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4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7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0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2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1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7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0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77F3-B8EE-405A-839D-B777FE00CBE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F2870-D9FA-461A-A7B5-C871736B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9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yaprak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4333875" cy="363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103" y="1905000"/>
            <a:ext cx="4167188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88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228600"/>
            <a:ext cx="5254625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973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Types of yaprak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yaprak</dc:title>
  <dc:creator>infolink</dc:creator>
  <cp:lastModifiedBy>infolink</cp:lastModifiedBy>
  <cp:revision>1</cp:revision>
  <dcterms:created xsi:type="dcterms:W3CDTF">2020-12-03T14:02:46Z</dcterms:created>
  <dcterms:modified xsi:type="dcterms:W3CDTF">2020-12-03T14:08:36Z</dcterms:modified>
</cp:coreProperties>
</file>