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7CCA-173C-40AF-BC75-9E90910CBD1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F636D-273E-4C69-9220-4FCFA3518E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Problems of Pressure </a:t>
            </a:r>
            <a:r>
              <a:rPr lang="en-US" smtClean="0"/>
              <a:t>and Density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00138"/>
            <a:ext cx="77724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" y="1071563"/>
            <a:ext cx="81534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3925" y="2757488"/>
            <a:ext cx="72961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7725" y="1981200"/>
            <a:ext cx="74485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5" y="2557463"/>
            <a:ext cx="76009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2013" y="2219325"/>
            <a:ext cx="7419975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2395538"/>
            <a:ext cx="71056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Problems of Pressure and Density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of Pressure and Density</dc:title>
  <dc:creator>SOFTAGE</dc:creator>
  <cp:lastModifiedBy>SOFTAGE</cp:lastModifiedBy>
  <cp:revision>1</cp:revision>
  <dcterms:created xsi:type="dcterms:W3CDTF">2020-05-03T11:05:24Z</dcterms:created>
  <dcterms:modified xsi:type="dcterms:W3CDTF">2020-05-03T11:05:53Z</dcterms:modified>
</cp:coreProperties>
</file>