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57" r:id="rId5"/>
    <p:sldId id="260" r:id="rId6"/>
    <p:sldId id="261" r:id="rId7"/>
    <p:sldId id="262" r:id="rId8"/>
    <p:sldId id="264" r:id="rId9"/>
    <p:sldId id="263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9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8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7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2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4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2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9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2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1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DC55-241B-47F5-8D26-00A869AAA281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C4BA-DEE7-4B2C-9FFA-97AF9F54C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6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251459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/>
            </a:r>
            <a:br>
              <a:rPr lang="en-US" sz="6000" b="1" dirty="0">
                <a:solidFill>
                  <a:srgbClr val="FF0000"/>
                </a:solidFill>
              </a:rPr>
            </a:br>
            <a:r>
              <a:rPr lang="en-US" sz="6000" b="1" dirty="0">
                <a:solidFill>
                  <a:srgbClr val="FF0000"/>
                </a:solidFill>
              </a:rPr>
              <a:t>Secrets Of The Best Levitation Shots </a:t>
            </a:r>
          </a:p>
        </p:txBody>
      </p:sp>
    </p:spTree>
    <p:extLst>
      <p:ext uri="{BB962C8B-B14F-4D97-AF65-F5344CB8AC3E}">
        <p14:creationId xmlns:p14="http://schemas.microsoft.com/office/powerpoint/2010/main" val="186411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430" y="0"/>
            <a:ext cx="6835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20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Levitation is one of the most </a:t>
            </a:r>
            <a:r>
              <a:rPr lang="en-US" sz="3200" dirty="0" smtClean="0"/>
              <a:t>exciting </a:t>
            </a:r>
            <a:r>
              <a:rPr lang="en-US" sz="3200" dirty="0"/>
              <a:t>subjects in trick photography; it has inspired millions of people since its invention in the mid-19th century. The ability to harness the creative aspects of the photographer and combine it with real-life images has resulted in a combined revolution of art and science.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1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4" y="24581"/>
            <a:ext cx="912454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3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453" y="0"/>
            <a:ext cx="65710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9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4325"/>
            <a:ext cx="5105400" cy="663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66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71437"/>
            <a:ext cx="5372100" cy="671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91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853706" cy="58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8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853706" cy="588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0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7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53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Secrets Of The Best Levitation Shots </vt:lpstr>
      <vt:lpstr>Levitation is one of the most exciting subjects in trick photography; it has inspired millions of people since its invention in the mid-19th century. The ability to harness the creative aspects of the photographer and combine it with real-life images has resulted in a combined revolution of art and science.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Secrets Of The Best Levitation Shots </dc:title>
  <dc:creator>Faraz</dc:creator>
  <cp:lastModifiedBy>Faraz</cp:lastModifiedBy>
  <cp:revision>8</cp:revision>
  <dcterms:created xsi:type="dcterms:W3CDTF">2020-04-19T17:51:27Z</dcterms:created>
  <dcterms:modified xsi:type="dcterms:W3CDTF">2020-04-19T18:30:58Z</dcterms:modified>
</cp:coreProperties>
</file>