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7BF8-9AFB-4D95-AFFE-B00F7B1B18ED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216D-E40E-43A1-B503-BE245687A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216D-E40E-43A1-B503-BE245687AD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F1ACE5-593F-4472-ABE0-F1FB802737CB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DACA21-372E-4BF0-9909-AEE3B1FBA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1000"/>
            <a:ext cx="7360920" cy="2971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BASIC TECHNIQUE IN CARDIAC SURGERY &amp; COMMON PROCEDURES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0"/>
            <a:ext cx="7433568" cy="2328909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</a:rPr>
              <a:t>DR ALLAH NAWAZ</a:t>
            </a:r>
          </a:p>
          <a:p>
            <a:r>
              <a:rPr lang="en-US" altLang="en-US" b="1" dirty="0" smtClean="0">
                <a:solidFill>
                  <a:srgbClr val="0070C0"/>
                </a:solidFill>
              </a:rPr>
              <a:t>MBBS(K.E),FCPS(PAK)</a:t>
            </a:r>
          </a:p>
          <a:p>
            <a:endParaRPr lang="en-US" altLang="en-US" b="1" dirty="0" smtClean="0">
              <a:solidFill>
                <a:srgbClr val="0070C0"/>
              </a:solidFill>
            </a:endParaRPr>
          </a:p>
          <a:p>
            <a:r>
              <a:rPr lang="en-US" altLang="en-US" b="1" dirty="0" smtClean="0">
                <a:solidFill>
                  <a:srgbClr val="0070C0"/>
                </a:solidFill>
              </a:rPr>
              <a:t>Consultant general &amp; laparoscopic surgeon</a:t>
            </a:r>
          </a:p>
          <a:p>
            <a:r>
              <a:rPr lang="en-US" altLang="en-US" b="1" dirty="0" smtClean="0">
                <a:solidFill>
                  <a:srgbClr val="0070C0"/>
                </a:solidFill>
              </a:rPr>
              <a:t>Assistant Professor surgery</a:t>
            </a:r>
          </a:p>
          <a:p>
            <a:r>
              <a:rPr lang="en-US" altLang="en-US" b="1" dirty="0" smtClean="0">
                <a:solidFill>
                  <a:srgbClr val="0070C0"/>
                </a:solidFill>
              </a:rPr>
              <a:t>TSU  DHQ Hospital (UOS)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cardiac-surgery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59284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cardiac-surgery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71595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0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cardiac-surgery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6400" cy="68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8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cardiac-surgery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1"/>
            <a:ext cx="915243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cardiac-surgery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69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cardiac-surgery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1134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cardiac-surgery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92" y="0"/>
            <a:ext cx="9208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esktop\cardiac-surgery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" y="76200"/>
            <a:ext cx="910033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9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cardiac-surgery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7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cardiac-surgery-19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242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Desktop\cardiac-surgery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" y="0"/>
            <a:ext cx="9171593" cy="66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5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esktop\cardiac-surgery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0"/>
            <a:ext cx="91803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9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esktop\cardiac-surgery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29" y="0"/>
            <a:ext cx="934394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8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esktop\cardiac-surgery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10" y="152400"/>
            <a:ext cx="934394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7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cardiac-surgery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30827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esktop\cardiac-surgery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03" y="0"/>
            <a:ext cx="9343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5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esktop\cardiac-surgery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8442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9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esktop\cardiac-surgery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06" y="0"/>
            <a:ext cx="947936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esktop\cardiac-surgery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08003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19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esktop\cardiac-surgery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170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4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cardiac-surgery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cardiac-surgery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307012" cy="66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9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esktop\cardiac-surgery-29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4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esktop\cardiac-surgery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19" y="76200"/>
            <a:ext cx="934394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96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cardiac-surgery-30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1"/>
            <a:ext cx="926901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7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hp\Desktop\cardiac-surgery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39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91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cardiac-surgery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4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77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p\Desktop\cardiac-surgery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71777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p\Desktop\cardiac-surgery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39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82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hp\Desktop\cardiac-surgery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4781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16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hp\Desktop\cardiac-surgery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0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86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hp\Desktop\cardiac-surgery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cardiac-surgery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20852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70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hp\Desktop\cardiac-surgery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1"/>
            <a:ext cx="917683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5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hp\Desktop\cardiac-surgery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52"/>
            <a:ext cx="9144000" cy="67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8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p\Desktop\cardiac-surgery-4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85" y="0"/>
            <a:ext cx="920852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41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hp\Desktop\cardiac-surgery-41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2"/>
            <a:ext cx="9144000" cy="67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5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hp\Desktop\cardiac-surgery-41-6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077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45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hp\Desktop\cardiac-surgery-4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76201"/>
            <a:ext cx="92329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98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hp\Desktop\cardiac-surgery-4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51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hp\Desktop\cardiac-surgery-4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38" y="1"/>
            <a:ext cx="925648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71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hp\Desktop\cardiac-surgery-4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53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70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409575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hp\Desktop\cardiac-surgery-4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20199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4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Desktop\cardiac-surgery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10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50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hp\Desktop\cardiac-surgery-5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610601" cy="66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8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cardiac-surgery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479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\Desktop\cardiac-surgery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09"/>
            <a:ext cx="9159283" cy="66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5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\Desktop\cardiac-surgery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3855"/>
            <a:ext cx="9319324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cardiac-surgery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"/>
            <a:ext cx="9137997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6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30</Words>
  <Application>Microsoft Office PowerPoint</Application>
  <PresentationFormat>On-screen Show (4:3)</PresentationFormat>
  <Paragraphs>8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Austin</vt:lpstr>
      <vt:lpstr>BASIC TECHNIQUE IN CARDIAC SURGERY &amp; COMMON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2020-02-17T14:15:16Z</dcterms:created>
  <dcterms:modified xsi:type="dcterms:W3CDTF">2020-02-18T15:56:48Z</dcterms:modified>
</cp:coreProperties>
</file>