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sldIdLst>
    <p:sldId id="256" r:id="rId2"/>
    <p:sldId id="257" r:id="rId3"/>
    <p:sldId id="258" r:id="rId4"/>
    <p:sldId id="259" r:id="rId5"/>
    <p:sldId id="262" r:id="rId6"/>
    <p:sldId id="263" r:id="rId7"/>
    <p:sldId id="264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76A4C-D22D-4ADB-B68F-95057FDAB5AC}" type="datetimeFigureOut">
              <a:rPr lang="en-US" smtClean="0"/>
              <a:pPr/>
              <a:t>12/4/2020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AB5F6-8896-443C-9213-5E7312AC2A7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76A4C-D22D-4ADB-B68F-95057FDAB5AC}" type="datetimeFigureOut">
              <a:rPr lang="en-US" smtClean="0"/>
              <a:pPr/>
              <a:t>12/4/2020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AB5F6-8896-443C-9213-5E7312AC2A7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76A4C-D22D-4ADB-B68F-95057FDAB5AC}" type="datetimeFigureOut">
              <a:rPr lang="en-US" smtClean="0"/>
              <a:pPr/>
              <a:t>12/4/2020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AB5F6-8896-443C-9213-5E7312AC2A7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76A4C-D22D-4ADB-B68F-95057FDAB5AC}" type="datetimeFigureOut">
              <a:rPr lang="en-US" smtClean="0"/>
              <a:pPr/>
              <a:t>12/4/2020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AB5F6-8896-443C-9213-5E7312AC2A7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76A4C-D22D-4ADB-B68F-95057FDAB5AC}" type="datetimeFigureOut">
              <a:rPr lang="en-US" smtClean="0"/>
              <a:pPr/>
              <a:t>12/4/2020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B02AB5F6-8896-443C-9213-5E7312AC2A7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76A4C-D22D-4ADB-B68F-95057FDAB5AC}" type="datetimeFigureOut">
              <a:rPr lang="en-US" smtClean="0"/>
              <a:pPr/>
              <a:t>12/4/2020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AB5F6-8896-443C-9213-5E7312AC2A7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76A4C-D22D-4ADB-B68F-95057FDAB5AC}" type="datetimeFigureOut">
              <a:rPr lang="en-US" smtClean="0"/>
              <a:pPr/>
              <a:t>12/4/2020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AB5F6-8896-443C-9213-5E7312AC2A7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76A4C-D22D-4ADB-B68F-95057FDAB5AC}" type="datetimeFigureOut">
              <a:rPr lang="en-US" smtClean="0"/>
              <a:pPr/>
              <a:t>12/4/2020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AB5F6-8896-443C-9213-5E7312AC2A7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76A4C-D22D-4ADB-B68F-95057FDAB5AC}" type="datetimeFigureOut">
              <a:rPr lang="en-US" smtClean="0"/>
              <a:pPr/>
              <a:t>12/4/2020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AB5F6-8896-443C-9213-5E7312AC2A7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76A4C-D22D-4ADB-B68F-95057FDAB5AC}" type="datetimeFigureOut">
              <a:rPr lang="en-US" smtClean="0"/>
              <a:pPr/>
              <a:t>12/4/2020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AB5F6-8896-443C-9213-5E7312AC2A7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76A4C-D22D-4ADB-B68F-95057FDAB5AC}" type="datetimeFigureOut">
              <a:rPr lang="en-US" smtClean="0"/>
              <a:pPr/>
              <a:t>12/4/2020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AB5F6-8896-443C-9213-5E7312AC2A7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B0676A4C-D22D-4ADB-B68F-95057FDAB5AC}" type="datetimeFigureOut">
              <a:rPr lang="en-US" smtClean="0"/>
              <a:pPr/>
              <a:t>12/4/2020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B02AB5F6-8896-443C-9213-5E7312AC2A7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networkTopologies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By</a:t>
            </a:r>
          </a:p>
          <a:p>
            <a:r>
              <a:rPr lang="en-US" dirty="0" smtClean="0"/>
              <a:t>Rashid </a:t>
            </a:r>
            <a:r>
              <a:rPr lang="en-US" dirty="0" err="1" smtClean="0"/>
              <a:t>Naeem</a:t>
            </a:r>
            <a:r>
              <a:rPr lang="en-US" dirty="0" smtClean="0"/>
              <a:t> Khan</a:t>
            </a:r>
            <a:endParaRPr lang="en-US" sz="2000" dirty="0" smtClean="0"/>
          </a:p>
          <a:p>
            <a:endParaRPr lang="en-US" sz="2000" dirty="0"/>
          </a:p>
        </p:txBody>
      </p:sp>
    </p:spTree>
    <p:extLst>
      <p:ext uri="{BB962C8B-B14F-4D97-AF65-F5344CB8AC3E}">
        <p14:creationId xmlns="" xmlns:p14="http://schemas.microsoft.com/office/powerpoint/2010/main" val="12338997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 smtClean="0">
                <a:effectLst/>
              </a:rPr>
              <a:t>What is </a:t>
            </a:r>
            <a:r>
              <a:rPr lang="en-US" sz="3200" dirty="0" err="1" smtClean="0">
                <a:effectLst/>
              </a:rPr>
              <a:t>networkTopologies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 algn="just"/>
            <a:r>
              <a:rPr lang="en-US" dirty="0" smtClean="0"/>
              <a:t>A </a:t>
            </a:r>
            <a:r>
              <a:rPr lang="en-US" dirty="0" err="1" smtClean="0"/>
              <a:t>networkk</a:t>
            </a:r>
            <a:r>
              <a:rPr lang="en-US" dirty="0" smtClean="0"/>
              <a:t> can be configured or arranged in different ways.</a:t>
            </a:r>
          </a:p>
          <a:p>
            <a:pPr lvl="0" algn="just"/>
            <a:r>
              <a:rPr lang="en-US" dirty="0" smtClean="0"/>
              <a:t>The physical layout or arrangement of connected devices in a network is called Topology.</a:t>
            </a:r>
          </a:p>
          <a:p>
            <a:pPr lvl="0" algn="just"/>
            <a:r>
              <a:rPr lang="en-US" dirty="0" smtClean="0"/>
              <a:t>It is the shape of a network.</a:t>
            </a:r>
          </a:p>
          <a:p>
            <a:pPr lvl="0" algn="just"/>
            <a:r>
              <a:rPr lang="en-US" dirty="0" smtClean="0"/>
              <a:t>Different network topologies are as under:-</a:t>
            </a:r>
          </a:p>
          <a:p>
            <a:pPr lvl="1" algn="just"/>
            <a:r>
              <a:rPr lang="en-US" dirty="0" smtClean="0"/>
              <a:t>Bus Topology</a:t>
            </a:r>
          </a:p>
          <a:p>
            <a:pPr lvl="1" algn="just"/>
            <a:r>
              <a:rPr lang="en-US" dirty="0" smtClean="0"/>
              <a:t>Ring Topology</a:t>
            </a:r>
          </a:p>
          <a:p>
            <a:pPr lvl="1" algn="just"/>
            <a:r>
              <a:rPr lang="en-US" dirty="0" smtClean="0"/>
              <a:t>Star </a:t>
            </a:r>
            <a:r>
              <a:rPr lang="en-US" dirty="0" smtClean="0"/>
              <a:t>Topology</a:t>
            </a:r>
          </a:p>
          <a:p>
            <a:pPr lvl="1" algn="just"/>
            <a:r>
              <a:rPr lang="en-US" dirty="0" smtClean="0"/>
              <a:t>Tree </a:t>
            </a:r>
            <a:r>
              <a:rPr lang="en-US" dirty="0" smtClean="0"/>
              <a:t>Topology</a:t>
            </a:r>
          </a:p>
          <a:p>
            <a:pPr lvl="1" algn="just"/>
            <a:r>
              <a:rPr lang="en-US" dirty="0" smtClean="0"/>
              <a:t>Mesh Topology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9702598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1800" dirty="0" smtClean="0"/>
              <a:t>Bus Topology</a:t>
            </a:r>
            <a:endParaRPr lang="en-US" sz="1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en-US" dirty="0" smtClean="0"/>
              <a:t>It is simples type of network.</a:t>
            </a:r>
          </a:p>
          <a:p>
            <a:pPr algn="just"/>
            <a:r>
              <a:rPr lang="en-US" dirty="0" smtClean="0"/>
              <a:t>It supports a small number of computers.</a:t>
            </a:r>
          </a:p>
          <a:p>
            <a:pPr algn="just"/>
            <a:r>
              <a:rPr lang="en-US" dirty="0" smtClean="0"/>
              <a:t>In it, all computers or network nodes are connected to a common communication medium.</a:t>
            </a:r>
          </a:p>
          <a:p>
            <a:pPr algn="just"/>
            <a:r>
              <a:rPr lang="en-US" dirty="0" smtClean="0"/>
              <a:t>This medium is often a central wire known as bus.</a:t>
            </a:r>
          </a:p>
          <a:p>
            <a:pPr algn="just"/>
            <a:r>
              <a:rPr lang="en-US" dirty="0" smtClean="0"/>
              <a:t>The terminators are used at the end of a bus to absorb signals. </a:t>
            </a:r>
          </a:p>
          <a:p>
            <a:pPr algn="just"/>
            <a:r>
              <a:rPr lang="en-US" dirty="0" smtClean="0"/>
              <a:t>A collision can occur in bus topology if two computer.</a:t>
            </a:r>
          </a:p>
          <a:p>
            <a:pPr algn="just"/>
            <a:r>
              <a:rPr lang="en-US" dirty="0" smtClean="0"/>
              <a:t>The sending computer sends the data and destination address through the bus. </a:t>
            </a:r>
          </a:p>
          <a:p>
            <a:pPr algn="just"/>
            <a:r>
              <a:rPr lang="en-US" dirty="0" smtClean="0"/>
              <a:t>The data and address move form one computer to other in this network.</a:t>
            </a:r>
          </a:p>
          <a:p>
            <a:pPr algn="just"/>
            <a:r>
              <a:rPr lang="en-US" dirty="0" smtClean="0"/>
              <a:t>Each computer checks the address if it matches with address of </a:t>
            </a:r>
            <a:r>
              <a:rPr lang="en-US" dirty="0" err="1" smtClean="0"/>
              <a:t>cmputer</a:t>
            </a:r>
            <a:r>
              <a:rPr lang="en-US" dirty="0" smtClean="0"/>
              <a:t>, the computer keeps the data otherwise data moves to the next computer</a:t>
            </a:r>
          </a:p>
          <a:p>
            <a:pPr algn="just"/>
            <a:endParaRPr lang="en-US" dirty="0" smtClean="0"/>
          </a:p>
          <a:p>
            <a:pPr algn="just"/>
            <a:endParaRPr lang="en-US" dirty="0" smtClean="0"/>
          </a:p>
        </p:txBody>
      </p:sp>
    </p:spTree>
    <p:extLst>
      <p:ext uri="{BB962C8B-B14F-4D97-AF65-F5344CB8AC3E}">
        <p14:creationId xmlns="" xmlns:p14="http://schemas.microsoft.com/office/powerpoint/2010/main" val="34712022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100" dirty="0" smtClean="0"/>
              <a:t>Star Topology</a:t>
            </a:r>
            <a:endParaRPr lang="en-US" sz="31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dirty="0" smtClean="0"/>
              <a:t>All computers in star topology are connected with central device called Hub.</a:t>
            </a:r>
          </a:p>
          <a:p>
            <a:pPr algn="just"/>
            <a:r>
              <a:rPr lang="en-US" dirty="0" smtClean="0"/>
              <a:t>Star topology is mostly used in client server networks.</a:t>
            </a:r>
          </a:p>
          <a:p>
            <a:pPr algn="just"/>
            <a:r>
              <a:rPr lang="en-US" dirty="0" smtClean="0"/>
              <a:t>The sending computer sends the data to the hub</a:t>
            </a:r>
          </a:p>
          <a:p>
            <a:pPr algn="just"/>
            <a:r>
              <a:rPr lang="en-US" dirty="0" smtClean="0"/>
              <a:t>The hub sends data to the receiving computer. </a:t>
            </a:r>
            <a:endParaRPr lang="en-US" dirty="0" smtClean="0"/>
          </a:p>
          <a:p>
            <a:pPr algn="just"/>
            <a:r>
              <a:rPr lang="en-US" dirty="0" smtClean="0"/>
              <a:t>Each computer in star network communicates with a central hub.</a:t>
            </a:r>
            <a:endParaRPr lang="en-US" dirty="0" smtClean="0"/>
          </a:p>
        </p:txBody>
      </p:sp>
    </p:spTree>
    <p:extLst>
      <p:ext uri="{BB962C8B-B14F-4D97-AF65-F5344CB8AC3E}">
        <p14:creationId xmlns="" xmlns:p14="http://schemas.microsoft.com/office/powerpoint/2010/main" val="10021499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dirty="0" smtClean="0"/>
              <a:t>Ring Topology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1" algn="just"/>
            <a:r>
              <a:rPr lang="en-US" dirty="0" smtClean="0"/>
              <a:t>In this topology, each computer is connected to the next computer with the last one connected to the first.</a:t>
            </a:r>
          </a:p>
          <a:p>
            <a:pPr lvl="1" algn="just"/>
            <a:r>
              <a:rPr lang="en-US" dirty="0" smtClean="0"/>
              <a:t>Thus a ring of computer is formed.</a:t>
            </a:r>
          </a:p>
          <a:p>
            <a:pPr lvl="1" algn="just"/>
            <a:r>
              <a:rPr lang="en-US" dirty="0" smtClean="0"/>
              <a:t>Every computer is connected to the next computer in a ring.</a:t>
            </a:r>
          </a:p>
          <a:p>
            <a:pPr lvl="1" algn="just"/>
            <a:r>
              <a:rPr lang="en-US" dirty="0" smtClean="0"/>
              <a:t>Each computer receives the message from the previous computer and transmits it to the next computer. </a:t>
            </a:r>
          </a:p>
          <a:p>
            <a:pPr lvl="1" algn="just"/>
            <a:r>
              <a:rPr lang="en-US" dirty="0" smtClean="0"/>
              <a:t>The message flows in one direction. </a:t>
            </a:r>
          </a:p>
          <a:p>
            <a:pPr lvl="1" algn="just"/>
            <a:r>
              <a:rPr lang="en-US" dirty="0" smtClean="0"/>
              <a:t>The message is passed around the ring until it reaches the correct destination computer. </a:t>
            </a:r>
            <a:endParaRPr lang="en-US" dirty="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000" dirty="0" smtClean="0"/>
              <a:t>Tree Topology</a:t>
            </a:r>
            <a:endParaRPr lang="en-US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dirty="0" smtClean="0"/>
              <a:t>A tree topology combines the characteristics of bus and star topologies.</a:t>
            </a:r>
          </a:p>
          <a:p>
            <a:pPr algn="just"/>
            <a:r>
              <a:rPr lang="en-US" dirty="0" smtClean="0"/>
              <a:t>It consists of different groups of computers attached in star topology.</a:t>
            </a:r>
          </a:p>
          <a:p>
            <a:pPr algn="just"/>
            <a:r>
              <a:rPr lang="en-US" dirty="0" smtClean="0"/>
              <a:t>The groups are then connected to a bus backbone cable.</a:t>
            </a:r>
          </a:p>
          <a:p>
            <a:pPr algn="just"/>
            <a:r>
              <a:rPr lang="en-US" dirty="0" smtClean="0"/>
              <a:t>Tree topology is used for the expansion of an existing network.</a:t>
            </a:r>
            <a:endParaRPr lang="en-US" dirty="0" smtClean="0"/>
          </a:p>
          <a:p>
            <a:pPr algn="just"/>
            <a:endParaRPr lang="en-US" dirty="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Mesh Topology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In this topology, every device in the network is physically connected to every other device in the network.</a:t>
            </a:r>
          </a:p>
          <a:p>
            <a:pPr algn="just"/>
            <a:r>
              <a:rPr lang="en-US" dirty="0" smtClean="0"/>
              <a:t>A message can be sent on different possible paths from source to destination. </a:t>
            </a:r>
          </a:p>
          <a:p>
            <a:pPr algn="just"/>
            <a:r>
              <a:rPr lang="en-US" dirty="0" smtClean="0"/>
              <a:t>In it provides improved performance and reliability.</a:t>
            </a:r>
          </a:p>
          <a:p>
            <a:pPr algn="just"/>
            <a:r>
              <a:rPr lang="en-US" dirty="0" smtClean="0"/>
              <a:t>This networks are not used much in local area networks.</a:t>
            </a:r>
          </a:p>
          <a:p>
            <a:pPr algn="just"/>
            <a:r>
              <a:rPr lang="en-US" dirty="0" smtClean="0"/>
              <a:t>It is </a:t>
            </a:r>
            <a:r>
              <a:rPr lang="en-US" dirty="0" err="1" smtClean="0"/>
              <a:t>mosltly</a:t>
            </a:r>
            <a:r>
              <a:rPr lang="en-US" dirty="0" smtClean="0"/>
              <a:t> used in wide area networks. </a:t>
            </a: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487</TotalTime>
  <Words>429</Words>
  <Application>Microsoft Office PowerPoint</Application>
  <PresentationFormat>On-screen Show (4:3)</PresentationFormat>
  <Paragraphs>47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Apex</vt:lpstr>
      <vt:lpstr>networkTopologies</vt:lpstr>
      <vt:lpstr>What is networkTopologies</vt:lpstr>
      <vt:lpstr>Bus Topology</vt:lpstr>
      <vt:lpstr>Star Topology</vt:lpstr>
      <vt:lpstr>Ring Topology</vt:lpstr>
      <vt:lpstr>Tree Topology</vt:lpstr>
      <vt:lpstr>Mesh Topology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SPORTS MEDICINE</dc:title>
  <dc:creator>Akbar</dc:creator>
  <cp:lastModifiedBy>shah</cp:lastModifiedBy>
  <cp:revision>108</cp:revision>
  <dcterms:created xsi:type="dcterms:W3CDTF">2014-05-25T06:16:47Z</dcterms:created>
  <dcterms:modified xsi:type="dcterms:W3CDTF">2020-12-04T18:43:07Z</dcterms:modified>
</cp:coreProperties>
</file>