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>
      <p:cViewPr varScale="1">
        <p:scale>
          <a:sx n="70" d="100"/>
          <a:sy n="7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Research Topic for Design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1841"/>
            <a:ext cx="5029200" cy="6393908"/>
          </a:xfrm>
        </p:spPr>
      </p:pic>
    </p:spTree>
    <p:extLst>
      <p:ext uri="{BB962C8B-B14F-4D97-AF65-F5344CB8AC3E}">
        <p14:creationId xmlns:p14="http://schemas.microsoft.com/office/powerpoint/2010/main" val="314021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413986" cy="5992042"/>
          </a:xfrm>
        </p:spPr>
      </p:pic>
    </p:spTree>
    <p:extLst>
      <p:ext uri="{BB962C8B-B14F-4D97-AF65-F5344CB8AC3E}">
        <p14:creationId xmlns:p14="http://schemas.microsoft.com/office/powerpoint/2010/main" val="354233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710531"/>
            <a:ext cx="7258050" cy="4305300"/>
          </a:xfrm>
        </p:spPr>
      </p:pic>
    </p:spTree>
    <p:extLst>
      <p:ext uri="{BB962C8B-B14F-4D97-AF65-F5344CB8AC3E}">
        <p14:creationId xmlns:p14="http://schemas.microsoft.com/office/powerpoint/2010/main" val="225792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62" y="533400"/>
            <a:ext cx="6090438" cy="5562600"/>
          </a:xfrm>
        </p:spPr>
      </p:pic>
    </p:spTree>
    <p:extLst>
      <p:ext uri="{BB962C8B-B14F-4D97-AF65-F5344CB8AC3E}">
        <p14:creationId xmlns:p14="http://schemas.microsoft.com/office/powerpoint/2010/main" val="335968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tory Board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Mood Board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 Board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8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1600200"/>
            <a:ext cx="7116896" cy="3886200"/>
          </a:xfrm>
        </p:spPr>
      </p:pic>
    </p:spTree>
    <p:extLst>
      <p:ext uri="{BB962C8B-B14F-4D97-AF65-F5344CB8AC3E}">
        <p14:creationId xmlns:p14="http://schemas.microsoft.com/office/powerpoint/2010/main" val="359622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82" y="1600200"/>
            <a:ext cx="6396435" cy="4525963"/>
          </a:xfrm>
        </p:spPr>
      </p:pic>
    </p:spTree>
    <p:extLst>
      <p:ext uri="{BB962C8B-B14F-4D97-AF65-F5344CB8AC3E}">
        <p14:creationId xmlns:p14="http://schemas.microsoft.com/office/powerpoint/2010/main" val="31696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73" y="762000"/>
            <a:ext cx="3792224" cy="5364163"/>
          </a:xfrm>
        </p:spPr>
      </p:pic>
    </p:spTree>
    <p:extLst>
      <p:ext uri="{BB962C8B-B14F-4D97-AF65-F5344CB8AC3E}">
        <p14:creationId xmlns:p14="http://schemas.microsoft.com/office/powerpoint/2010/main" val="21851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667500" cy="3733800"/>
          </a:xfrm>
        </p:spPr>
      </p:pic>
    </p:spTree>
    <p:extLst>
      <p:ext uri="{BB962C8B-B14F-4D97-AF65-F5344CB8AC3E}">
        <p14:creationId xmlns:p14="http://schemas.microsoft.com/office/powerpoint/2010/main" val="312050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4343400"/>
          </a:xfrm>
        </p:spPr>
      </p:pic>
    </p:spTree>
    <p:extLst>
      <p:ext uri="{BB962C8B-B14F-4D97-AF65-F5344CB8AC3E}">
        <p14:creationId xmlns:p14="http://schemas.microsoft.com/office/powerpoint/2010/main" val="3981029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</TotalTime>
  <Words>16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 Research Topic for Design</vt:lpstr>
      <vt:lpstr>PowerPoint Presentation</vt:lpstr>
      <vt:lpstr>PowerPoint Presentation</vt:lpstr>
      <vt:lpstr>Topic</vt:lpstr>
      <vt:lpstr>Story Board</vt:lpstr>
      <vt:lpstr>PowerPoint Presentation</vt:lpstr>
      <vt:lpstr>PowerPoint Presentation</vt:lpstr>
      <vt:lpstr>Mood Board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Design Studio</dc:title>
  <dc:creator>Turn Back</dc:creator>
  <cp:lastModifiedBy>Turn Back</cp:lastModifiedBy>
  <cp:revision>17</cp:revision>
  <dcterms:created xsi:type="dcterms:W3CDTF">2020-05-15T15:59:32Z</dcterms:created>
  <dcterms:modified xsi:type="dcterms:W3CDTF">2020-05-15T18:22:36Z</dcterms:modified>
</cp:coreProperties>
</file>