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9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6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0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0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3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9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6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6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1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24C4-432C-461C-A941-F3465CB8EEA8}" type="datetimeFigureOut">
              <a:rPr lang="en-US" smtClean="0"/>
              <a:t>08-May-20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5DE3-5731-4C7B-AFBE-A1C7D743B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1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1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2 billion people come across </a:t>
            </a:r>
            <a:r>
              <a:rPr lang="en-US" dirty="0" err="1" smtClean="0"/>
              <a:t>helminths</a:t>
            </a:r>
            <a:r>
              <a:rPr lang="en-US" dirty="0" smtClean="0"/>
              <a:t> </a:t>
            </a:r>
            <a:r>
              <a:rPr lang="en-US" smtClean="0"/>
              <a:t>infection worldwide.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52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Relative incidence of </a:t>
            </a:r>
            <a:r>
              <a:rPr lang="en-US" dirty="0" err="1" smtClean="0"/>
              <a:t>helminths</a:t>
            </a:r>
            <a:r>
              <a:rPr lang="en-US" dirty="0" smtClean="0"/>
              <a:t> infection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794"/>
            <a:ext cx="5791199" cy="4037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6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Relative incidence of helminths infection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Alamgeer</dc:creator>
  <cp:lastModifiedBy>Alamgeer</cp:lastModifiedBy>
  <cp:revision>2</cp:revision>
  <dcterms:created xsi:type="dcterms:W3CDTF">2020-05-08T10:37:26Z</dcterms:created>
  <dcterms:modified xsi:type="dcterms:W3CDTF">2020-05-08T10:40:33Z</dcterms:modified>
</cp:coreProperties>
</file>