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No.01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r>
              <a:rPr lang="en-US" dirty="0" smtClean="0"/>
              <a:t>of Sports Psychology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Psychology: </a:t>
            </a:r>
            <a:r>
              <a:rPr lang="en-US" sz="2400" dirty="0" smtClean="0"/>
              <a:t>Is </a:t>
            </a:r>
            <a:r>
              <a:rPr lang="en-US" sz="2400" dirty="0" smtClean="0"/>
              <a:t>the </a:t>
            </a:r>
            <a:r>
              <a:rPr lang="en-US" sz="2400" dirty="0" smtClean="0"/>
              <a:t>combinatio</a:t>
            </a:r>
            <a:r>
              <a:rPr lang="en-US" sz="2400" dirty="0" smtClean="0"/>
              <a:t>n of two Greek word “Psyche” which means breath, spirit, soul and “Logia/logos” which means study of something / knowledge</a:t>
            </a:r>
            <a:r>
              <a:rPr lang="en-US" dirty="0" smtClean="0"/>
              <a:t>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sz="2400" dirty="0" smtClean="0"/>
              <a:t>What is Psychology: According to Gross, 2005: Psychology is the Science of mind and behavior.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Sport Psychology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According to The European Federation of Sports Psychology, 1996: Sports Psychology is the study of psychological basis processes and effects of sport.</a:t>
            </a:r>
          </a:p>
          <a:p>
            <a:pPr algn="just"/>
            <a:r>
              <a:rPr lang="en-US" dirty="0" smtClean="0"/>
              <a:t>Types of Sports Psychology: It has two types</a:t>
            </a:r>
          </a:p>
          <a:p>
            <a:pPr marL="571500" indent="-571500" algn="just">
              <a:buAutoNum type="romanLcParenR"/>
            </a:pPr>
            <a:r>
              <a:rPr lang="en-US" dirty="0" smtClean="0"/>
              <a:t>Academic Sports Psychology</a:t>
            </a:r>
          </a:p>
          <a:p>
            <a:pPr marL="571500" indent="-571500" algn="just">
              <a:buAutoNum type="romanLcParenR"/>
            </a:pPr>
            <a:r>
              <a:rPr lang="en-US" dirty="0" smtClean="0"/>
              <a:t>Applied Sports Psychology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Sports Psychology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1898, first recognized study on sports Psychology was </a:t>
            </a:r>
            <a:r>
              <a:rPr lang="en-US" dirty="0" smtClean="0"/>
              <a:t>done by Norman Triplett.</a:t>
            </a:r>
          </a:p>
          <a:p>
            <a:r>
              <a:rPr lang="en-US" dirty="0" smtClean="0"/>
              <a:t>Professor Coleman Robert Griffith was American professor of Education in university of Illinois, also played his role in Sports Psychology. He published two books.</a:t>
            </a:r>
          </a:p>
          <a:p>
            <a:r>
              <a:rPr lang="en-US" dirty="0" smtClean="0"/>
              <a:t>In 1965, north American Society for Psychology of Sports and Physical Activity (NASPSA) Organization was established and later on his name was changed as International Society of Sports Psychology (ISSP). 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r>
              <a:rPr lang="en-US" dirty="0" smtClean="0"/>
              <a:t>In 1968, European Federation of Sports psychology was founded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At that time, different Journal on Sports Psychology was Published.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Significance of Sports Psychology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Improve Player Performance</a:t>
            </a:r>
          </a:p>
          <a:p>
            <a:r>
              <a:rPr lang="en-US" dirty="0" smtClean="0"/>
              <a:t>Reduce risk of Injury</a:t>
            </a:r>
          </a:p>
          <a:p>
            <a:r>
              <a:rPr lang="en-US" dirty="0" smtClean="0"/>
              <a:t>Increase confidence Level</a:t>
            </a:r>
          </a:p>
          <a:p>
            <a:r>
              <a:rPr lang="en-US" dirty="0" smtClean="0"/>
              <a:t>Increase Concentration level</a:t>
            </a:r>
          </a:p>
          <a:p>
            <a:r>
              <a:rPr lang="en-US" dirty="0" smtClean="0"/>
              <a:t>Groom Player Personality</a:t>
            </a:r>
          </a:p>
          <a:p>
            <a:r>
              <a:rPr lang="en-US" dirty="0" smtClean="0"/>
              <a:t>Increase Motivation Level</a:t>
            </a:r>
          </a:p>
          <a:p>
            <a:r>
              <a:rPr lang="en-US" dirty="0" smtClean="0"/>
              <a:t>Reduce level of Anxiety, Stress, Frustration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r>
              <a:rPr lang="en-US" dirty="0" smtClean="0"/>
              <a:t>Demonstrative of Learning</a:t>
            </a:r>
          </a:p>
          <a:p>
            <a:r>
              <a:rPr lang="en-US" dirty="0" smtClean="0"/>
              <a:t>Inspiration from Senior, Ideal, Celebratory </a:t>
            </a:r>
          </a:p>
          <a:p>
            <a:r>
              <a:rPr lang="en-US" dirty="0" smtClean="0"/>
              <a:t>Individual Differences</a:t>
            </a:r>
          </a:p>
          <a:p>
            <a:r>
              <a:rPr lang="en-US" dirty="0" smtClean="0"/>
              <a:t>Development of Proper Attitude </a:t>
            </a:r>
          </a:p>
          <a:p>
            <a:r>
              <a:rPr lang="en-US" dirty="0" smtClean="0"/>
              <a:t>Positive Talk, Thoughts. 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Obstacles for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four factors:</a:t>
            </a:r>
          </a:p>
          <a:p>
            <a:pPr marL="571500" indent="-571500">
              <a:buAutoNum type="romanLcParenR"/>
            </a:pPr>
            <a:r>
              <a:rPr lang="en-US" dirty="0" smtClean="0"/>
              <a:t>Environment Factors</a:t>
            </a:r>
          </a:p>
          <a:p>
            <a:pPr marL="571500" indent="-571500">
              <a:buAutoNum type="romanLcParenR"/>
            </a:pPr>
            <a:r>
              <a:rPr lang="en-US" dirty="0" smtClean="0"/>
              <a:t>Family Factors</a:t>
            </a:r>
          </a:p>
          <a:p>
            <a:pPr marL="571500" indent="-571500">
              <a:buAutoNum type="romanLcParenR"/>
            </a:pPr>
            <a:r>
              <a:rPr lang="en-US" dirty="0" smtClean="0"/>
              <a:t>Physiological Factors</a:t>
            </a:r>
          </a:p>
          <a:p>
            <a:pPr marL="571500" indent="-571500">
              <a:buAutoNum type="romanLcParenR"/>
            </a:pPr>
            <a:r>
              <a:rPr lang="en-US" dirty="0" smtClean="0"/>
              <a:t>Psychological Factors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271</Words>
  <Application>Microsoft Office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Chapter No.01</vt:lpstr>
      <vt:lpstr>Psychology</vt:lpstr>
      <vt:lpstr>Sport Psychology</vt:lpstr>
      <vt:lpstr>History of Sports Psychology</vt:lpstr>
      <vt:lpstr>Slide 5</vt:lpstr>
      <vt:lpstr>Significance of Sports Psychology</vt:lpstr>
      <vt:lpstr>Slide 7</vt:lpstr>
      <vt:lpstr>Obstacles for Performance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No.01</dc:title>
  <dc:creator>Sports Science</dc:creator>
  <cp:lastModifiedBy>shah</cp:lastModifiedBy>
  <cp:revision>8</cp:revision>
  <dcterms:created xsi:type="dcterms:W3CDTF">2006-08-16T00:00:00Z</dcterms:created>
  <dcterms:modified xsi:type="dcterms:W3CDTF">2020-11-10T13:01:33Z</dcterms:modified>
</cp:coreProperties>
</file>