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EBBE0-CF25-416F-9C44-FC6274CBAD5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06CB7-FE9F-4C51-9042-1D3A8690F0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514600"/>
            <a:ext cx="555117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125" y="1600200"/>
            <a:ext cx="81237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01522"/>
            <a:ext cx="8229600" cy="412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8229600" cy="331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8229600" cy="3068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8229600" cy="425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8229600" cy="3304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42760"/>
            <a:ext cx="8229600" cy="2640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83723"/>
            <a:ext cx="8229600" cy="235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73956"/>
            <a:ext cx="8229600" cy="3578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02254"/>
            <a:ext cx="8229600" cy="2921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1</cp:revision>
  <dcterms:created xsi:type="dcterms:W3CDTF">2020-04-20T12:10:57Z</dcterms:created>
  <dcterms:modified xsi:type="dcterms:W3CDTF">2020-04-20T12:11:50Z</dcterms:modified>
</cp:coreProperties>
</file>