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BBE0-CF25-416F-9C44-FC6274CBAD5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6CB7-FE9F-4C51-9042-1D3A8690F0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555117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125" y="1600200"/>
            <a:ext cx="81237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1522"/>
            <a:ext cx="8229600" cy="41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229600" cy="331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29600" cy="306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29600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29600" cy="330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42760"/>
            <a:ext cx="8229600" cy="264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83723"/>
            <a:ext cx="8229600" cy="235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73956"/>
            <a:ext cx="8229600" cy="357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02254"/>
            <a:ext cx="8229600" cy="292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2020-04-20T12:10:57Z</dcterms:created>
  <dcterms:modified xsi:type="dcterms:W3CDTF">2020-04-20T12:11:50Z</dcterms:modified>
</cp:coreProperties>
</file>