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524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25" r:id="rId11"/>
    <p:sldId id="526" r:id="rId12"/>
    <p:sldId id="517" r:id="rId13"/>
    <p:sldId id="527" r:id="rId14"/>
    <p:sldId id="519" r:id="rId15"/>
    <p:sldId id="528" r:id="rId16"/>
    <p:sldId id="529" r:id="rId17"/>
    <p:sldId id="530" r:id="rId18"/>
    <p:sldId id="531" r:id="rId19"/>
    <p:sldId id="522" r:id="rId20"/>
    <p:sldId id="535" r:id="rId21"/>
    <p:sldId id="523" r:id="rId22"/>
    <p:sldId id="532" r:id="rId23"/>
    <p:sldId id="533" r:id="rId24"/>
    <p:sldId id="534" r:id="rId25"/>
    <p:sldId id="45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hmida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E071A0-10AA-46A1-A518-24227EAE68C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391400" cy="1676400"/>
          </a:xfrm>
        </p:spPr>
        <p:txBody>
          <a:bodyPr/>
          <a:lstStyle/>
          <a:p>
            <a:r>
              <a:rPr lang="en-US" dirty="0" smtClean="0"/>
              <a:t>Spinal Cord Injury 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010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6962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Dress and change position </a:t>
            </a:r>
          </a:p>
          <a:p>
            <a:r>
              <a:rPr lang="en-US" dirty="0" smtClean="0"/>
              <a:t>Pre requisite for sitting </a:t>
            </a:r>
          </a:p>
          <a:p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Leading arm …trunk and legs</a:t>
            </a:r>
          </a:p>
          <a:p>
            <a:r>
              <a:rPr lang="en-US" dirty="0" smtClean="0"/>
              <a:t>SCI…..head and upper limb rolls</a:t>
            </a:r>
          </a:p>
          <a:p>
            <a:pPr lvl="1"/>
            <a:r>
              <a:rPr lang="en-US" dirty="0" smtClean="0"/>
              <a:t>Rapidly swinging the arm</a:t>
            </a:r>
          </a:p>
          <a:p>
            <a:pPr lvl="1"/>
            <a:r>
              <a:rPr lang="en-US" dirty="0" smtClean="0"/>
              <a:t>Angular momentum</a:t>
            </a:r>
          </a:p>
          <a:p>
            <a:r>
              <a:rPr lang="en-US" dirty="0" smtClean="0"/>
              <a:t>Ankle crossed …head lift….</a:t>
            </a:r>
          </a:p>
          <a:p>
            <a:r>
              <a:rPr lang="en-US" dirty="0" smtClean="0"/>
              <a:t>Triceps….shoulder external rotated 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582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830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Lying to long sitting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Dressing and transferring</a:t>
            </a:r>
          </a:p>
          <a:p>
            <a:r>
              <a:rPr lang="en-US" dirty="0" smtClean="0"/>
              <a:t>Two option lying to sitting </a:t>
            </a:r>
          </a:p>
          <a:p>
            <a:endParaRPr lang="en-US" dirty="0" smtClean="0"/>
          </a:p>
          <a:p>
            <a:r>
              <a:rPr lang="en-US" dirty="0" smtClean="0"/>
              <a:t>One approach</a:t>
            </a:r>
          </a:p>
          <a:p>
            <a:pPr lvl="1"/>
            <a:r>
              <a:rPr lang="en-US" dirty="0" smtClean="0"/>
              <a:t>From lying to sitting </a:t>
            </a:r>
          </a:p>
          <a:p>
            <a:pPr lvl="1"/>
            <a:r>
              <a:rPr lang="en-US" dirty="0" smtClean="0"/>
              <a:t>C6 side lying position and walking one or both elbows around the body</a:t>
            </a:r>
          </a:p>
          <a:p>
            <a:r>
              <a:rPr lang="en-US" dirty="0" smtClean="0"/>
              <a:t>Other option</a:t>
            </a:r>
          </a:p>
          <a:p>
            <a:pPr lvl="1"/>
            <a:r>
              <a:rPr lang="en-US" dirty="0" smtClean="0"/>
              <a:t>Lying to sitting position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77201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Paraplegic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344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305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924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are not disabled by the disabilities you have.  </a:t>
            </a:r>
          </a:p>
          <a:p>
            <a:pPr>
              <a:buNone/>
            </a:pPr>
            <a:r>
              <a:rPr lang="en-US" sz="2000" dirty="0" smtClean="0"/>
              <a:t>You are able by the abilities you have.”</a:t>
            </a:r>
          </a:p>
          <a:p>
            <a:r>
              <a:rPr lang="en-US" sz="2000" dirty="0" smtClean="0"/>
              <a:t> – Oscar </a:t>
            </a:r>
            <a:r>
              <a:rPr lang="en-US" sz="2000" dirty="0" err="1" smtClean="0"/>
              <a:t>Pistorius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026" name="Picture 2" descr="C:\Users\arshad.nawaz.RIPHAH\Desktop\oscar6-600x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4419600" cy="2867025"/>
          </a:xfrm>
          <a:prstGeom prst="rect">
            <a:avLst/>
          </a:prstGeom>
          <a:noFill/>
        </p:spPr>
      </p:pic>
      <p:pic>
        <p:nvPicPr>
          <p:cNvPr id="1027" name="Picture 3" descr="C:\Users\arshad.nawaz.RIPHAH\Desktop\Oscar_Pistorius_2_Daegu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9240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lift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Relieve pressure, transfer etc</a:t>
            </a:r>
          </a:p>
          <a:p>
            <a:endParaRPr lang="en-US" dirty="0" smtClean="0"/>
          </a:p>
          <a:p>
            <a:r>
              <a:rPr lang="en-US" dirty="0" smtClean="0"/>
              <a:t>Long sitting and sitting on WC</a:t>
            </a:r>
          </a:p>
          <a:p>
            <a:r>
              <a:rPr lang="en-US" dirty="0" smtClean="0"/>
              <a:t>Which is easy position for lift  and why</a:t>
            </a:r>
          </a:p>
          <a:p>
            <a:r>
              <a:rPr lang="en-US" dirty="0" smtClean="0"/>
              <a:t>Three components</a:t>
            </a:r>
          </a:p>
          <a:p>
            <a:pPr lvl="1"/>
            <a:r>
              <a:rPr lang="en-US" dirty="0" smtClean="0"/>
              <a:t>Elbow extension</a:t>
            </a:r>
          </a:p>
          <a:p>
            <a:pPr lvl="1"/>
            <a:r>
              <a:rPr lang="en-US" dirty="0" smtClean="0"/>
              <a:t>Shoulder depression</a:t>
            </a:r>
          </a:p>
          <a:p>
            <a:pPr lvl="1"/>
            <a:r>
              <a:rPr lang="en-US" dirty="0" smtClean="0"/>
              <a:t>Shoulder flexion</a:t>
            </a:r>
          </a:p>
          <a:p>
            <a:r>
              <a:rPr lang="en-US" dirty="0" smtClean="0"/>
              <a:t>Controlled by LD, PECT, </a:t>
            </a:r>
            <a:r>
              <a:rPr lang="en-US" dirty="0" err="1" smtClean="0"/>
              <a:t>ant.Deltiod</a:t>
            </a:r>
            <a:r>
              <a:rPr lang="en-US" dirty="0" smtClean="0"/>
              <a:t> and lower </a:t>
            </a:r>
            <a:r>
              <a:rPr lang="en-US" dirty="0" err="1" smtClean="0"/>
              <a:t>trapezius</a:t>
            </a:r>
            <a:endParaRPr lang="en-US" dirty="0" smtClean="0"/>
          </a:p>
          <a:p>
            <a:r>
              <a:rPr lang="en-US" dirty="0" smtClean="0"/>
              <a:t>GH joint stabilized in adduction and depressed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8486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344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3973915-38409-thank-you-computer-key-as-online-thanks-m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5791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Transfer and bed mobility of people with lower limb </a:t>
            </a:r>
            <a:r>
              <a:rPr lang="en-US" dirty="0" smtClean="0"/>
              <a:t>paralysis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C6 Tetraplegia </a:t>
            </a:r>
          </a:p>
          <a:p>
            <a:endParaRPr lang="en-US" dirty="0" smtClean="0"/>
          </a:p>
          <a:p>
            <a:r>
              <a:rPr lang="en-US" dirty="0" smtClean="0"/>
              <a:t>Thoracic Paraplegia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C6</a:t>
            </a:r>
          </a:p>
          <a:p>
            <a:r>
              <a:rPr lang="en-US" dirty="0" smtClean="0"/>
              <a:t>Triceps ????(answer:- no triceps are not intact)</a:t>
            </a:r>
          </a:p>
          <a:p>
            <a:endParaRPr lang="en-US" dirty="0" smtClean="0"/>
          </a:p>
          <a:p>
            <a:r>
              <a:rPr lang="en-US" dirty="0" smtClean="0"/>
              <a:t>Mobility task</a:t>
            </a:r>
          </a:p>
          <a:p>
            <a:pPr lvl="1"/>
            <a:r>
              <a:rPr lang="en-US" dirty="0" smtClean="0"/>
              <a:t>Sitting unsupported</a:t>
            </a:r>
          </a:p>
          <a:p>
            <a:pPr lvl="1"/>
            <a:r>
              <a:rPr lang="en-US" dirty="0" smtClean="0"/>
              <a:t>Rolling </a:t>
            </a:r>
          </a:p>
          <a:p>
            <a:pPr lvl="1"/>
            <a:r>
              <a:rPr lang="en-US" dirty="0" smtClean="0"/>
              <a:t>Moving from lying to sitting </a:t>
            </a:r>
          </a:p>
          <a:p>
            <a:pPr lvl="1"/>
            <a:r>
              <a:rPr lang="en-US" dirty="0" smtClean="0"/>
              <a:t>Transferring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Sitting Unsupported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Integral part in</a:t>
            </a:r>
          </a:p>
          <a:p>
            <a:pPr lvl="1"/>
            <a:r>
              <a:rPr lang="en-US" dirty="0" smtClean="0"/>
              <a:t>Dressing and transfer</a:t>
            </a:r>
          </a:p>
          <a:p>
            <a:pPr lvl="1"/>
            <a:r>
              <a:rPr lang="en-US" dirty="0" smtClean="0"/>
              <a:t>Reaching and grasping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Sitting balance good……. mobility less</a:t>
            </a:r>
          </a:p>
          <a:p>
            <a:r>
              <a:rPr lang="en-US" dirty="0" smtClean="0"/>
              <a:t>Sitting balance challenge more mobility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Normal reaching trunk and leg muscle activity …..proprioception…..anticipatory postural …..feedback……</a:t>
            </a:r>
          </a:p>
          <a:p>
            <a:r>
              <a:rPr lang="en-US" dirty="0" smtClean="0"/>
              <a:t>SCI no proprioception ..no leg activity…..different strategies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Upper limb strategies</a:t>
            </a:r>
          </a:p>
          <a:p>
            <a:pPr lvl="1"/>
            <a:r>
              <a:rPr lang="en-US" dirty="0" smtClean="0"/>
              <a:t>Stabilize the trunk</a:t>
            </a:r>
          </a:p>
          <a:p>
            <a:pPr lvl="1"/>
            <a:r>
              <a:rPr lang="en-US" dirty="0" smtClean="0"/>
              <a:t>LD, SA and </a:t>
            </a:r>
            <a:r>
              <a:rPr lang="en-US" dirty="0" err="1" smtClean="0"/>
              <a:t>pect</a:t>
            </a:r>
            <a:endParaRPr lang="en-US" dirty="0" smtClean="0"/>
          </a:p>
          <a:p>
            <a:pPr lvl="1"/>
            <a:r>
              <a:rPr lang="en-US" dirty="0" smtClean="0"/>
              <a:t>C6 High level of independence than C5</a:t>
            </a:r>
          </a:p>
          <a:p>
            <a:endParaRPr lang="en-US" dirty="0" smtClean="0"/>
          </a:p>
          <a:p>
            <a:r>
              <a:rPr lang="en-US" dirty="0" smtClean="0"/>
              <a:t>Normal muscle in reaching sideways</a:t>
            </a:r>
          </a:p>
          <a:p>
            <a:r>
              <a:rPr lang="en-US" dirty="0" smtClean="0"/>
              <a:t>Trunk and neck opposite side bend </a:t>
            </a:r>
          </a:p>
          <a:p>
            <a:r>
              <a:rPr lang="en-US" dirty="0" smtClean="0"/>
              <a:t>Center of mass</a:t>
            </a:r>
          </a:p>
          <a:p>
            <a:r>
              <a:rPr lang="en-US" dirty="0" smtClean="0"/>
              <a:t>SCI …… abduct other limb to counterbalance COM</a:t>
            </a:r>
          </a:p>
          <a:p>
            <a:r>
              <a:rPr lang="en-US" dirty="0" smtClean="0"/>
              <a:t>Front …other arm backward and neck extend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628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Compensatory postural adjustments not spontaneous</a:t>
            </a:r>
          </a:p>
          <a:p>
            <a:r>
              <a:rPr lang="en-US" dirty="0" smtClean="0"/>
              <a:t>C-6 has high Fall risk b/c of triceps paralysis.</a:t>
            </a:r>
          </a:p>
          <a:p>
            <a:endParaRPr lang="en-US" dirty="0" smtClean="0"/>
          </a:p>
          <a:p>
            <a:r>
              <a:rPr lang="en-US" dirty="0" smtClean="0"/>
              <a:t>Triceps</a:t>
            </a:r>
          </a:p>
          <a:p>
            <a:r>
              <a:rPr lang="en-US" dirty="0" smtClean="0"/>
              <a:t>Hand and wrist muscle </a:t>
            </a:r>
          </a:p>
          <a:p>
            <a:endParaRPr lang="en-US" dirty="0" smtClean="0"/>
          </a:p>
          <a:p>
            <a:r>
              <a:rPr lang="en-US" dirty="0" smtClean="0"/>
              <a:t>With practice compensation occur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Sitting with knee extended </a:t>
            </a:r>
          </a:p>
          <a:p>
            <a:pPr lvl="1"/>
            <a:r>
              <a:rPr lang="en-US" dirty="0" smtClean="0"/>
              <a:t>Greater passive stretch when knee extend</a:t>
            </a:r>
          </a:p>
          <a:p>
            <a:pPr lvl="1"/>
            <a:r>
              <a:rPr lang="en-US" dirty="0" smtClean="0"/>
              <a:t>Produces hip extensor torque….prevent falling forward</a:t>
            </a:r>
          </a:p>
          <a:p>
            <a:r>
              <a:rPr lang="en-US" dirty="0" smtClean="0"/>
              <a:t>Extensibility of hip joint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Role of hamstring in sideways fall??? (No role of hamstring in side ways fall).</a:t>
            </a:r>
          </a:p>
          <a:p>
            <a:r>
              <a:rPr lang="en-US" dirty="0" smtClean="0"/>
              <a:t>Knee flexed no passive tension</a:t>
            </a:r>
          </a:p>
          <a:p>
            <a:pPr lvl="1"/>
            <a:r>
              <a:rPr lang="en-US" dirty="0" smtClean="0"/>
              <a:t>Sitting over side of bed</a:t>
            </a:r>
          </a:p>
          <a:p>
            <a:r>
              <a:rPr lang="en-US" dirty="0" smtClean="0"/>
              <a:t>Surfaces ,(there are some surfaces on which sitting is too difficult).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3085</TotalTime>
  <Words>371</Words>
  <Application>Microsoft Office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Spinal Cord Injury  Management</vt:lpstr>
      <vt:lpstr>Slide 2</vt:lpstr>
      <vt:lpstr>Outline </vt:lpstr>
      <vt:lpstr>Slide 4</vt:lpstr>
      <vt:lpstr>Sitting Unsupported </vt:lpstr>
      <vt:lpstr>Slide 6</vt:lpstr>
      <vt:lpstr>Slide 7</vt:lpstr>
      <vt:lpstr>Slide 8</vt:lpstr>
      <vt:lpstr>Slide 9</vt:lpstr>
      <vt:lpstr>Slide 10</vt:lpstr>
      <vt:lpstr>Slide 11</vt:lpstr>
      <vt:lpstr>Rolling </vt:lpstr>
      <vt:lpstr>Slide 13</vt:lpstr>
      <vt:lpstr>Lying to long sitting </vt:lpstr>
      <vt:lpstr>Paraplegic </vt:lpstr>
      <vt:lpstr>C6</vt:lpstr>
      <vt:lpstr>Slide 17</vt:lpstr>
      <vt:lpstr>Slide 18</vt:lpstr>
      <vt:lpstr>Slide 19</vt:lpstr>
      <vt:lpstr>Vertical lift 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injury management </dc:title>
  <dc:creator>arshad.nawaz</dc:creator>
  <cp:lastModifiedBy>SALEEM</cp:lastModifiedBy>
  <cp:revision>347</cp:revision>
  <dcterms:created xsi:type="dcterms:W3CDTF">2014-02-17T18:01:51Z</dcterms:created>
  <dcterms:modified xsi:type="dcterms:W3CDTF">2015-08-26T06:13:07Z</dcterms:modified>
</cp:coreProperties>
</file>