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Cooperative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(CL)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1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Components of CL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Collaborative skills: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Sufficient \ interpersonal \ social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skills,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involving an explicit teaching of appropriate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leadership, communication,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trust and conflict resolution skills so that the team can function effectively.</a:t>
            </a:r>
          </a:p>
        </p:txBody>
      </p:sp>
    </p:spTree>
    <p:extLst>
      <p:ext uri="{BB962C8B-B14F-4D97-AF65-F5344CB8AC3E}">
        <p14:creationId xmlns:p14="http://schemas.microsoft.com/office/powerpoint/2010/main" val="183695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Components of CL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reflection,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whereby the teams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periodically (occasionally)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assess what they have learned, how well they are working together and how they might do better as a learning team.</a:t>
            </a:r>
          </a:p>
        </p:txBody>
      </p:sp>
    </p:spTree>
    <p:extLst>
      <p:ext uri="{BB962C8B-B14F-4D97-AF65-F5344CB8AC3E}">
        <p14:creationId xmlns:p14="http://schemas.microsoft.com/office/powerpoint/2010/main" val="55808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When is Group Work not Cooperative Learning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needs of a relatively low-preforming student are ignored.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gifted students carry along the others.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group’s product earns a grade awarded to all students without regard to individual growth or participation.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60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When is Group Work not Cooperative Learning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group activity does not involve members in promotion of each other’s achievement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 instruction on how to work together effectively and how to evaluate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521447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Teacher’s Role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Before the lesson: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sure the learning objectives are clear.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group size and membership.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materials necessary for the group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Developing students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’ social skills: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rules for cooperating and ensure that they are implemented such as 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quietly together on team assignment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explanation not answers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7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Teacher’s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Role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Listen carefully to teammate questions.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Ask teammates for help if you need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each other stay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task.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teacher for help only if you have asked everyone on your team and discovered they cannot help</a:t>
            </a:r>
          </a:p>
        </p:txBody>
      </p:sp>
    </p:spTree>
    <p:extLst>
      <p:ext uri="{BB962C8B-B14F-4D97-AF65-F5344CB8AC3E}">
        <p14:creationId xmlns:p14="http://schemas.microsoft.com/office/powerpoint/2010/main" val="926631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Teacher’s Role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3- Establish Good Teamwork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which: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are facing each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other, desks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chairs are close to each other.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have all material ready.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team member is working hard.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are listening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1703854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Teacher’s Role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are asking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 please explain?”.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are saying “ let’s see if each of us knows this.”</a:t>
            </a:r>
          </a:p>
        </p:txBody>
      </p:sp>
    </p:spTree>
    <p:extLst>
      <p:ext uri="{BB962C8B-B14F-4D97-AF65-F5344CB8AC3E}">
        <p14:creationId xmlns:p14="http://schemas.microsoft.com/office/powerpoint/2010/main" val="348633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Cooperative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(CL)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Cooperative learning is defined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“small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groups of learners working together as a team to solve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problem, complete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task, or accomplish a common goal”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Artz&amp;Newman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1990) 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Cooperative learning is a successful teaching strategy in which small teams, each with students of different levels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ability, 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variety of learning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89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improve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their understanding of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subject, 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 of a team is responsible not only for learning what is taught but also for helping teammates learn, thus creating an atmosphere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achievement.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work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through the assignment until all group members successfully understand and complete it.</a:t>
            </a:r>
          </a:p>
        </p:txBody>
      </p:sp>
    </p:spTree>
    <p:extLst>
      <p:ext uri="{BB962C8B-B14F-4D97-AF65-F5344CB8AC3E}">
        <p14:creationId xmlns:p14="http://schemas.microsoft.com/office/powerpoint/2010/main" val="375983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What are Benefits of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It promotes self-esteem and makes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feel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better about themselves, school and others.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promotes higher achievement, develops social skills including listening, taking turns, conflict resolution skills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leadership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skills and team work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skills.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teaches students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cooperate with others and do their best.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welcomes students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benefit from their classmates’ knowledge and thoughts.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8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What are Benefits of CL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protects less capable students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impossible challenges.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facilitates problem solving skills and creativity.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leads to more relaxed atmosphere, greater motivation and increased student talk.</a:t>
            </a:r>
          </a:p>
        </p:txBody>
      </p:sp>
    </p:spTree>
    <p:extLst>
      <p:ext uri="{BB962C8B-B14F-4D97-AF65-F5344CB8AC3E}">
        <p14:creationId xmlns:p14="http://schemas.microsoft.com/office/powerpoint/2010/main" val="391729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What are Benefits of CL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makes student appreciate differences &amp; diversity. It removes damaging competition between and among students and creates competition among groups.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builds empathy i.e. understanding and appreciating the point of view and feeling of others, being considerate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(thoughtful)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others 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leads to equal and increased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0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What are Benefits of CL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creates the feeling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“Alone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are struck; in interaction we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grow”.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prepares students for the interdependent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based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workplace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century.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6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Components of CL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interdependence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(We instead of Me) a sense of working together for a common goal.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 is affected by the actions of other group members.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cannot succeed unless they do.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work benefits you and your work benefits them.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Components of CL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accountability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whereby every team member feels in charge of their own and their teammates’ learning and makes an active contribution to the group. Everyone's effort counts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Face-to-face interaction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where learners explain, argue, elaborate and link current material with that they have learned previously. </a:t>
            </a:r>
          </a:p>
        </p:txBody>
      </p:sp>
    </p:spTree>
    <p:extLst>
      <p:ext uri="{BB962C8B-B14F-4D97-AF65-F5344CB8AC3E}">
        <p14:creationId xmlns:p14="http://schemas.microsoft.com/office/powerpoint/2010/main" val="1421429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829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Cooperative Learning (CL)</vt:lpstr>
      <vt:lpstr>Cooperative Learning (CL)</vt:lpstr>
      <vt:lpstr>CL (Cont…)</vt:lpstr>
      <vt:lpstr>What are Benefits of CL (Cont…)</vt:lpstr>
      <vt:lpstr>What are Benefits of CL (Cont…)</vt:lpstr>
      <vt:lpstr>What are Benefits of CL (Cont…)</vt:lpstr>
      <vt:lpstr>What are Benefits of CL (Cont…)</vt:lpstr>
      <vt:lpstr>Components of CL </vt:lpstr>
      <vt:lpstr>Components of CL (Cont…)</vt:lpstr>
      <vt:lpstr>Components of CL (Cont…)</vt:lpstr>
      <vt:lpstr>Components of CL (Cont…)</vt:lpstr>
      <vt:lpstr>When is Group Work not Cooperative Learning </vt:lpstr>
      <vt:lpstr>When is Group Work not Cooperative Learning (Cont…)</vt:lpstr>
      <vt:lpstr>Teacher’s Role</vt:lpstr>
      <vt:lpstr>Teacher’s Role (Cont…)</vt:lpstr>
      <vt:lpstr>Teacher’s Role (Cont…)</vt:lpstr>
      <vt:lpstr>Teacher’s Role (Cont…)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learning</dc:title>
  <dc:creator>Mehlah Jabeen</dc:creator>
  <cp:lastModifiedBy>Rehan</cp:lastModifiedBy>
  <cp:revision>88</cp:revision>
  <dcterms:created xsi:type="dcterms:W3CDTF">2006-08-16T00:00:00Z</dcterms:created>
  <dcterms:modified xsi:type="dcterms:W3CDTF">2019-12-30T06:12:05Z</dcterms:modified>
</cp:coreProperties>
</file>