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94" r:id="rId2"/>
    <p:sldId id="290" r:id="rId3"/>
    <p:sldId id="29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8CFF6-4A56-40C7-B9F2-37E06A0F8F14}" type="datetimeFigureOut">
              <a:rPr lang="en-US" smtClean="0"/>
              <a:t>03-Apr-19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3E1B-8376-48DE-9A22-59DEB0C3E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3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Mere: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nothing more nor better than</a:t>
            </a:r>
          </a:p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No-brainer: something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easy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simple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 understand or 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3E1B-8376-48DE-9A22-59DEB0C3E8B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1F1107-926F-46FA-AE07-A50FE51E140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208912" cy="155334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LIS-636 &amp; 411 Knowledge Management</a:t>
            </a:r>
            <a:endParaRPr lang="en-US" sz="4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27032" cy="344082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Taught by:	Dr. Haroon Idrees</a:t>
            </a:r>
          </a:p>
          <a:p>
            <a:pPr algn="ctr"/>
            <a:r>
              <a:rPr lang="en-US" dirty="0" smtClean="0"/>
              <a:t>To:</a:t>
            </a:r>
            <a:r>
              <a:rPr lang="en-US" dirty="0"/>
              <a:t> </a:t>
            </a:r>
            <a:r>
              <a:rPr lang="en-US" dirty="0" err="1" smtClean="0"/>
              <a:t>MLIS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de-DE" dirty="0" smtClean="0"/>
              <a:t>&amp; BS LIS 8</a:t>
            </a:r>
            <a:r>
              <a:rPr lang="en-US" baseline="30000" dirty="0" err="1" smtClean="0"/>
              <a:t>th</a:t>
            </a:r>
            <a:r>
              <a:rPr lang="de-DE" dirty="0" smtClean="0"/>
              <a:t>  </a:t>
            </a:r>
            <a:r>
              <a:rPr lang="en-US" dirty="0" smtClean="0"/>
              <a:t>Semester</a:t>
            </a:r>
          </a:p>
          <a:p>
            <a:pPr algn="ctr"/>
            <a:r>
              <a:rPr lang="en-US" dirty="0" err="1" smtClean="0"/>
              <a:t>DLIS</a:t>
            </a:r>
            <a:r>
              <a:rPr lang="en-US" dirty="0" smtClean="0"/>
              <a:t>, </a:t>
            </a:r>
            <a:r>
              <a:rPr lang="en-US" dirty="0" err="1" smtClean="0"/>
              <a:t>UOS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r>
              <a:rPr lang="en-US" u="sng" dirty="0" smtClean="0">
                <a:solidFill>
                  <a:srgbClr val="7030A0"/>
                </a:solidFill>
              </a:rPr>
              <a:t>Presentation 2</a:t>
            </a:r>
            <a:endParaRPr lang="en-US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Common Myths about KM</a:t>
            </a:r>
            <a:endParaRPr lang="en-US" dirty="0"/>
          </a:p>
        </p:txBody>
      </p:sp>
      <p:pic>
        <p:nvPicPr>
          <p:cNvPr id="1026" name="Picture 2" descr="D:\Teaching\UOS\KM\KM Myth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38173"/>
            <a:ext cx="8229600" cy="438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7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Process of KM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Capturing</a:t>
            </a:r>
          </a:p>
          <a:p>
            <a:pPr eaLnBrk="1" hangingPunct="1"/>
            <a:r>
              <a:rPr lang="en-US" smtClean="0"/>
              <a:t>Organizing</a:t>
            </a:r>
          </a:p>
          <a:p>
            <a:pPr eaLnBrk="1" hangingPunct="1"/>
            <a:r>
              <a:rPr lang="en-US" smtClean="0"/>
              <a:t>Refining</a:t>
            </a:r>
          </a:p>
          <a:p>
            <a:pPr eaLnBrk="1" hangingPunct="1"/>
            <a:r>
              <a:rPr lang="en-US" smtClean="0"/>
              <a:t>Transfer</a:t>
            </a:r>
          </a:p>
        </p:txBody>
      </p:sp>
    </p:spTree>
    <p:extLst>
      <p:ext uri="{BB962C8B-B14F-4D97-AF65-F5344CB8AC3E}">
        <p14:creationId xmlns:p14="http://schemas.microsoft.com/office/powerpoint/2010/main" val="28869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24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LIS-636 &amp; 411 Knowledge Management</vt:lpstr>
      <vt:lpstr>Some Common Myths about KM</vt:lpstr>
      <vt:lpstr>Process of KM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LIS-636 Knowledge Management</dc:title>
  <dc:creator>Haroon</dc:creator>
  <cp:lastModifiedBy>Haroon</cp:lastModifiedBy>
  <cp:revision>95</cp:revision>
  <dcterms:created xsi:type="dcterms:W3CDTF">2014-03-11T05:38:10Z</dcterms:created>
  <dcterms:modified xsi:type="dcterms:W3CDTF">2019-04-03T08:02:50Z</dcterms:modified>
</cp:coreProperties>
</file>