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CFE1B-D285-4629-A11E-60915DF96B9D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A4DEB-A8A5-49E5-9C33-78B5CE9081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CFE1B-D285-4629-A11E-60915DF96B9D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A4DEB-A8A5-49E5-9C33-78B5CE9081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CFE1B-D285-4629-A11E-60915DF96B9D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A4DEB-A8A5-49E5-9C33-78B5CE9081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CFE1B-D285-4629-A11E-60915DF96B9D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A4DEB-A8A5-49E5-9C33-78B5CE9081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CFE1B-D285-4629-A11E-60915DF96B9D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A4DEB-A8A5-49E5-9C33-78B5CE9081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CFE1B-D285-4629-A11E-60915DF96B9D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A4DEB-A8A5-49E5-9C33-78B5CE9081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CFE1B-D285-4629-A11E-60915DF96B9D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A4DEB-A8A5-49E5-9C33-78B5CE9081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CFE1B-D285-4629-A11E-60915DF96B9D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A4DEB-A8A5-49E5-9C33-78B5CE9081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CFE1B-D285-4629-A11E-60915DF96B9D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A4DEB-A8A5-49E5-9C33-78B5CE9081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CFE1B-D285-4629-A11E-60915DF96B9D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A4DEB-A8A5-49E5-9C33-78B5CE9081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CFE1B-D285-4629-A11E-60915DF96B9D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A4DEB-A8A5-49E5-9C33-78B5CE9081D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3CFE1B-D285-4629-A11E-60915DF96B9D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AA4DEB-A8A5-49E5-9C33-78B5CE9081D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Equation </a:t>
            </a:r>
            <a:r>
              <a:rPr lang="en-US" smtClean="0"/>
              <a:t>of Continuity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9638" y="1090613"/>
            <a:ext cx="7324725" cy="467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52500" y="1790700"/>
            <a:ext cx="72390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38213" y="2376488"/>
            <a:ext cx="7267575" cy="210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813" y="1300163"/>
            <a:ext cx="7572375" cy="425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62113" y="823913"/>
            <a:ext cx="5819775" cy="521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On-screen Show (4:3)</PresentationFormat>
  <Paragraphs>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Equation of Continuity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Equation of Continuity</dc:title>
  <dc:creator>SOFTAGE</dc:creator>
  <cp:lastModifiedBy>SOFTAGE</cp:lastModifiedBy>
  <cp:revision>1</cp:revision>
  <dcterms:created xsi:type="dcterms:W3CDTF">2020-05-03T11:06:27Z</dcterms:created>
  <dcterms:modified xsi:type="dcterms:W3CDTF">2020-05-03T11:07:09Z</dcterms:modified>
</cp:coreProperties>
</file>