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F79E3FC-C317-4826-9DBE-C3206BBDE96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3CD92DD-2B2C-48F5-8AEC-D93A8AD0B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Development journalism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4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Economy, agriculture, food security, health, sanitation, medical, employment, education, literacy, housing condition, gender equality etc</a:t>
            </a:r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00"/>
            <a:ext cx="7239000" cy="1143000"/>
          </a:xfrm>
        </p:spPr>
        <p:txBody>
          <a:bodyPr/>
          <a:lstStyle/>
          <a:p>
            <a:r>
              <a:rPr lang="en-US" dirty="0" smtClean="0"/>
              <a:t>Difference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1" y="609599"/>
          <a:ext cx="7924799" cy="610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514"/>
                <a:gridCol w="1861685"/>
                <a:gridCol w="1886147"/>
                <a:gridCol w="1950259"/>
                <a:gridCol w="1726194"/>
              </a:tblGrid>
              <a:tr h="118310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</a:t>
                      </a:r>
                      <a:r>
                        <a:rPr lang="en-US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Development</a:t>
                      </a:r>
                      <a:r>
                        <a:rPr lang="en-US" baseline="0" dirty="0" smtClean="0"/>
                        <a:t> Communication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Development Support Communication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Development Journalism</a:t>
                      </a:r>
                      <a:endParaRPr lang="en-US" dirty="0"/>
                    </a:p>
                  </a:txBody>
                  <a:tcPr/>
                </a:tc>
              </a:tr>
              <a:tr h="36908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Definition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 4</a:t>
                      </a:r>
                      <a:endParaRPr lang="en-US" dirty="0"/>
                    </a:p>
                  </a:txBody>
                  <a:tcPr/>
                </a:tc>
              </a:tr>
              <a:tr h="63528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Level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 and macro</a:t>
                      </a:r>
                      <a:endParaRPr lang="en-US" dirty="0"/>
                    </a:p>
                  </a:txBody>
                  <a:tcPr/>
                </a:tc>
              </a:tr>
              <a:tr h="90754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Flow of communication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One-way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Two-way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One-way</a:t>
                      </a:r>
                      <a:endParaRPr lang="en-US" dirty="0"/>
                    </a:p>
                  </a:txBody>
                  <a:tcPr/>
                </a:tc>
              </a:tr>
              <a:tr h="63528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Participation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Non-participatory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Participatory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Non-participatory</a:t>
                      </a:r>
                      <a:endParaRPr lang="en-US" dirty="0"/>
                    </a:p>
                  </a:txBody>
                  <a:tcPr/>
                </a:tc>
              </a:tr>
              <a:tr h="36908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Media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 media</a:t>
                      </a:r>
                      <a:endParaRPr lang="en-US" dirty="0"/>
                    </a:p>
                  </a:txBody>
                  <a:tcPr/>
                </a:tc>
              </a:tr>
              <a:tr h="199660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Idea of philosophy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Pragmatic, value-laden, purposive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Message exchange, importance, specifically</a:t>
                      </a:r>
                      <a:r>
                        <a:rPr lang="en-US" baseline="0" dirty="0" smtClean="0"/>
                        <a:t> designed strategies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 activities by respective</a:t>
                      </a:r>
                      <a:r>
                        <a:rPr lang="en-US" baseline="0" dirty="0" smtClean="0"/>
                        <a:t> government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72390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Roots in the traditions of developing countries journalism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Term coined in 1960s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Press foundation of Asia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Filipino Journalists</a:t>
            </a:r>
          </a:p>
          <a:p>
            <a:pPr lvl="1"/>
            <a:r>
              <a:rPr lang="en-US" dirty="0" smtClean="0"/>
              <a:t> Alan </a:t>
            </a:r>
            <a:r>
              <a:rPr lang="en-US" dirty="0" err="1" smtClean="0"/>
              <a:t>chalkley</a:t>
            </a:r>
            <a:endParaRPr lang="en-US" dirty="0" smtClean="0"/>
          </a:p>
          <a:p>
            <a:pPr lvl="1"/>
            <a:r>
              <a:rPr lang="en-US" dirty="0" smtClean="0"/>
              <a:t> Juan </a:t>
            </a:r>
            <a:r>
              <a:rPr lang="en-US" dirty="0" err="1" smtClean="0"/>
              <a:t>mercado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“News organizations were covering socio-economic developments in a superficial way, with journalists reporting government press releases and quotes but leaving little space for analysis and evaluation for development projects.” </a:t>
            </a:r>
          </a:p>
          <a:p>
            <a:pPr algn="r">
              <a:buNone/>
            </a:pPr>
            <a:r>
              <a:rPr lang="en-US" dirty="0" smtClean="0"/>
              <a:t>					</a:t>
            </a:r>
            <a:r>
              <a:rPr lang="en-US" dirty="0" err="1" smtClean="0"/>
              <a:t>Chalkley</a:t>
            </a:r>
            <a:r>
              <a:rPr lang="en-US" dirty="0" smtClean="0"/>
              <a:t> &amp; Mercado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“Development and communication encompassed western theory and practice, established mainly by the US scholars. Alongside, somewhat later, Asian working journalists created development journalism”</a:t>
            </a:r>
          </a:p>
          <a:p>
            <a:pPr algn="r">
              <a:buNone/>
            </a:pPr>
            <a:r>
              <a:rPr lang="en-US" dirty="0" smtClean="0"/>
              <a:t>					John A. Lent (1987)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Focus</a:t>
            </a:r>
          </a:p>
          <a:p>
            <a:pPr lvl="1" algn="just"/>
            <a:r>
              <a:rPr lang="en-US" dirty="0" smtClean="0"/>
              <a:t>propagate and disseminate news concerning development activities undertaken by a government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Idea of DJ</a:t>
            </a:r>
          </a:p>
          <a:p>
            <a:pPr lvl="1" algn="just"/>
            <a:r>
              <a:rPr lang="en-US" dirty="0" smtClean="0"/>
              <a:t>to provide information about the development activities and projects undertaken by the respective government of a developing country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Critique</a:t>
            </a:r>
          </a:p>
          <a:p>
            <a:pPr lvl="1"/>
            <a:r>
              <a:rPr lang="en-US" dirty="0" smtClean="0"/>
              <a:t>West</a:t>
            </a:r>
          </a:p>
          <a:p>
            <a:pPr lvl="1"/>
            <a:r>
              <a:rPr lang="en-US" dirty="0" smtClean="0"/>
              <a:t>Propaganda adopted by undemocratic system of government</a:t>
            </a:r>
          </a:p>
          <a:p>
            <a:endParaRPr lang="en-US" dirty="0" smtClean="0"/>
          </a:p>
          <a:p>
            <a:r>
              <a:rPr lang="en-US" dirty="0" smtClean="0"/>
              <a:t> Asian view</a:t>
            </a:r>
          </a:p>
          <a:p>
            <a:pPr lvl="1"/>
            <a:r>
              <a:rPr lang="en-US" dirty="0" smtClean="0"/>
              <a:t>Simply reporting events and news of development</a:t>
            </a:r>
          </a:p>
          <a:p>
            <a:pPr lvl="1"/>
            <a:r>
              <a:rPr lang="en-US" dirty="0" smtClean="0"/>
              <a:t>minor part of DSC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Identify the problem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Research the causes and consequences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Address the problems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give/find solution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Investigative Reporters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 that are not otherwise covered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Uncover stories to reveal poverty</a:t>
            </a:r>
          </a:p>
          <a:p>
            <a:endParaRPr lang="en-US" dirty="0" smtClean="0"/>
          </a:p>
          <a:p>
            <a:r>
              <a:rPr lang="en-US" dirty="0" smtClean="0"/>
              <a:t> Types of development journalism</a:t>
            </a:r>
          </a:p>
          <a:p>
            <a:pPr lvl="1"/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type: document conditions, travel, interact and report</a:t>
            </a:r>
          </a:p>
          <a:p>
            <a:pPr lvl="1"/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type: government participation on development projects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Mass media</a:t>
            </a:r>
          </a:p>
          <a:p>
            <a:endParaRPr lang="en-US" dirty="0" smtClean="0"/>
          </a:p>
          <a:p>
            <a:r>
              <a:rPr lang="en-US" dirty="0" smtClean="0"/>
              <a:t> One-way communication</a:t>
            </a:r>
          </a:p>
          <a:p>
            <a:endParaRPr lang="en-US" dirty="0" smtClean="0"/>
          </a:p>
          <a:p>
            <a:r>
              <a:rPr lang="en-US" dirty="0" smtClean="0"/>
              <a:t> Non-participatory approach</a:t>
            </a:r>
          </a:p>
          <a:p>
            <a:endParaRPr lang="en-US" dirty="0" smtClean="0"/>
          </a:p>
          <a:p>
            <a:r>
              <a:rPr lang="en-US" dirty="0" smtClean="0"/>
              <a:t> National/regional/local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</TotalTime>
  <Words>335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Development journalism</vt:lpstr>
      <vt:lpstr>background</vt:lpstr>
      <vt:lpstr>Continued…</vt:lpstr>
      <vt:lpstr>Continued…</vt:lpstr>
      <vt:lpstr>Continued…</vt:lpstr>
      <vt:lpstr>Continued</vt:lpstr>
      <vt:lpstr>Steps</vt:lpstr>
      <vt:lpstr>Investigative Reporters</vt:lpstr>
      <vt:lpstr>Characteristics</vt:lpstr>
      <vt:lpstr>Examples</vt:lpstr>
      <vt:lpstr>Difference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journalism</dc:title>
  <dc:creator>Olive</dc:creator>
  <cp:lastModifiedBy>Olive</cp:lastModifiedBy>
  <cp:revision>21</cp:revision>
  <dcterms:created xsi:type="dcterms:W3CDTF">2020-10-08T07:06:34Z</dcterms:created>
  <dcterms:modified xsi:type="dcterms:W3CDTF">2020-10-20T06:01:10Z</dcterms:modified>
</cp:coreProperties>
</file>