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5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1724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65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8899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41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26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0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5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0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1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0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5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34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6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0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3DD0F-B90C-47BB-9056-20D5E6694115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0B503C-BE40-46E5-9D1D-34570D471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3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Performance Measures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881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performance 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Following are categories against the performance excellence</a:t>
            </a:r>
          </a:p>
          <a:p>
            <a:r>
              <a:rPr lang="en-US" dirty="0" smtClean="0"/>
              <a:t>The leadership category</a:t>
            </a:r>
          </a:p>
          <a:p>
            <a:r>
              <a:rPr lang="en-US" dirty="0" smtClean="0"/>
              <a:t>The strategic planning category</a:t>
            </a:r>
          </a:p>
          <a:p>
            <a:r>
              <a:rPr lang="en-US" dirty="0" smtClean="0"/>
              <a:t>The customer focus category</a:t>
            </a:r>
          </a:p>
          <a:p>
            <a:r>
              <a:rPr lang="en-US" dirty="0" smtClean="0"/>
              <a:t>The measurement, analysis and knowledge management category</a:t>
            </a:r>
          </a:p>
          <a:p>
            <a:r>
              <a:rPr lang="en-US" dirty="0" smtClean="0"/>
              <a:t>The workforce focus category</a:t>
            </a:r>
          </a:p>
          <a:p>
            <a:r>
              <a:rPr lang="en-US" dirty="0" smtClean="0"/>
              <a:t>The operational focus category</a:t>
            </a:r>
          </a:p>
          <a:p>
            <a:r>
              <a:rPr lang="en-US" dirty="0" smtClean="0"/>
              <a:t>The result category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Performance measures are used to achieve following objectives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Establish baseline measures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Improvement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Determine process gains and loss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Information for evaluation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Information that facilitates decision making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Determine overall performance of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071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need to be measured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Information below suggests few items that can be measured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Human Resources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Customers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Production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Research and development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Suppliers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Marketing/sales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Administration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10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order to evaluate the existing measures, the following ten criteria are used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Simple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Few in numbers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Developed by users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Relevance to customer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Improvement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Cost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Visible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Timely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Aligned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93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measurement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council has responsibility for the performance measure. To develop system, council will obtain information from all stakeholders. They will utilize all core values, goals, mission, vision. </a:t>
            </a:r>
          </a:p>
          <a:p>
            <a:r>
              <a:rPr lang="en-US" dirty="0" smtClean="0"/>
              <a:t>Following metrics will be used by council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Quality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Cost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Flexibility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Reliability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Innovation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5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measure presentation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Six techniques are used to present performance measures.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Time series graph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Control chart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Capability index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Taguchi’s loss function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Cost of poor quality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Awards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8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Quality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is an approach to measure and track financial impact of various quality activities.</a:t>
            </a:r>
          </a:p>
          <a:p>
            <a:pPr marL="0" indent="0">
              <a:buNone/>
            </a:pPr>
            <a:r>
              <a:rPr lang="en-US" dirty="0" smtClean="0"/>
              <a:t>Top level management needs to understand the language of money, quality related cost became an important concept.</a:t>
            </a:r>
          </a:p>
          <a:p>
            <a:pPr marL="0" indent="0">
              <a:buNone/>
            </a:pPr>
            <a:r>
              <a:rPr lang="en-US" dirty="0" smtClean="0"/>
              <a:t>These costs were not only limited to factory operations but also extended to support functions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678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 cause identification</a:t>
            </a:r>
          </a:p>
          <a:p>
            <a:r>
              <a:rPr lang="en-US" dirty="0" smtClean="0"/>
              <a:t>Product failure</a:t>
            </a:r>
          </a:p>
          <a:p>
            <a:r>
              <a:rPr lang="en-US" dirty="0" smtClean="0"/>
              <a:t>Customer loss</a:t>
            </a:r>
          </a:p>
          <a:p>
            <a:r>
              <a:rPr lang="en-US" dirty="0" smtClean="0"/>
              <a:t>Amount of scrap increased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21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quality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Internal failure costs: rework, premium freight due to late delivery, internal scrap etc.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External failure costs: Complaints, warranty claims, retrofit and recall costs etc.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Appraisal costs: design reviews, software testing, calibration of gauges, calibration of testing facility etc.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Prevention cost: staff training, computer aided design and analysis etc.</a:t>
            </a:r>
          </a:p>
        </p:txBody>
      </p:sp>
    </p:spTree>
    <p:extLst>
      <p:ext uri="{BB962C8B-B14F-4D97-AF65-F5344CB8AC3E}">
        <p14:creationId xmlns:p14="http://schemas.microsoft.com/office/powerpoint/2010/main" val="32858578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341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Performance Measures</vt:lpstr>
      <vt:lpstr>Introduction</vt:lpstr>
      <vt:lpstr>Items need to be measured</vt:lpstr>
      <vt:lpstr>Criteria </vt:lpstr>
      <vt:lpstr>Strategic measurement System</vt:lpstr>
      <vt:lpstr>Performance measure presentation </vt:lpstr>
      <vt:lpstr>Cost of Quality </vt:lpstr>
      <vt:lpstr>Need for evaluation</vt:lpstr>
      <vt:lpstr>Categories of quality cost</vt:lpstr>
      <vt:lpstr>Criteria for performance excellence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Measure</dc:title>
  <dc:creator>uos</dc:creator>
  <cp:lastModifiedBy>uos</cp:lastModifiedBy>
  <cp:revision>6</cp:revision>
  <dcterms:created xsi:type="dcterms:W3CDTF">2020-05-01T19:40:00Z</dcterms:created>
  <dcterms:modified xsi:type="dcterms:W3CDTF">2020-05-01T20:21:01Z</dcterms:modified>
</cp:coreProperties>
</file>