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80"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885909-D1C7-4CCB-AB8D-3675742D5C75}" type="datetimeFigureOut">
              <a:rPr lang="en-US" smtClean="0"/>
              <a:t>06-May-20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AA10A-66E2-4335-BE79-9EB18F871F09}" type="slidenum">
              <a:rPr lang="en-US" smtClean="0"/>
              <a:t>‹#›</a:t>
            </a:fld>
            <a:endParaRPr lang="en-US"/>
          </a:p>
        </p:txBody>
      </p:sp>
    </p:spTree>
    <p:extLst>
      <p:ext uri="{BB962C8B-B14F-4D97-AF65-F5344CB8AC3E}">
        <p14:creationId xmlns:p14="http://schemas.microsoft.com/office/powerpoint/2010/main" val="3690078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85909-D1C7-4CCB-AB8D-3675742D5C75}" type="datetimeFigureOut">
              <a:rPr lang="en-US" smtClean="0"/>
              <a:t>06-May-20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AA10A-66E2-4335-BE79-9EB18F871F09}" type="slidenum">
              <a:rPr lang="en-US" smtClean="0"/>
              <a:t>‹#›</a:t>
            </a:fld>
            <a:endParaRPr lang="en-US"/>
          </a:p>
        </p:txBody>
      </p:sp>
    </p:spTree>
    <p:extLst>
      <p:ext uri="{BB962C8B-B14F-4D97-AF65-F5344CB8AC3E}">
        <p14:creationId xmlns:p14="http://schemas.microsoft.com/office/powerpoint/2010/main" val="201653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85909-D1C7-4CCB-AB8D-3675742D5C75}" type="datetimeFigureOut">
              <a:rPr lang="en-US" smtClean="0"/>
              <a:t>06-May-20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AA10A-66E2-4335-BE79-9EB18F871F09}" type="slidenum">
              <a:rPr lang="en-US" smtClean="0"/>
              <a:t>‹#›</a:t>
            </a:fld>
            <a:endParaRPr lang="en-US"/>
          </a:p>
        </p:txBody>
      </p:sp>
    </p:spTree>
    <p:extLst>
      <p:ext uri="{BB962C8B-B14F-4D97-AF65-F5344CB8AC3E}">
        <p14:creationId xmlns:p14="http://schemas.microsoft.com/office/powerpoint/2010/main" val="3546997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25451" y="1752601"/>
            <a:ext cx="11766549" cy="5129213"/>
            <a:chOff x="201" y="1104"/>
            <a:chExt cx="5559" cy="3231"/>
          </a:xfrm>
        </p:grpSpPr>
        <p:sp>
          <p:nvSpPr>
            <p:cNvPr id="5" name="Freeform 3"/>
            <p:cNvSpPr>
              <a:spLocks/>
            </p:cNvSpPr>
            <p:nvPr/>
          </p:nvSpPr>
          <p:spPr bwMode="ltGray">
            <a:xfrm>
              <a:off x="210" y="1104"/>
              <a:ext cx="5550" cy="3216"/>
            </a:xfrm>
            <a:custGeom>
              <a:avLst/>
              <a:gdLst>
                <a:gd name="T0" fmla="*/ 335 w 5550"/>
                <a:gd name="T1" fmla="*/ 0 h 3216"/>
                <a:gd name="T2" fmla="*/ 333 w 5550"/>
                <a:gd name="T3" fmla="*/ 1290 h 3216"/>
                <a:gd name="T4" fmla="*/ 0 w 5550"/>
                <a:gd name="T5" fmla="*/ 1290 h 3216"/>
                <a:gd name="T6" fmla="*/ 6 w 5550"/>
                <a:gd name="T7" fmla="*/ 3210 h 3216"/>
                <a:gd name="T8" fmla="*/ 5550 w 5550"/>
                <a:gd name="T9" fmla="*/ 3216 h 3216"/>
                <a:gd name="T10" fmla="*/ 5550 w 5550"/>
                <a:gd name="T11" fmla="*/ 0 h 3216"/>
                <a:gd name="T12" fmla="*/ 335 w 5550"/>
                <a:gd name="T13" fmla="*/ 0 h 3216"/>
                <a:gd name="T14" fmla="*/ 335 w 5550"/>
                <a:gd name="T15" fmla="*/ 0 h 32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550" h="3216">
                  <a:moveTo>
                    <a:pt x="335" y="0"/>
                  </a:moveTo>
                  <a:lnTo>
                    <a:pt x="333" y="1290"/>
                  </a:lnTo>
                  <a:lnTo>
                    <a:pt x="0" y="1290"/>
                  </a:lnTo>
                  <a:lnTo>
                    <a:pt x="6" y="3210"/>
                  </a:lnTo>
                  <a:lnTo>
                    <a:pt x="5550" y="3216"/>
                  </a:lnTo>
                  <a:lnTo>
                    <a:pt x="5550" y="0"/>
                  </a:lnTo>
                  <a:lnTo>
                    <a:pt x="335" y="0"/>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800">
                <a:solidFill>
                  <a:srgbClr val="FFFFFF"/>
                </a:solidFill>
              </a:endParaRPr>
            </a:p>
          </p:txBody>
        </p:sp>
        <p:sp>
          <p:nvSpPr>
            <p:cNvPr id="6" name="Freeform 4"/>
            <p:cNvSpPr>
              <a:spLocks/>
            </p:cNvSpPr>
            <p:nvPr/>
          </p:nvSpPr>
          <p:spPr bwMode="ltGray">
            <a:xfrm>
              <a:off x="528" y="2400"/>
              <a:ext cx="5232" cy="1920"/>
            </a:xfrm>
            <a:custGeom>
              <a:avLst/>
              <a:gdLst>
                <a:gd name="T0" fmla="*/ 0 w 4897"/>
                <a:gd name="T1" fmla="*/ 0 h 2182"/>
                <a:gd name="T2" fmla="*/ 0 w 4897"/>
                <a:gd name="T3" fmla="*/ 1920 h 2182"/>
                <a:gd name="T4" fmla="*/ 5232 w 4897"/>
                <a:gd name="T5" fmla="*/ 1920 h 2182"/>
                <a:gd name="T6" fmla="*/ 523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800">
                <a:solidFill>
                  <a:srgbClr val="FFFFFF"/>
                </a:solidFill>
              </a:endParaRPr>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sz="1800">
                <a:solidFill>
                  <a:srgbClr val="FFFFFF"/>
                </a:solidFill>
              </a:endParaRPr>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sz="1800">
                <a:solidFill>
                  <a:srgbClr val="FFFFFF"/>
                </a:solidFill>
              </a:endParaRPr>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sz="1800">
                <a:solidFill>
                  <a:srgbClr val="FFFFFF"/>
                </a:solidFill>
              </a:endParaRPr>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sz="1800">
                <a:solidFill>
                  <a:srgbClr val="FFFFFF"/>
                </a:solidFill>
              </a:endParaRPr>
            </a:p>
          </p:txBody>
        </p:sp>
      </p:grpSp>
      <p:sp>
        <p:nvSpPr>
          <p:cNvPr id="214025" name="Rectangle 9"/>
          <p:cNvSpPr>
            <a:spLocks noGrp="1" noChangeArrowheads="1"/>
          </p:cNvSpPr>
          <p:nvPr>
            <p:ph type="ctrTitle" sz="quarter"/>
          </p:nvPr>
        </p:nvSpPr>
        <p:spPr>
          <a:xfrm>
            <a:off x="1320800" y="1905001"/>
            <a:ext cx="10363200" cy="1736725"/>
          </a:xfrm>
        </p:spPr>
        <p:txBody>
          <a:bodyPr anchor="t"/>
          <a:lstStyle>
            <a:lvl1pPr>
              <a:defRPr sz="5400"/>
            </a:lvl1pPr>
          </a:lstStyle>
          <a:p>
            <a:r>
              <a:rPr lang="en-US"/>
              <a:t>Click to edit Master title style</a:t>
            </a:r>
          </a:p>
        </p:txBody>
      </p:sp>
      <p:sp>
        <p:nvSpPr>
          <p:cNvPr id="214026" name="Rectangle 10"/>
          <p:cNvSpPr>
            <a:spLocks noGrp="1" noChangeArrowheads="1"/>
          </p:cNvSpPr>
          <p:nvPr>
            <p:ph type="subTitle" sz="quarter" idx="1"/>
          </p:nvPr>
        </p:nvSpPr>
        <p:spPr>
          <a:xfrm>
            <a:off x="1320800" y="3962400"/>
            <a:ext cx="9042400" cy="1752600"/>
          </a:xfrm>
        </p:spPr>
        <p:txBody>
          <a:bodyPr/>
          <a:lstStyle>
            <a:lvl1pPr marL="0" indent="0">
              <a:buFont typeface="Wingdings" pitchFamily="2" charset="2"/>
              <a:buNone/>
              <a:defRPr/>
            </a:lvl1pPr>
          </a:lstStyle>
          <a:p>
            <a:r>
              <a:rPr lang="en-US"/>
              <a:t>Click to edit Master subtitle style</a:t>
            </a:r>
          </a:p>
        </p:txBody>
      </p:sp>
      <p:sp>
        <p:nvSpPr>
          <p:cNvPr id="11" name="Rectangle 11"/>
          <p:cNvSpPr>
            <a:spLocks noGrp="1" noChangeArrowheads="1"/>
          </p:cNvSpPr>
          <p:nvPr>
            <p:ph type="dt" sz="quarter" idx="10"/>
          </p:nvPr>
        </p:nvSpPr>
        <p:spPr>
          <a:xfrm>
            <a:off x="1320801" y="6245225"/>
            <a:ext cx="2535767" cy="476250"/>
          </a:xfrm>
        </p:spPr>
        <p:txBody>
          <a:bodyPr/>
          <a:lstStyle>
            <a:lvl1pPr>
              <a:defRPr/>
            </a:lvl1pPr>
          </a:lstStyle>
          <a:p>
            <a:pPr>
              <a:defRPr/>
            </a:pPr>
            <a:endParaRPr lang="en-US">
              <a:solidFill>
                <a:srgbClr val="FFFFFF"/>
              </a:solidFill>
            </a:endParaRPr>
          </a:p>
        </p:txBody>
      </p:sp>
      <p:sp>
        <p:nvSpPr>
          <p:cNvPr id="12" name="Rectangle 12"/>
          <p:cNvSpPr>
            <a:spLocks noGrp="1" noChangeArrowheads="1"/>
          </p:cNvSpPr>
          <p:nvPr>
            <p:ph type="ftr" sz="quarter" idx="11"/>
          </p:nvPr>
        </p:nvSpPr>
        <p:spPr>
          <a:xfrm>
            <a:off x="4624917" y="6245225"/>
            <a:ext cx="3860800" cy="476250"/>
          </a:xfrm>
        </p:spPr>
        <p:txBody>
          <a:bodyPr/>
          <a:lstStyle>
            <a:lvl1pPr>
              <a:defRPr/>
            </a:lvl1pPr>
          </a:lstStyle>
          <a:p>
            <a:pPr>
              <a:defRPr/>
            </a:pPr>
            <a:endParaRPr lang="en-US">
              <a:solidFill>
                <a:srgbClr val="FFFFFF"/>
              </a:solidFill>
            </a:endParaRPr>
          </a:p>
        </p:txBody>
      </p:sp>
      <p:sp>
        <p:nvSpPr>
          <p:cNvPr id="13" name="Rectangle 13"/>
          <p:cNvSpPr>
            <a:spLocks noGrp="1" noChangeArrowheads="1"/>
          </p:cNvSpPr>
          <p:nvPr>
            <p:ph type="sldNum" sz="quarter" idx="12"/>
          </p:nvPr>
        </p:nvSpPr>
        <p:spPr/>
        <p:txBody>
          <a:bodyPr/>
          <a:lstStyle>
            <a:lvl1pPr>
              <a:defRPr smtClean="0"/>
            </a:lvl1pPr>
          </a:lstStyle>
          <a:p>
            <a:pPr>
              <a:defRPr/>
            </a:pPr>
            <a:fld id="{821FECF5-2AC6-4CCE-9B9C-6E7EEF219341}"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863388364"/>
      </p:ext>
    </p:extLst>
  </p:cSld>
  <p:clrMapOvr>
    <a:masterClrMapping/>
  </p:clrMapOvr>
  <p:transition spd="slow">
    <p:diamon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E6888ED3-74BC-401A-A7E1-24BEC84CDA8C}"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611257585"/>
      </p:ext>
    </p:extLst>
  </p:cSld>
  <p:clrMapOvr>
    <a:masterClrMapping/>
  </p:clrMapOvr>
  <p:transition spd="slow">
    <p:diamon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E895BA19-7942-44B6-977C-6B8577A603A3}"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851810462"/>
      </p:ext>
    </p:extLst>
  </p:cSld>
  <p:clrMapOvr>
    <a:masterClrMapping/>
  </p:clrMapOvr>
  <p:transition spd="slow">
    <p:diamon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17601" y="1905000"/>
            <a:ext cx="5236633"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7434" y="1905000"/>
            <a:ext cx="5236633"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BB5D8D8-7073-4D2F-9DAF-9D30AF01B203}"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598207040"/>
      </p:ext>
    </p:extLst>
  </p:cSld>
  <p:clrMapOvr>
    <a:masterClrMapping/>
  </p:clrMapOvr>
  <p:transition spd="slow">
    <p:diamon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4350A507-1A34-422A-957C-A27E9B508901}"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000860187"/>
      </p:ext>
    </p:extLst>
  </p:cSld>
  <p:clrMapOvr>
    <a:masterClrMapping/>
  </p:clrMapOvr>
  <p:transition spd="slow">
    <p:diamon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100E727F-4820-42A9-9706-91438C081D31}"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798865571"/>
      </p:ext>
    </p:extLst>
  </p:cSld>
  <p:clrMapOvr>
    <a:masterClrMapping/>
  </p:clrMapOvr>
  <p:transition spd="slow">
    <p:diamon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0D5CDBCE-1B20-4588-A0B0-8B94D80297E5}"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989954969"/>
      </p:ext>
    </p:extLst>
  </p:cSld>
  <p:clrMapOvr>
    <a:masterClrMapping/>
  </p:clrMapOvr>
  <p:transition spd="slow">
    <p:diamon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E1945C4-3B74-4F5B-B362-5238C52648D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693528653"/>
      </p:ext>
    </p:extLst>
  </p:cSld>
  <p:clrMapOvr>
    <a:masterClrMapping/>
  </p:clrMapOvr>
  <p:transition spd="slow">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85909-D1C7-4CCB-AB8D-3675742D5C75}" type="datetimeFigureOut">
              <a:rPr lang="en-US" smtClean="0"/>
              <a:t>06-May-20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AA10A-66E2-4335-BE79-9EB18F871F09}" type="slidenum">
              <a:rPr lang="en-US" smtClean="0"/>
              <a:t>‹#›</a:t>
            </a:fld>
            <a:endParaRPr lang="en-US"/>
          </a:p>
        </p:txBody>
      </p:sp>
    </p:spTree>
    <p:extLst>
      <p:ext uri="{BB962C8B-B14F-4D97-AF65-F5344CB8AC3E}">
        <p14:creationId xmlns:p14="http://schemas.microsoft.com/office/powerpoint/2010/main" val="31957419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5AF6C4F-8733-4B4C-8C23-DC64FF4348C2}"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592865432"/>
      </p:ext>
    </p:extLst>
  </p:cSld>
  <p:clrMapOvr>
    <a:masterClrMapping/>
  </p:clrMapOvr>
  <p:transition spd="slow">
    <p:diamon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E4B9E3B9-08EB-4821-9317-8C7959D00C6D}"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427449738"/>
      </p:ext>
    </p:extLst>
  </p:cSld>
  <p:clrMapOvr>
    <a:masterClrMapping/>
  </p:clrMapOvr>
  <p:transition spd="slow">
    <p:diamon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7951" y="244476"/>
            <a:ext cx="279611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1" y="244476"/>
            <a:ext cx="8185151"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31419151-37C4-4876-918B-50CC7AA36C15}"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01201842"/>
      </p:ext>
    </p:extLst>
  </p:cSld>
  <p:clrMapOvr>
    <a:masterClrMapping/>
  </p:clrMapOvr>
  <p:transition spd="slow">
    <p:diamon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44476"/>
            <a:ext cx="11180233"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17601" y="1905000"/>
            <a:ext cx="5236633"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557434" y="1905000"/>
            <a:ext cx="5236633"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557434" y="4076700"/>
            <a:ext cx="5236633"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7"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13"/>
          <p:cNvSpPr>
            <a:spLocks noGrp="1" noChangeArrowheads="1"/>
          </p:cNvSpPr>
          <p:nvPr>
            <p:ph type="sldNum" sz="quarter" idx="12"/>
          </p:nvPr>
        </p:nvSpPr>
        <p:spPr>
          <a:ln/>
        </p:spPr>
        <p:txBody>
          <a:bodyPr/>
          <a:lstStyle>
            <a:lvl1pPr>
              <a:defRPr/>
            </a:lvl1pPr>
          </a:lstStyle>
          <a:p>
            <a:pPr>
              <a:defRPr/>
            </a:pPr>
            <a:fld id="{7AA51FA8-D2F1-4A34-87C7-1B30AAFFD7D5}"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734108455"/>
      </p:ext>
    </p:extLst>
  </p:cSld>
  <p:clrMapOvr>
    <a:masterClrMapping/>
  </p:clrMapOvr>
  <p:transition spd="slow">
    <p:diamond/>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1" y="244476"/>
            <a:ext cx="11180233" cy="14319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117601" y="1905000"/>
            <a:ext cx="5236633" cy="4191000"/>
          </a:xfrm>
        </p:spPr>
        <p:txBody>
          <a:bodyPr/>
          <a:lstStyle/>
          <a:p>
            <a:pPr lvl="0"/>
            <a:endParaRPr lang="en-US" noProof="0" smtClean="0"/>
          </a:p>
        </p:txBody>
      </p:sp>
      <p:sp>
        <p:nvSpPr>
          <p:cNvPr id="4" name="Text Placeholder 3"/>
          <p:cNvSpPr>
            <a:spLocks noGrp="1"/>
          </p:cNvSpPr>
          <p:nvPr>
            <p:ph type="body" sz="half" idx="2"/>
          </p:nvPr>
        </p:nvSpPr>
        <p:spPr>
          <a:xfrm>
            <a:off x="6557434" y="1905000"/>
            <a:ext cx="5236633"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3A297FC-3A7B-4C85-BE30-5C671670DAC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995734461"/>
      </p:ext>
    </p:extLst>
  </p:cSld>
  <p:clrMapOvr>
    <a:masterClrMapping/>
  </p:clrMapOvr>
  <p:transition spd="slow">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885909-D1C7-4CCB-AB8D-3675742D5C75}" type="datetimeFigureOut">
              <a:rPr lang="en-US" smtClean="0"/>
              <a:t>06-May-20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AA10A-66E2-4335-BE79-9EB18F871F09}" type="slidenum">
              <a:rPr lang="en-US" smtClean="0"/>
              <a:t>‹#›</a:t>
            </a:fld>
            <a:endParaRPr lang="en-US"/>
          </a:p>
        </p:txBody>
      </p:sp>
    </p:spTree>
    <p:extLst>
      <p:ext uri="{BB962C8B-B14F-4D97-AF65-F5344CB8AC3E}">
        <p14:creationId xmlns:p14="http://schemas.microsoft.com/office/powerpoint/2010/main" val="2009270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885909-D1C7-4CCB-AB8D-3675742D5C75}" type="datetimeFigureOut">
              <a:rPr lang="en-US" smtClean="0"/>
              <a:t>06-May-20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AA10A-66E2-4335-BE79-9EB18F871F09}" type="slidenum">
              <a:rPr lang="en-US" smtClean="0"/>
              <a:t>‹#›</a:t>
            </a:fld>
            <a:endParaRPr lang="en-US"/>
          </a:p>
        </p:txBody>
      </p:sp>
    </p:spTree>
    <p:extLst>
      <p:ext uri="{BB962C8B-B14F-4D97-AF65-F5344CB8AC3E}">
        <p14:creationId xmlns:p14="http://schemas.microsoft.com/office/powerpoint/2010/main" val="1573143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885909-D1C7-4CCB-AB8D-3675742D5C75}" type="datetimeFigureOut">
              <a:rPr lang="en-US" smtClean="0"/>
              <a:t>06-May-20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BAA10A-66E2-4335-BE79-9EB18F871F09}" type="slidenum">
              <a:rPr lang="en-US" smtClean="0"/>
              <a:t>‹#›</a:t>
            </a:fld>
            <a:endParaRPr lang="en-US"/>
          </a:p>
        </p:txBody>
      </p:sp>
    </p:spTree>
    <p:extLst>
      <p:ext uri="{BB962C8B-B14F-4D97-AF65-F5344CB8AC3E}">
        <p14:creationId xmlns:p14="http://schemas.microsoft.com/office/powerpoint/2010/main" val="1643195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885909-D1C7-4CCB-AB8D-3675742D5C75}" type="datetimeFigureOut">
              <a:rPr lang="en-US" smtClean="0"/>
              <a:t>06-May-20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BAA10A-66E2-4335-BE79-9EB18F871F09}" type="slidenum">
              <a:rPr lang="en-US" smtClean="0"/>
              <a:t>‹#›</a:t>
            </a:fld>
            <a:endParaRPr lang="en-US"/>
          </a:p>
        </p:txBody>
      </p:sp>
    </p:spTree>
    <p:extLst>
      <p:ext uri="{BB962C8B-B14F-4D97-AF65-F5344CB8AC3E}">
        <p14:creationId xmlns:p14="http://schemas.microsoft.com/office/powerpoint/2010/main" val="1375581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885909-D1C7-4CCB-AB8D-3675742D5C75}" type="datetimeFigureOut">
              <a:rPr lang="en-US" smtClean="0"/>
              <a:t>06-May-20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BAA10A-66E2-4335-BE79-9EB18F871F09}" type="slidenum">
              <a:rPr lang="en-US" smtClean="0"/>
              <a:t>‹#›</a:t>
            </a:fld>
            <a:endParaRPr lang="en-US"/>
          </a:p>
        </p:txBody>
      </p:sp>
    </p:spTree>
    <p:extLst>
      <p:ext uri="{BB962C8B-B14F-4D97-AF65-F5344CB8AC3E}">
        <p14:creationId xmlns:p14="http://schemas.microsoft.com/office/powerpoint/2010/main" val="644563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885909-D1C7-4CCB-AB8D-3675742D5C75}" type="datetimeFigureOut">
              <a:rPr lang="en-US" smtClean="0"/>
              <a:t>06-May-20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AA10A-66E2-4335-BE79-9EB18F871F09}" type="slidenum">
              <a:rPr lang="en-US" smtClean="0"/>
              <a:t>‹#›</a:t>
            </a:fld>
            <a:endParaRPr lang="en-US"/>
          </a:p>
        </p:txBody>
      </p:sp>
    </p:spTree>
    <p:extLst>
      <p:ext uri="{BB962C8B-B14F-4D97-AF65-F5344CB8AC3E}">
        <p14:creationId xmlns:p14="http://schemas.microsoft.com/office/powerpoint/2010/main" val="3357204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885909-D1C7-4CCB-AB8D-3675742D5C75}" type="datetimeFigureOut">
              <a:rPr lang="en-US" smtClean="0"/>
              <a:t>06-May-20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AA10A-66E2-4335-BE79-9EB18F871F09}" type="slidenum">
              <a:rPr lang="en-US" smtClean="0"/>
              <a:t>‹#›</a:t>
            </a:fld>
            <a:endParaRPr lang="en-US"/>
          </a:p>
        </p:txBody>
      </p:sp>
    </p:spTree>
    <p:extLst>
      <p:ext uri="{BB962C8B-B14F-4D97-AF65-F5344CB8AC3E}">
        <p14:creationId xmlns:p14="http://schemas.microsoft.com/office/powerpoint/2010/main" val="1322187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885909-D1C7-4CCB-AB8D-3675742D5C75}" type="datetimeFigureOut">
              <a:rPr lang="en-US" smtClean="0"/>
              <a:t>06-May-20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BAA10A-66E2-4335-BE79-9EB18F871F09}" type="slidenum">
              <a:rPr lang="en-US" smtClean="0"/>
              <a:t>‹#›</a:t>
            </a:fld>
            <a:endParaRPr lang="en-US"/>
          </a:p>
        </p:txBody>
      </p:sp>
    </p:spTree>
    <p:extLst>
      <p:ext uri="{BB962C8B-B14F-4D97-AF65-F5344CB8AC3E}">
        <p14:creationId xmlns:p14="http://schemas.microsoft.com/office/powerpoint/2010/main" val="879025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25451" y="1828800"/>
            <a:ext cx="11766549" cy="5029200"/>
            <a:chOff x="201" y="1152"/>
            <a:chExt cx="5559" cy="3168"/>
          </a:xfrm>
        </p:grpSpPr>
        <p:sp>
          <p:nvSpPr>
            <p:cNvPr id="1032" name="Freeform 3"/>
            <p:cNvSpPr>
              <a:spLocks/>
            </p:cNvSpPr>
            <p:nvPr/>
          </p:nvSpPr>
          <p:spPr bwMode="ltGray">
            <a:xfrm>
              <a:off x="528" y="2909"/>
              <a:ext cx="5232" cy="1411"/>
            </a:xfrm>
            <a:custGeom>
              <a:avLst/>
              <a:gdLst>
                <a:gd name="T0" fmla="*/ 0 w 4897"/>
                <a:gd name="T1" fmla="*/ 0 h 2182"/>
                <a:gd name="T2" fmla="*/ 0 w 4897"/>
                <a:gd name="T3" fmla="*/ 1411 h 2182"/>
                <a:gd name="T4" fmla="*/ 5232 w 4897"/>
                <a:gd name="T5" fmla="*/ 1411 h 2182"/>
                <a:gd name="T6" fmla="*/ 523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800">
                <a:solidFill>
                  <a:srgbClr val="FFFFFF"/>
                </a:solidFill>
              </a:endParaRPr>
            </a:p>
          </p:txBody>
        </p:sp>
        <p:sp>
          <p:nvSpPr>
            <p:cNvPr id="1033" name="Freeform 4"/>
            <p:cNvSpPr>
              <a:spLocks/>
            </p:cNvSpPr>
            <p:nvPr/>
          </p:nvSpPr>
          <p:spPr bwMode="ltGray">
            <a:xfrm>
              <a:off x="210" y="1152"/>
              <a:ext cx="5550" cy="3168"/>
            </a:xfrm>
            <a:custGeom>
              <a:avLst/>
              <a:gdLst>
                <a:gd name="T0" fmla="*/ 330 w 5550"/>
                <a:gd name="T1" fmla="*/ 1764 h 3168"/>
                <a:gd name="T2" fmla="*/ 0 w 5550"/>
                <a:gd name="T3" fmla="*/ 1764 h 3168"/>
                <a:gd name="T4" fmla="*/ 0 w 5550"/>
                <a:gd name="T5" fmla="*/ 3168 h 3168"/>
                <a:gd name="T6" fmla="*/ 5550 w 5550"/>
                <a:gd name="T7" fmla="*/ 3168 h 3168"/>
                <a:gd name="T8" fmla="*/ 5550 w 5550"/>
                <a:gd name="T9" fmla="*/ 0 h 3168"/>
                <a:gd name="T10" fmla="*/ 330 w 5550"/>
                <a:gd name="T11" fmla="*/ 0 h 3168"/>
                <a:gd name="T12" fmla="*/ 330 w 5550"/>
                <a:gd name="T13" fmla="*/ 1764 h 316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800">
                <a:solidFill>
                  <a:srgbClr val="FFFFFF"/>
                </a:solidFill>
              </a:endParaRPr>
            </a:p>
          </p:txBody>
        </p:sp>
        <p:sp>
          <p:nvSpPr>
            <p:cNvPr id="1034" name="Freeform 5"/>
            <p:cNvSpPr>
              <a:spLocks/>
            </p:cNvSpPr>
            <p:nvPr/>
          </p:nvSpPr>
          <p:spPr bwMode="ltGray">
            <a:xfrm>
              <a:off x="528" y="2932"/>
              <a:ext cx="5232" cy="1388"/>
            </a:xfrm>
            <a:custGeom>
              <a:avLst/>
              <a:gdLst>
                <a:gd name="T0" fmla="*/ 0 w 4897"/>
                <a:gd name="T1" fmla="*/ 0 h 2182"/>
                <a:gd name="T2" fmla="*/ 0 w 4897"/>
                <a:gd name="T3" fmla="*/ 1388 h 2182"/>
                <a:gd name="T4" fmla="*/ 5232 w 4897"/>
                <a:gd name="T5" fmla="*/ 1388 h 2182"/>
                <a:gd name="T6" fmla="*/ 523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accent2">
                <a:alpha val="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800">
                <a:solidFill>
                  <a:srgbClr val="FFFFFF"/>
                </a:solidFill>
              </a:endParaRPr>
            </a:p>
          </p:txBody>
        </p:sp>
        <p:sp>
          <p:nvSpPr>
            <p:cNvPr id="212998"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sz="1800">
                <a:solidFill>
                  <a:srgbClr val="FFFFFF"/>
                </a:solidFill>
              </a:endParaRPr>
            </a:p>
          </p:txBody>
        </p:sp>
        <p:sp>
          <p:nvSpPr>
            <p:cNvPr id="212999"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sz="1800">
                <a:solidFill>
                  <a:srgbClr val="FFFFFF"/>
                </a:solidFill>
              </a:endParaRPr>
            </a:p>
          </p:txBody>
        </p:sp>
        <p:sp>
          <p:nvSpPr>
            <p:cNvPr id="213000"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sz="1800">
                <a:solidFill>
                  <a:srgbClr val="FFFFFF"/>
                </a:solidFill>
              </a:endParaRPr>
            </a:p>
          </p:txBody>
        </p:sp>
        <p:sp>
          <p:nvSpPr>
            <p:cNvPr id="213001"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sz="1800">
                <a:solidFill>
                  <a:srgbClr val="FFFFFF"/>
                </a:solidFill>
              </a:endParaRPr>
            </a:p>
          </p:txBody>
        </p:sp>
        <p:sp>
          <p:nvSpPr>
            <p:cNvPr id="213002"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sz="1800">
                <a:solidFill>
                  <a:srgbClr val="FFFFFF"/>
                </a:solidFill>
              </a:endParaRPr>
            </a:p>
          </p:txBody>
        </p:sp>
      </p:grpSp>
      <p:sp>
        <p:nvSpPr>
          <p:cNvPr id="213003" name="Rectangle 11"/>
          <p:cNvSpPr>
            <a:spLocks noGrp="1" noChangeArrowheads="1"/>
          </p:cNvSpPr>
          <p:nvPr>
            <p:ph type="dt" sz="half" idx="2"/>
          </p:nvPr>
        </p:nvSpPr>
        <p:spPr bwMode="auto">
          <a:xfrm>
            <a:off x="1117601" y="6245225"/>
            <a:ext cx="2535767"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defRPr/>
            </a:pPr>
            <a:endParaRPr lang="en-US">
              <a:solidFill>
                <a:srgbClr val="FFFFFF"/>
              </a:solidFill>
            </a:endParaRPr>
          </a:p>
        </p:txBody>
      </p:sp>
      <p:sp>
        <p:nvSpPr>
          <p:cNvPr id="213004" name="Rectangle 12"/>
          <p:cNvSpPr>
            <a:spLocks noGrp="1" noChangeArrowheads="1"/>
          </p:cNvSpPr>
          <p:nvPr>
            <p:ph type="ftr" sz="quarter" idx="3"/>
          </p:nvPr>
        </p:nvSpPr>
        <p:spPr bwMode="auto">
          <a:xfrm>
            <a:off x="45720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defRPr/>
            </a:pPr>
            <a:endParaRPr lang="en-US">
              <a:solidFill>
                <a:srgbClr val="FFFFFF"/>
              </a:solidFill>
            </a:endParaRPr>
          </a:p>
        </p:txBody>
      </p:sp>
      <p:sp>
        <p:nvSpPr>
          <p:cNvPr id="213005" name="Rectangle 13"/>
          <p:cNvSpPr>
            <a:spLocks noGrp="1" noChangeArrowheads="1"/>
          </p:cNvSpPr>
          <p:nvPr>
            <p:ph type="sldNum" sz="quarter" idx="4"/>
          </p:nvPr>
        </p:nvSpPr>
        <p:spPr bwMode="auto">
          <a:xfrm>
            <a:off x="9249834" y="6245225"/>
            <a:ext cx="2535767"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effectLst>
                  <a:outerShdw blurRad="38100" dist="38100" dir="2700000" algn="tl">
                    <a:srgbClr val="000000"/>
                  </a:outerShdw>
                </a:effectLst>
              </a:defRPr>
            </a:lvl1pPr>
          </a:lstStyle>
          <a:p>
            <a:pPr fontAlgn="base">
              <a:spcBef>
                <a:spcPct val="0"/>
              </a:spcBef>
              <a:spcAft>
                <a:spcPct val="0"/>
              </a:spcAft>
              <a:defRPr/>
            </a:pPr>
            <a:fld id="{004F878F-9DE2-4FDE-951D-2EE9EC88A7D4}" type="slidenum">
              <a:rPr lang="en-US" altLang="en-US">
                <a:solidFill>
                  <a:srgbClr val="FFFFFF"/>
                </a:solidFill>
              </a:rPr>
              <a:pPr fontAlgn="base">
                <a:spcBef>
                  <a:spcPct val="0"/>
                </a:spcBef>
                <a:spcAft>
                  <a:spcPct val="0"/>
                </a:spcAft>
                <a:defRPr/>
              </a:pPr>
              <a:t>‹#›</a:t>
            </a:fld>
            <a:endParaRPr lang="en-US" altLang="en-US">
              <a:solidFill>
                <a:srgbClr val="FFFFFF"/>
              </a:solidFill>
            </a:endParaRPr>
          </a:p>
        </p:txBody>
      </p:sp>
      <p:sp>
        <p:nvSpPr>
          <p:cNvPr id="213006" name="Rectangle 14"/>
          <p:cNvSpPr>
            <a:spLocks noGrp="1" noRot="1" noChangeArrowheads="1"/>
          </p:cNvSpPr>
          <p:nvPr>
            <p:ph type="title"/>
          </p:nvPr>
        </p:nvSpPr>
        <p:spPr bwMode="auto">
          <a:xfrm>
            <a:off x="609601" y="244476"/>
            <a:ext cx="11180233"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13007" name="Rectangle 15"/>
          <p:cNvSpPr>
            <a:spLocks noGrp="1" noRot="1" noChangeArrowheads="1"/>
          </p:cNvSpPr>
          <p:nvPr>
            <p:ph type="body" idx="1"/>
          </p:nvPr>
        </p:nvSpPr>
        <p:spPr bwMode="auto">
          <a:xfrm>
            <a:off x="1117600" y="1905000"/>
            <a:ext cx="10676467"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695264644"/>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spd="slow">
    <p:diamond/>
  </p:transition>
  <p:timing>
    <p:tnLst>
      <p:par>
        <p:cTn id="1" dur="indefinite" restart="never" nodeType="tmRoot"/>
      </p:par>
    </p:tnLst>
  </p:timing>
  <p:hf hdr="0" ftr="0" dt="0"/>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anose="05000000000000000000"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Road Traffic Injuries</a:t>
            </a:r>
            <a:endParaRPr lang="en-US" dirty="0"/>
          </a:p>
        </p:txBody>
      </p:sp>
      <p:sp>
        <p:nvSpPr>
          <p:cNvPr id="3" name="Subtitle 2"/>
          <p:cNvSpPr>
            <a:spLocks noGrp="1"/>
          </p:cNvSpPr>
          <p:nvPr>
            <p:ph type="subTitle" idx="1"/>
          </p:nvPr>
        </p:nvSpPr>
        <p:spPr/>
        <p:txBody>
          <a:bodyPr/>
          <a:lstStyle/>
          <a:p>
            <a:r>
              <a:rPr lang="en-US" dirty="0" smtClean="0"/>
              <a:t>Lesson 2</a:t>
            </a:r>
          </a:p>
          <a:p>
            <a:r>
              <a:rPr lang="en-US" dirty="0" smtClean="0"/>
              <a:t>By</a:t>
            </a:r>
          </a:p>
          <a:p>
            <a:r>
              <a:rPr lang="en-US" dirty="0" err="1" smtClean="0"/>
              <a:t>Dr</a:t>
            </a:r>
            <a:r>
              <a:rPr lang="en-US" dirty="0" smtClean="0"/>
              <a:t> Nadir Ali Rana</a:t>
            </a:r>
            <a:endParaRPr lang="en-US" dirty="0"/>
          </a:p>
        </p:txBody>
      </p:sp>
    </p:spTree>
    <p:extLst>
      <p:ext uri="{BB962C8B-B14F-4D97-AF65-F5344CB8AC3E}">
        <p14:creationId xmlns:p14="http://schemas.microsoft.com/office/powerpoint/2010/main" val="344867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E91F4DBB-4F90-4472-A6F2-048A00E78A26}" type="slidenum">
              <a:rPr lang="en-US" altLang="en-US" smtClean="0">
                <a:solidFill>
                  <a:srgbClr val="FFFFFF"/>
                </a:solidFill>
              </a:rPr>
              <a:pPr>
                <a:defRPr/>
              </a:pPr>
              <a:t>10</a:t>
            </a:fld>
            <a:endParaRPr lang="en-US" altLang="en-US" smtClean="0">
              <a:solidFill>
                <a:srgbClr val="FFFFFF"/>
              </a:solidFill>
            </a:endParaRPr>
          </a:p>
        </p:txBody>
      </p:sp>
      <p:sp>
        <p:nvSpPr>
          <p:cNvPr id="118786" name="Rectangle 2"/>
          <p:cNvSpPr>
            <a:spLocks noGrp="1" noRot="1" noChangeArrowheads="1"/>
          </p:cNvSpPr>
          <p:nvPr>
            <p:ph type="title"/>
          </p:nvPr>
        </p:nvSpPr>
        <p:spPr>
          <a:xfrm>
            <a:off x="1981201" y="244476"/>
            <a:ext cx="8385175" cy="898525"/>
          </a:xfrm>
        </p:spPr>
        <p:txBody>
          <a:bodyPr/>
          <a:lstStyle/>
          <a:p>
            <a:pPr algn="ctr" eaLnBrk="1" hangingPunct="1">
              <a:defRPr/>
            </a:pPr>
            <a:r>
              <a:rPr lang="en-US" sz="4000"/>
              <a:t>IDENTIFICATION OF DRIVER</a:t>
            </a:r>
          </a:p>
        </p:txBody>
      </p:sp>
      <p:sp>
        <p:nvSpPr>
          <p:cNvPr id="118787" name="Rectangle 3"/>
          <p:cNvSpPr>
            <a:spLocks noGrp="1" noRot="1" noChangeArrowheads="1"/>
          </p:cNvSpPr>
          <p:nvPr>
            <p:ph type="body" idx="1"/>
          </p:nvPr>
        </p:nvSpPr>
        <p:spPr>
          <a:xfrm>
            <a:off x="2362200" y="1219200"/>
            <a:ext cx="8305800" cy="5638800"/>
          </a:xfrm>
        </p:spPr>
        <p:txBody>
          <a:bodyPr/>
          <a:lstStyle/>
          <a:p>
            <a:pPr marL="609600" indent="-609600" eaLnBrk="1" hangingPunct="1">
              <a:buFont typeface="Wingdings" panose="05000000000000000000" pitchFamily="2" charset="2"/>
              <a:buAutoNum type="arabicPeriod"/>
              <a:defRPr/>
            </a:pPr>
            <a:r>
              <a:rPr lang="en-US" smtClean="0"/>
              <a:t>The only occupant </a:t>
            </a:r>
          </a:p>
          <a:p>
            <a:pPr marL="609600" indent="-609600" eaLnBrk="1" hangingPunct="1">
              <a:buFont typeface="Wingdings" panose="05000000000000000000" pitchFamily="2" charset="2"/>
              <a:buAutoNum type="arabicPeriod"/>
              <a:defRPr/>
            </a:pPr>
            <a:r>
              <a:rPr lang="en-US" smtClean="0"/>
              <a:t>By position in the vehicle </a:t>
            </a:r>
            <a:r>
              <a:rPr lang="en-US" smtClean="0">
                <a:solidFill>
                  <a:schemeClr val="folHlink"/>
                </a:solidFill>
              </a:rPr>
              <a:t>(unless transposed)</a:t>
            </a:r>
          </a:p>
          <a:p>
            <a:pPr marL="609600" indent="-609600" eaLnBrk="1" hangingPunct="1">
              <a:buFont typeface="Wingdings" panose="05000000000000000000" pitchFamily="2" charset="2"/>
              <a:buAutoNum type="arabicPeriod"/>
              <a:defRPr/>
            </a:pPr>
            <a:r>
              <a:rPr lang="en-US" smtClean="0"/>
              <a:t>Imprint of brake  &amp; accelerator pedal on sole of foot /shoe.</a:t>
            </a:r>
          </a:p>
          <a:p>
            <a:pPr marL="609600" indent="-609600" eaLnBrk="1" hangingPunct="1">
              <a:buFont typeface="Wingdings" panose="05000000000000000000" pitchFamily="2" charset="2"/>
              <a:buAutoNum type="arabicPeriod"/>
              <a:defRPr/>
            </a:pPr>
            <a:r>
              <a:rPr lang="en-US" smtClean="0"/>
              <a:t>By Blood stain; Blood grouping; DNA Typing, hair and finger print matching.</a:t>
            </a:r>
          </a:p>
          <a:p>
            <a:pPr marL="609600" indent="-609600" eaLnBrk="1" hangingPunct="1">
              <a:buFont typeface="Wingdings" panose="05000000000000000000" pitchFamily="2" charset="2"/>
              <a:buAutoNum type="arabicPeriod"/>
              <a:defRPr/>
            </a:pPr>
            <a:r>
              <a:rPr lang="en-US" smtClean="0"/>
              <a:t>Specific pattern of injuries</a:t>
            </a:r>
          </a:p>
          <a:p>
            <a:pPr marL="609600" indent="-609600" eaLnBrk="1" hangingPunct="1">
              <a:buFont typeface="Wingdings" panose="05000000000000000000" pitchFamily="2" charset="2"/>
              <a:buAutoNum type="arabicPeriod"/>
              <a:defRPr/>
            </a:pPr>
            <a:r>
              <a:rPr lang="en-US" smtClean="0"/>
              <a:t>Witness  to crash having no vested interest.</a:t>
            </a:r>
          </a:p>
        </p:txBody>
      </p:sp>
    </p:spTree>
    <p:extLst>
      <p:ext uri="{BB962C8B-B14F-4D97-AF65-F5344CB8AC3E}">
        <p14:creationId xmlns:p14="http://schemas.microsoft.com/office/powerpoint/2010/main" val="676887544"/>
      </p:ext>
    </p:extLst>
  </p:cSld>
  <p:clrMapOvr>
    <a:masterClrMapping/>
  </p:clrMapOvr>
  <p:transition spd="slow">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6A9D3282-C342-49E9-86F1-37229CEA1F71}" type="slidenum">
              <a:rPr lang="en-US" altLang="en-US" smtClean="0">
                <a:solidFill>
                  <a:srgbClr val="FFFFFF"/>
                </a:solidFill>
              </a:rPr>
              <a:pPr>
                <a:defRPr/>
              </a:pPr>
              <a:t>11</a:t>
            </a:fld>
            <a:endParaRPr lang="en-US" altLang="en-US" smtClean="0">
              <a:solidFill>
                <a:srgbClr val="FFFFFF"/>
              </a:solidFill>
            </a:endParaRPr>
          </a:p>
        </p:txBody>
      </p:sp>
      <p:sp>
        <p:nvSpPr>
          <p:cNvPr id="317442" name="Rectangle 2"/>
          <p:cNvSpPr>
            <a:spLocks noGrp="1" noRot="1" noChangeArrowheads="1"/>
          </p:cNvSpPr>
          <p:nvPr>
            <p:ph type="title"/>
          </p:nvPr>
        </p:nvSpPr>
        <p:spPr>
          <a:xfrm>
            <a:off x="2209800" y="5486400"/>
            <a:ext cx="7772400" cy="1143000"/>
          </a:xfrm>
        </p:spPr>
        <p:txBody>
          <a:bodyPr/>
          <a:lstStyle/>
          <a:p>
            <a:pPr algn="ctr" eaLnBrk="1" hangingPunct="1">
              <a:defRPr/>
            </a:pPr>
            <a:r>
              <a:rPr lang="en-US" sz="4000"/>
              <a:t>Mechanism of Injuries to Front Seat Occupants </a:t>
            </a:r>
          </a:p>
        </p:txBody>
      </p:sp>
      <p:pic>
        <p:nvPicPr>
          <p:cNvPr id="5632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0871482"/>
      </p:ext>
    </p:extLst>
  </p:cSld>
  <p:clrMapOvr>
    <a:masterClrMapping/>
  </p:clrMapOvr>
  <p:transition spd="slow">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5353CCA9-6DA9-40B9-973C-F5FFAFAFF5E7}" type="slidenum">
              <a:rPr lang="en-US" altLang="en-US" smtClean="0">
                <a:solidFill>
                  <a:srgbClr val="FFFFFF"/>
                </a:solidFill>
              </a:rPr>
              <a:pPr>
                <a:defRPr/>
              </a:pPr>
              <a:t>12</a:t>
            </a:fld>
            <a:endParaRPr lang="en-US" altLang="en-US" smtClean="0">
              <a:solidFill>
                <a:srgbClr val="FFFFFF"/>
              </a:solidFill>
            </a:endParaRPr>
          </a:p>
        </p:txBody>
      </p:sp>
      <p:sp>
        <p:nvSpPr>
          <p:cNvPr id="80898" name="Rectangle 2"/>
          <p:cNvSpPr>
            <a:spLocks noGrp="1" noRot="1" noChangeArrowheads="1"/>
          </p:cNvSpPr>
          <p:nvPr>
            <p:ph type="title"/>
          </p:nvPr>
        </p:nvSpPr>
        <p:spPr>
          <a:xfrm>
            <a:off x="1981201" y="244476"/>
            <a:ext cx="8385175" cy="746125"/>
          </a:xfrm>
        </p:spPr>
        <p:txBody>
          <a:bodyPr/>
          <a:lstStyle/>
          <a:p>
            <a:pPr algn="ctr" eaLnBrk="1" hangingPunct="1">
              <a:defRPr/>
            </a:pPr>
            <a:r>
              <a:rPr lang="en-US" sz="4000"/>
              <a:t>Front seat co - passenger </a:t>
            </a:r>
          </a:p>
        </p:txBody>
      </p:sp>
      <p:sp>
        <p:nvSpPr>
          <p:cNvPr id="80899" name="Rectangle 3"/>
          <p:cNvSpPr>
            <a:spLocks noGrp="1" noRot="1" noChangeArrowheads="1"/>
          </p:cNvSpPr>
          <p:nvPr>
            <p:ph type="body" idx="1"/>
          </p:nvPr>
        </p:nvSpPr>
        <p:spPr>
          <a:xfrm>
            <a:off x="2362200" y="1143000"/>
            <a:ext cx="8007350" cy="5486400"/>
          </a:xfrm>
        </p:spPr>
        <p:txBody>
          <a:bodyPr/>
          <a:lstStyle/>
          <a:p>
            <a:pPr marL="609600" indent="-609600" eaLnBrk="1" hangingPunct="1">
              <a:buFont typeface="Wingdings" panose="05000000000000000000" pitchFamily="2" charset="2"/>
              <a:buAutoNum type="arabicPeriod"/>
              <a:defRPr/>
            </a:pPr>
            <a:r>
              <a:rPr lang="en-US" sz="2800"/>
              <a:t>Head striking wind screen or dash board</a:t>
            </a:r>
            <a:r>
              <a:rPr lang="en-US" sz="2800">
                <a:solidFill>
                  <a:schemeClr val="folHlink"/>
                </a:solidFill>
              </a:rPr>
              <a:t>. (Lacerations, Bruises Fractures etc).</a:t>
            </a:r>
          </a:p>
          <a:p>
            <a:pPr marL="609600" indent="-609600" eaLnBrk="1" hangingPunct="1">
              <a:buFont typeface="Wingdings" panose="05000000000000000000" pitchFamily="2" charset="2"/>
              <a:buAutoNum type="arabicPeriod"/>
              <a:defRPr/>
            </a:pPr>
            <a:r>
              <a:rPr lang="en-US" sz="2800"/>
              <a:t>Facial injuries by direct impact.</a:t>
            </a:r>
            <a:endParaRPr lang="en-US" sz="2800">
              <a:solidFill>
                <a:schemeClr val="folHlink"/>
              </a:solidFill>
            </a:endParaRPr>
          </a:p>
          <a:p>
            <a:pPr marL="609600" indent="-609600" eaLnBrk="1" hangingPunct="1">
              <a:buFont typeface="Wingdings" panose="05000000000000000000" pitchFamily="2" charset="2"/>
              <a:buAutoNum type="arabicPeriod"/>
              <a:defRPr/>
            </a:pPr>
            <a:r>
              <a:rPr lang="en-US" sz="2800"/>
              <a:t>Fracture femur and / or pelvis </a:t>
            </a:r>
            <a:r>
              <a:rPr lang="en-US" sz="2800">
                <a:solidFill>
                  <a:schemeClr val="folHlink"/>
                </a:solidFill>
              </a:rPr>
              <a:t>(If appreciates earlier)</a:t>
            </a:r>
          </a:p>
          <a:p>
            <a:pPr marL="609600" indent="-609600" eaLnBrk="1" hangingPunct="1">
              <a:buFont typeface="Wingdings" panose="05000000000000000000" pitchFamily="2" charset="2"/>
              <a:buAutoNum type="arabicPeriod"/>
              <a:defRPr/>
            </a:pPr>
            <a:r>
              <a:rPr lang="en-US" sz="2800"/>
              <a:t>Dash board injuries to knee.</a:t>
            </a:r>
          </a:p>
          <a:p>
            <a:pPr marL="609600" indent="-609600" eaLnBrk="1" hangingPunct="1">
              <a:buFont typeface="Wingdings" panose="05000000000000000000" pitchFamily="2" charset="2"/>
              <a:buAutoNum type="arabicPeriod"/>
              <a:defRPr/>
            </a:pPr>
            <a:r>
              <a:rPr lang="en-US" sz="2800"/>
              <a:t>Fracture dislocation of cervical vertebra </a:t>
            </a:r>
            <a:r>
              <a:rPr lang="en-US" sz="2800" u="sng">
                <a:solidFill>
                  <a:schemeClr val="folHlink"/>
                </a:solidFill>
              </a:rPr>
              <a:t>“Whip Lash Injury”</a:t>
            </a:r>
          </a:p>
          <a:p>
            <a:pPr marL="609600" indent="-609600" eaLnBrk="1" hangingPunct="1">
              <a:buFont typeface="Wingdings" panose="05000000000000000000" pitchFamily="2" charset="2"/>
              <a:buAutoNum type="arabicPeriod"/>
              <a:defRPr/>
            </a:pPr>
            <a:r>
              <a:rPr lang="en-US" sz="2800"/>
              <a:t>Injuries by flying glass </a:t>
            </a:r>
            <a:r>
              <a:rPr lang="en-US" sz="2800">
                <a:solidFill>
                  <a:schemeClr val="folHlink"/>
                </a:solidFill>
              </a:rPr>
              <a:t>(Bird foot claw Injury)</a:t>
            </a:r>
            <a:br>
              <a:rPr lang="en-US" sz="2800">
                <a:solidFill>
                  <a:schemeClr val="folHlink"/>
                </a:solidFill>
              </a:rPr>
            </a:br>
            <a:r>
              <a:rPr lang="en-US" sz="2800"/>
              <a:t>Other injuries depending on object in vehicle</a:t>
            </a:r>
            <a:endParaRPr lang="en-US" sz="2800" u="sng">
              <a:solidFill>
                <a:schemeClr val="folHlink"/>
              </a:solidFill>
            </a:endParaRPr>
          </a:p>
        </p:txBody>
      </p:sp>
    </p:spTree>
    <p:extLst>
      <p:ext uri="{BB962C8B-B14F-4D97-AF65-F5344CB8AC3E}">
        <p14:creationId xmlns:p14="http://schemas.microsoft.com/office/powerpoint/2010/main" val="3911239495"/>
      </p:ext>
    </p:extLst>
  </p:cSld>
  <p:clrMapOvr>
    <a:masterClrMapping/>
  </p:clrMapOvr>
  <p:transition spd="slow">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E24BC360-E035-4C70-82C2-0534A9803C12}" type="slidenum">
              <a:rPr lang="en-US" altLang="en-US" smtClean="0">
                <a:solidFill>
                  <a:srgbClr val="FFFFFF"/>
                </a:solidFill>
              </a:rPr>
              <a:pPr>
                <a:defRPr/>
              </a:pPr>
              <a:t>13</a:t>
            </a:fld>
            <a:endParaRPr lang="en-US" altLang="en-US" smtClean="0">
              <a:solidFill>
                <a:srgbClr val="FFFFFF"/>
              </a:solidFill>
            </a:endParaRPr>
          </a:p>
        </p:txBody>
      </p:sp>
      <p:sp>
        <p:nvSpPr>
          <p:cNvPr id="81922" name="Rectangle 2"/>
          <p:cNvSpPr>
            <a:spLocks noGrp="1" noRot="1" noChangeArrowheads="1"/>
          </p:cNvSpPr>
          <p:nvPr>
            <p:ph type="title"/>
          </p:nvPr>
        </p:nvSpPr>
        <p:spPr>
          <a:xfrm>
            <a:off x="1981201" y="244476"/>
            <a:ext cx="8385175" cy="822325"/>
          </a:xfrm>
        </p:spPr>
        <p:txBody>
          <a:bodyPr/>
          <a:lstStyle/>
          <a:p>
            <a:pPr eaLnBrk="1" hangingPunct="1">
              <a:defRPr/>
            </a:pPr>
            <a:r>
              <a:rPr lang="en-US" smtClean="0"/>
              <a:t>REAR SEAT OCCUPANTS</a:t>
            </a:r>
          </a:p>
        </p:txBody>
      </p:sp>
      <p:sp>
        <p:nvSpPr>
          <p:cNvPr id="81923" name="Rectangle 3"/>
          <p:cNvSpPr>
            <a:spLocks noGrp="1" noRot="1" noChangeArrowheads="1"/>
          </p:cNvSpPr>
          <p:nvPr>
            <p:ph type="body" idx="1"/>
          </p:nvPr>
        </p:nvSpPr>
        <p:spPr>
          <a:xfrm>
            <a:off x="1905000" y="1143000"/>
            <a:ext cx="8763000" cy="5715000"/>
          </a:xfrm>
        </p:spPr>
        <p:txBody>
          <a:bodyPr/>
          <a:lstStyle/>
          <a:p>
            <a:pPr marL="609600" indent="-609600" eaLnBrk="1" hangingPunct="1">
              <a:defRPr/>
            </a:pPr>
            <a:r>
              <a:rPr lang="en-US" sz="2800">
                <a:solidFill>
                  <a:schemeClr val="folHlink"/>
                </a:solidFill>
              </a:rPr>
              <a:t>No Screen, No dash board, No Steering wheel. Passengers are thrown forward impacting back of front seat</a:t>
            </a:r>
          </a:p>
          <a:p>
            <a:pPr marL="609600" indent="-609600" eaLnBrk="1" hangingPunct="1">
              <a:buNone/>
              <a:defRPr/>
            </a:pPr>
            <a:r>
              <a:rPr lang="en-US" sz="2800"/>
              <a:t>Injuries are due to striking with;</a:t>
            </a:r>
          </a:p>
          <a:p>
            <a:pPr marL="609600" indent="-609600" eaLnBrk="1" hangingPunct="1">
              <a:buFont typeface="Wingdings" panose="05000000000000000000" pitchFamily="2" charset="2"/>
              <a:buAutoNum type="arabicPeriod"/>
              <a:defRPr/>
            </a:pPr>
            <a:r>
              <a:rPr lang="en-US" sz="2800"/>
              <a:t>Sides</a:t>
            </a:r>
          </a:p>
          <a:p>
            <a:pPr marL="609600" indent="-609600" eaLnBrk="1" hangingPunct="1">
              <a:buFont typeface="Wingdings" panose="05000000000000000000" pitchFamily="2" charset="2"/>
              <a:buAutoNum type="arabicPeriod"/>
              <a:defRPr/>
            </a:pPr>
            <a:r>
              <a:rPr lang="en-US" sz="2800"/>
              <a:t>Top </a:t>
            </a:r>
          </a:p>
          <a:p>
            <a:pPr marL="609600" indent="-609600" eaLnBrk="1" hangingPunct="1">
              <a:buFont typeface="Wingdings" panose="05000000000000000000" pitchFamily="2" charset="2"/>
              <a:buAutoNum type="arabicPeriod"/>
              <a:defRPr/>
            </a:pPr>
            <a:r>
              <a:rPr lang="en-US" sz="2800"/>
              <a:t>Back of front seat or its occupants</a:t>
            </a:r>
          </a:p>
          <a:p>
            <a:pPr marL="609600" indent="-609600" eaLnBrk="1" hangingPunct="1">
              <a:buFont typeface="Wingdings" panose="05000000000000000000" pitchFamily="2" charset="2"/>
              <a:buAutoNum type="arabicPeriod"/>
              <a:defRPr/>
            </a:pPr>
            <a:r>
              <a:rPr lang="en-US" sz="2800"/>
              <a:t>Ejection from doors</a:t>
            </a:r>
          </a:p>
          <a:p>
            <a:pPr marL="609600" indent="-609600" eaLnBrk="1" hangingPunct="1">
              <a:buFont typeface="Wingdings" panose="05000000000000000000" pitchFamily="2" charset="2"/>
              <a:buAutoNum type="arabicPeriod"/>
              <a:defRPr/>
            </a:pPr>
            <a:r>
              <a:rPr lang="en-US" sz="2800"/>
              <a:t>A child sitting on back seat may come on the front compartment between the seats and sustain injuries due to the objects mounted there.</a:t>
            </a:r>
          </a:p>
          <a:p>
            <a:pPr marL="609600" indent="-609600" eaLnBrk="1" hangingPunct="1">
              <a:buFont typeface="Wingdings" panose="05000000000000000000" pitchFamily="2" charset="2"/>
              <a:buAutoNum type="arabicPeriod"/>
              <a:defRPr/>
            </a:pPr>
            <a:endParaRPr lang="en-US" sz="2800"/>
          </a:p>
        </p:txBody>
      </p:sp>
    </p:spTree>
    <p:extLst>
      <p:ext uri="{BB962C8B-B14F-4D97-AF65-F5344CB8AC3E}">
        <p14:creationId xmlns:p14="http://schemas.microsoft.com/office/powerpoint/2010/main" val="939497985"/>
      </p:ext>
    </p:extLst>
  </p:cSld>
  <p:clrMapOvr>
    <a:masterClrMapping/>
  </p:clrMapOvr>
  <p:transition spd="slow">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p:cNvSpPr>
            <a:spLocks noGrp="1" noChangeArrowheads="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A2807BEA-E008-431B-988B-5B1D6CA05EDF}" type="slidenum">
              <a:rPr lang="en-US" altLang="en-US" smtClean="0">
                <a:solidFill>
                  <a:srgbClr val="FFFFFF"/>
                </a:solidFill>
              </a:rPr>
              <a:pPr>
                <a:defRPr/>
              </a:pPr>
              <a:t>14</a:t>
            </a:fld>
            <a:endParaRPr lang="en-US" altLang="en-US" smtClean="0">
              <a:solidFill>
                <a:srgbClr val="FFFFFF"/>
              </a:solidFill>
            </a:endParaRPr>
          </a:p>
        </p:txBody>
      </p:sp>
      <p:sp>
        <p:nvSpPr>
          <p:cNvPr id="246786" name="Rectangle 2"/>
          <p:cNvSpPr>
            <a:spLocks noGrp="1" noChangeArrowheads="1"/>
          </p:cNvSpPr>
          <p:nvPr>
            <p:ph type="ctrTitle"/>
          </p:nvPr>
        </p:nvSpPr>
        <p:spPr>
          <a:xfrm>
            <a:off x="2133600" y="304801"/>
            <a:ext cx="7772400" cy="1736725"/>
          </a:xfrm>
        </p:spPr>
        <p:txBody>
          <a:bodyPr/>
          <a:lstStyle/>
          <a:p>
            <a:pPr algn="ctr" eaLnBrk="1" hangingPunct="1">
              <a:defRPr/>
            </a:pPr>
            <a:r>
              <a:rPr lang="en-US" smtClean="0"/>
              <a:t>INVESTIGATION OF RTA</a:t>
            </a:r>
            <a:br>
              <a:rPr lang="en-US" smtClean="0"/>
            </a:br>
            <a:endParaRPr lang="en-US" smtClean="0"/>
          </a:p>
        </p:txBody>
      </p:sp>
      <p:sp>
        <p:nvSpPr>
          <p:cNvPr id="246787" name="Rectangle 3"/>
          <p:cNvSpPr>
            <a:spLocks noGrp="1" noChangeArrowheads="1"/>
          </p:cNvSpPr>
          <p:nvPr>
            <p:ph type="subTitle" idx="1"/>
          </p:nvPr>
        </p:nvSpPr>
        <p:spPr>
          <a:xfrm>
            <a:off x="1828800" y="2133600"/>
            <a:ext cx="8534400" cy="4419600"/>
          </a:xfrm>
        </p:spPr>
        <p:txBody>
          <a:bodyPr/>
          <a:lstStyle/>
          <a:p>
            <a:pPr marL="609600" indent="-609600" eaLnBrk="1" hangingPunct="1">
              <a:defRPr/>
            </a:pPr>
            <a:r>
              <a:rPr lang="en-US" smtClean="0"/>
              <a:t>     Investigation team comprises of three types of experts:</a:t>
            </a:r>
          </a:p>
          <a:p>
            <a:pPr marL="609600" indent="-609600" eaLnBrk="1" hangingPunct="1">
              <a:buFont typeface="Wingdings" panose="05000000000000000000" pitchFamily="2" charset="2"/>
              <a:buAutoNum type="arabicPeriod"/>
              <a:defRPr/>
            </a:pPr>
            <a:r>
              <a:rPr lang="en-US" smtClean="0"/>
              <a:t>Forensic medical examiner (doctor).</a:t>
            </a:r>
          </a:p>
          <a:p>
            <a:pPr marL="609600" indent="-609600" eaLnBrk="1" hangingPunct="1">
              <a:buFont typeface="Wingdings" panose="05000000000000000000" pitchFamily="2" charset="2"/>
              <a:buAutoNum type="arabicPeriod"/>
              <a:defRPr/>
            </a:pPr>
            <a:r>
              <a:rPr lang="en-US" smtClean="0"/>
              <a:t>Vehicle examiner.</a:t>
            </a:r>
          </a:p>
          <a:p>
            <a:pPr marL="609600" indent="-609600" eaLnBrk="1" hangingPunct="1">
              <a:buFont typeface="Wingdings" panose="05000000000000000000" pitchFamily="2" charset="2"/>
              <a:buAutoNum type="arabicPeriod"/>
              <a:defRPr/>
            </a:pPr>
            <a:r>
              <a:rPr lang="en-US" smtClean="0"/>
              <a:t>Forensic science examiner</a:t>
            </a:r>
          </a:p>
        </p:txBody>
      </p:sp>
    </p:spTree>
    <p:extLst>
      <p:ext uri="{BB962C8B-B14F-4D97-AF65-F5344CB8AC3E}">
        <p14:creationId xmlns:p14="http://schemas.microsoft.com/office/powerpoint/2010/main" val="1178753531"/>
      </p:ext>
    </p:extLst>
  </p:cSld>
  <p:clrMapOvr>
    <a:masterClrMapping/>
  </p:clrMapOvr>
  <p:transition spd="slow">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58DC5C47-AA14-48E0-9DE3-603B971EF044}" type="slidenum">
              <a:rPr lang="en-US" altLang="en-US" smtClean="0">
                <a:solidFill>
                  <a:srgbClr val="FFFFFF"/>
                </a:solidFill>
              </a:rPr>
              <a:pPr>
                <a:defRPr/>
              </a:pPr>
              <a:t>15</a:t>
            </a:fld>
            <a:endParaRPr lang="en-US" altLang="en-US" smtClean="0">
              <a:solidFill>
                <a:srgbClr val="FFFFFF"/>
              </a:solidFill>
            </a:endParaRPr>
          </a:p>
        </p:txBody>
      </p:sp>
      <p:sp>
        <p:nvSpPr>
          <p:cNvPr id="247810" name="Rectangle 2"/>
          <p:cNvSpPr>
            <a:spLocks noGrp="1" noRot="1" noChangeArrowheads="1"/>
          </p:cNvSpPr>
          <p:nvPr>
            <p:ph type="title"/>
          </p:nvPr>
        </p:nvSpPr>
        <p:spPr/>
        <p:txBody>
          <a:bodyPr/>
          <a:lstStyle/>
          <a:p>
            <a:pPr algn="ctr" eaLnBrk="1" hangingPunct="1">
              <a:defRPr/>
            </a:pPr>
            <a:r>
              <a:rPr lang="en-US" smtClean="0"/>
              <a:t>EXAMINATIONS </a:t>
            </a:r>
          </a:p>
        </p:txBody>
      </p:sp>
      <p:sp>
        <p:nvSpPr>
          <p:cNvPr id="247811" name="Rectangle 3"/>
          <p:cNvSpPr>
            <a:spLocks noGrp="1" noRot="1" noChangeArrowheads="1"/>
          </p:cNvSpPr>
          <p:nvPr>
            <p:ph type="body" idx="1"/>
          </p:nvPr>
        </p:nvSpPr>
        <p:spPr/>
        <p:txBody>
          <a:bodyPr/>
          <a:lstStyle/>
          <a:p>
            <a:pPr marL="660400" indent="-660400" eaLnBrk="1" hangingPunct="1">
              <a:buFont typeface="Wingdings" panose="05000000000000000000" pitchFamily="2" charset="2"/>
              <a:buAutoNum type="alphaUcPeriod"/>
              <a:defRPr/>
            </a:pPr>
            <a:r>
              <a:rPr lang="en-US" b="1" i="1" u="sng" smtClean="0">
                <a:solidFill>
                  <a:schemeClr val="folHlink"/>
                </a:solidFill>
              </a:rPr>
              <a:t>EXAMINATION OF VICTIM</a:t>
            </a:r>
          </a:p>
          <a:p>
            <a:pPr marL="660400" indent="-660400" eaLnBrk="1" hangingPunct="1">
              <a:buFont typeface="Wingdings" panose="05000000000000000000" pitchFamily="2" charset="2"/>
              <a:buAutoNum type="romanLcPeriod"/>
              <a:defRPr/>
            </a:pPr>
            <a:r>
              <a:rPr lang="en-US" smtClean="0"/>
              <a:t>Type of Injury</a:t>
            </a:r>
          </a:p>
          <a:p>
            <a:pPr marL="660400" indent="-660400" eaLnBrk="1" hangingPunct="1">
              <a:buFont typeface="Wingdings" panose="05000000000000000000" pitchFamily="2" charset="2"/>
              <a:buAutoNum type="romanLcPeriod"/>
              <a:defRPr/>
            </a:pPr>
            <a:r>
              <a:rPr lang="en-US" smtClean="0"/>
              <a:t>Any peculiar character </a:t>
            </a:r>
          </a:p>
          <a:p>
            <a:pPr marL="660400" indent="-660400" eaLnBrk="1" hangingPunct="1">
              <a:buFont typeface="Wingdings" panose="05000000000000000000" pitchFamily="2" charset="2"/>
              <a:buAutoNum type="romanLcPeriod"/>
              <a:defRPr/>
            </a:pPr>
            <a:r>
              <a:rPr lang="en-US" smtClean="0"/>
              <a:t>Height of Injury from heel </a:t>
            </a:r>
          </a:p>
          <a:p>
            <a:pPr marL="660400" indent="-660400" eaLnBrk="1" hangingPunct="1">
              <a:buFont typeface="Wingdings" panose="05000000000000000000" pitchFamily="2" charset="2"/>
              <a:buAutoNum type="romanLcPeriod"/>
              <a:defRPr/>
            </a:pPr>
            <a:r>
              <a:rPr lang="en-US" smtClean="0"/>
              <a:t>Any foreign material on skin or wound  </a:t>
            </a:r>
          </a:p>
          <a:p>
            <a:pPr marL="660400" indent="-660400" eaLnBrk="1" hangingPunct="1">
              <a:buFont typeface="Wingdings" panose="05000000000000000000" pitchFamily="2" charset="2"/>
              <a:buAutoNum type="alphaUcPeriod"/>
              <a:defRPr/>
            </a:pPr>
            <a:endParaRPr lang="en-US" sz="4400" b="1" i="1" u="sng"/>
          </a:p>
        </p:txBody>
      </p:sp>
    </p:spTree>
    <p:extLst>
      <p:ext uri="{BB962C8B-B14F-4D97-AF65-F5344CB8AC3E}">
        <p14:creationId xmlns:p14="http://schemas.microsoft.com/office/powerpoint/2010/main" val="3777587835"/>
      </p:ext>
    </p:extLst>
  </p:cSld>
  <p:clrMapOvr>
    <a:masterClrMapping/>
  </p:clrMapOvr>
  <p:transition spd="slow">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748F462B-97C5-4D25-87B0-CA471040518B}" type="slidenum">
              <a:rPr lang="en-US" altLang="en-US" smtClean="0">
                <a:solidFill>
                  <a:srgbClr val="FFFFFF"/>
                </a:solidFill>
              </a:rPr>
              <a:pPr>
                <a:defRPr/>
              </a:pPr>
              <a:t>16</a:t>
            </a:fld>
            <a:endParaRPr lang="en-US" altLang="en-US" smtClean="0">
              <a:solidFill>
                <a:srgbClr val="FFFFFF"/>
              </a:solidFill>
            </a:endParaRPr>
          </a:p>
        </p:txBody>
      </p:sp>
      <p:sp>
        <p:nvSpPr>
          <p:cNvPr id="248834" name="Rectangle 2"/>
          <p:cNvSpPr>
            <a:spLocks noGrp="1" noRot="1" noChangeArrowheads="1"/>
          </p:cNvSpPr>
          <p:nvPr>
            <p:ph type="body" idx="1"/>
          </p:nvPr>
        </p:nvSpPr>
        <p:spPr>
          <a:xfrm>
            <a:off x="2286000" y="304800"/>
            <a:ext cx="8007350" cy="4800600"/>
          </a:xfrm>
        </p:spPr>
        <p:txBody>
          <a:bodyPr/>
          <a:lstStyle/>
          <a:p>
            <a:pPr marL="660400" indent="-660400" eaLnBrk="1" hangingPunct="1">
              <a:buFont typeface="Wingdings" panose="05000000000000000000" pitchFamily="2" charset="2"/>
              <a:buAutoNum type="alphaUcPeriod" startAt="2"/>
              <a:defRPr/>
            </a:pPr>
            <a:r>
              <a:rPr lang="en-US" b="1" i="1" u="sng" smtClean="0">
                <a:solidFill>
                  <a:schemeClr val="folHlink"/>
                </a:solidFill>
              </a:rPr>
              <a:t>EXAMINATION OF CLOTHING</a:t>
            </a:r>
          </a:p>
          <a:p>
            <a:pPr marL="660400" indent="-660400" eaLnBrk="1" hangingPunct="1">
              <a:buFont typeface="Wingdings" panose="05000000000000000000" pitchFamily="2" charset="2"/>
              <a:buAutoNum type="romanLcPeriod"/>
              <a:defRPr/>
            </a:pPr>
            <a:r>
              <a:rPr lang="en-US" smtClean="0"/>
              <a:t>Damage as tears </a:t>
            </a:r>
          </a:p>
          <a:p>
            <a:pPr marL="660400" indent="-660400" eaLnBrk="1" hangingPunct="1">
              <a:buFont typeface="Wingdings" panose="05000000000000000000" pitchFamily="2" charset="2"/>
              <a:buAutoNum type="romanLcPeriod"/>
              <a:defRPr/>
            </a:pPr>
            <a:r>
              <a:rPr lang="en-US" smtClean="0"/>
              <a:t>Fresh contamination ( oil- grease)</a:t>
            </a:r>
          </a:p>
          <a:p>
            <a:pPr marL="660400" indent="-660400" eaLnBrk="1" hangingPunct="1">
              <a:buFont typeface="Wingdings" panose="05000000000000000000" pitchFamily="2" charset="2"/>
              <a:buAutoNum type="romanLcPeriod"/>
              <a:defRPr/>
            </a:pPr>
            <a:r>
              <a:rPr lang="en-US" smtClean="0"/>
              <a:t>Foreign body fragment ( glass – paint)</a:t>
            </a:r>
          </a:p>
          <a:p>
            <a:pPr marL="660400" indent="-660400" eaLnBrk="1" hangingPunct="1">
              <a:buNone/>
              <a:defRPr/>
            </a:pPr>
            <a:endParaRPr lang="en-US" smtClean="0"/>
          </a:p>
        </p:txBody>
      </p:sp>
      <p:sp>
        <p:nvSpPr>
          <p:cNvPr id="248835" name="Rectangle 3"/>
          <p:cNvSpPr>
            <a:spLocks noRot="1" noChangeArrowheads="1"/>
          </p:cNvSpPr>
          <p:nvPr/>
        </p:nvSpPr>
        <p:spPr bwMode="auto">
          <a:xfrm>
            <a:off x="2279650" y="2667000"/>
            <a:ext cx="8007350" cy="4191000"/>
          </a:xfrm>
          <a:prstGeom prst="rect">
            <a:avLst/>
          </a:prstGeom>
          <a:noFill/>
          <a:ln w="9525">
            <a:noFill/>
            <a:miter lim="800000"/>
            <a:headEnd/>
            <a:tailEnd/>
          </a:ln>
          <a:effectLst/>
        </p:spPr>
        <p:txBody>
          <a:bodyPr/>
          <a:lstStyle/>
          <a:p>
            <a:pPr marL="660400" indent="-660400" fontAlgn="base">
              <a:spcBef>
                <a:spcPct val="20000"/>
              </a:spcBef>
              <a:spcAft>
                <a:spcPct val="0"/>
              </a:spcAft>
              <a:buClr>
                <a:srgbClr val="99FF66"/>
              </a:buClr>
              <a:defRPr/>
            </a:pPr>
            <a:endParaRPr lang="en-US" sz="3200">
              <a:solidFill>
                <a:srgbClr val="FFFFFF"/>
              </a:solidFill>
              <a:effectLst>
                <a:outerShdw blurRad="38100" dist="38100" dir="2700000" algn="tl">
                  <a:srgbClr val="000000"/>
                </a:outerShdw>
              </a:effectLst>
            </a:endParaRPr>
          </a:p>
          <a:p>
            <a:pPr marL="660400" indent="-660400" fontAlgn="base">
              <a:spcBef>
                <a:spcPct val="20000"/>
              </a:spcBef>
              <a:spcAft>
                <a:spcPct val="0"/>
              </a:spcAft>
              <a:buClr>
                <a:srgbClr val="99FF66"/>
              </a:buClr>
              <a:buFont typeface="Wingdings" pitchFamily="2" charset="2"/>
              <a:buAutoNum type="alphaUcPeriod" startAt="3"/>
              <a:defRPr/>
            </a:pPr>
            <a:r>
              <a:rPr lang="en-US" sz="3200" b="1" i="1" u="sng">
                <a:solidFill>
                  <a:srgbClr val="FFFF66"/>
                </a:solidFill>
                <a:effectLst>
                  <a:outerShdw blurRad="38100" dist="38100" dir="2700000" algn="tl">
                    <a:srgbClr val="000000"/>
                  </a:outerShdw>
                </a:effectLst>
              </a:rPr>
              <a:t>EXAMINATION OF VEHICLE</a:t>
            </a:r>
            <a:endParaRPr lang="en-US" sz="3200">
              <a:solidFill>
                <a:srgbClr val="FFFFFF"/>
              </a:solidFill>
              <a:effectLst>
                <a:outerShdw blurRad="38100" dist="38100" dir="2700000" algn="tl">
                  <a:srgbClr val="000000"/>
                </a:outerShdw>
              </a:effectLst>
            </a:endParaRPr>
          </a:p>
          <a:p>
            <a:pPr marL="660400" indent="-660400" fontAlgn="base">
              <a:spcBef>
                <a:spcPct val="20000"/>
              </a:spcBef>
              <a:spcAft>
                <a:spcPct val="0"/>
              </a:spcAft>
              <a:buClr>
                <a:srgbClr val="99FF66"/>
              </a:buClr>
              <a:buFont typeface="Wingdings" pitchFamily="2" charset="2"/>
              <a:buAutoNum type="romanLcPeriod"/>
              <a:defRPr/>
            </a:pPr>
            <a:r>
              <a:rPr lang="en-US" sz="3200">
                <a:solidFill>
                  <a:srgbClr val="FFFFFF"/>
                </a:solidFill>
                <a:effectLst>
                  <a:outerShdw blurRad="38100" dist="38100" dir="2700000" algn="tl">
                    <a:srgbClr val="000000"/>
                  </a:outerShdw>
                </a:effectLst>
              </a:rPr>
              <a:t>Damage ( height from ground)</a:t>
            </a:r>
          </a:p>
          <a:p>
            <a:pPr marL="660400" indent="-660400" fontAlgn="base">
              <a:spcBef>
                <a:spcPct val="20000"/>
              </a:spcBef>
              <a:spcAft>
                <a:spcPct val="0"/>
              </a:spcAft>
              <a:buClr>
                <a:srgbClr val="99FF66"/>
              </a:buClr>
              <a:buFont typeface="Wingdings" pitchFamily="2" charset="2"/>
              <a:buAutoNum type="romanLcPeriod"/>
              <a:defRPr/>
            </a:pPr>
            <a:r>
              <a:rPr lang="en-US" sz="3200">
                <a:solidFill>
                  <a:srgbClr val="FFFFFF"/>
                </a:solidFill>
                <a:effectLst>
                  <a:outerShdw blurRad="38100" dist="38100" dir="2700000" algn="tl">
                    <a:srgbClr val="000000"/>
                  </a:outerShdw>
                </a:effectLst>
              </a:rPr>
              <a:t>Blood – flesh or hair on vehicle</a:t>
            </a:r>
            <a:endParaRPr lang="en-US" sz="4400" b="1" i="1" u="sng">
              <a:solidFill>
                <a:srgbClr val="FFFF66"/>
              </a:solidFill>
              <a:effectLst>
                <a:outerShdw blurRad="38100" dist="38100" dir="2700000" algn="tl">
                  <a:srgbClr val="000000"/>
                </a:outerShdw>
              </a:effectLst>
            </a:endParaRPr>
          </a:p>
          <a:p>
            <a:pPr marL="660400" indent="-660400" fontAlgn="base">
              <a:spcBef>
                <a:spcPct val="20000"/>
              </a:spcBef>
              <a:spcAft>
                <a:spcPct val="0"/>
              </a:spcAft>
              <a:buClr>
                <a:srgbClr val="99FF66"/>
              </a:buClr>
              <a:buFont typeface="Wingdings" pitchFamily="2" charset="2"/>
              <a:buAutoNum type="romanLcPeriod"/>
              <a:defRPr/>
            </a:pPr>
            <a:r>
              <a:rPr lang="en-US" sz="3200">
                <a:solidFill>
                  <a:srgbClr val="FFFFFF"/>
                </a:solidFill>
                <a:effectLst>
                  <a:outerShdw blurRad="38100" dist="38100" dir="2700000" algn="tl">
                    <a:srgbClr val="000000"/>
                  </a:outerShdw>
                </a:effectLst>
              </a:rPr>
              <a:t>Signs of attempt to remove the damage or clean the vehicle</a:t>
            </a:r>
          </a:p>
        </p:txBody>
      </p:sp>
    </p:spTree>
    <p:extLst>
      <p:ext uri="{BB962C8B-B14F-4D97-AF65-F5344CB8AC3E}">
        <p14:creationId xmlns:p14="http://schemas.microsoft.com/office/powerpoint/2010/main" val="3398847623"/>
      </p:ext>
    </p:extLst>
  </p:cSld>
  <p:clrMapOvr>
    <a:masterClrMapping/>
  </p:clrMapOvr>
  <p:transition spd="slow">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AC4590E6-26F5-42CF-B094-AE9DB5C3CDC2}" type="slidenum">
              <a:rPr lang="en-US" altLang="en-US" smtClean="0">
                <a:solidFill>
                  <a:srgbClr val="FFFFFF"/>
                </a:solidFill>
              </a:rPr>
              <a:pPr>
                <a:defRPr/>
              </a:pPr>
              <a:t>17</a:t>
            </a:fld>
            <a:endParaRPr lang="en-US" altLang="en-US" smtClean="0">
              <a:solidFill>
                <a:srgbClr val="FFFFFF"/>
              </a:solidFill>
            </a:endParaRPr>
          </a:p>
        </p:txBody>
      </p:sp>
      <p:sp>
        <p:nvSpPr>
          <p:cNvPr id="249858" name="Rectangle 2"/>
          <p:cNvSpPr>
            <a:spLocks noGrp="1" noRot="1" noChangeArrowheads="1"/>
          </p:cNvSpPr>
          <p:nvPr>
            <p:ph type="title"/>
          </p:nvPr>
        </p:nvSpPr>
        <p:spPr/>
        <p:txBody>
          <a:bodyPr/>
          <a:lstStyle/>
          <a:p>
            <a:pPr algn="ctr" eaLnBrk="1" hangingPunct="1">
              <a:defRPr/>
            </a:pPr>
            <a:r>
              <a:rPr lang="en-US" i="1" smtClean="0"/>
              <a:t>POINTS FAVOURING SUICIDE BY ROAD CRASH</a:t>
            </a:r>
          </a:p>
        </p:txBody>
      </p:sp>
      <p:sp>
        <p:nvSpPr>
          <p:cNvPr id="249859" name="Rectangle 3"/>
          <p:cNvSpPr>
            <a:spLocks noGrp="1" noRot="1" noChangeArrowheads="1"/>
          </p:cNvSpPr>
          <p:nvPr>
            <p:ph type="body" idx="1"/>
          </p:nvPr>
        </p:nvSpPr>
        <p:spPr/>
        <p:txBody>
          <a:bodyPr/>
          <a:lstStyle/>
          <a:p>
            <a:pPr marL="609600" indent="-609600" eaLnBrk="1" hangingPunct="1">
              <a:lnSpc>
                <a:spcPct val="90000"/>
              </a:lnSpc>
              <a:buFont typeface="Wingdings" panose="05000000000000000000" pitchFamily="2" charset="2"/>
              <a:buAutoNum type="arabicPeriod"/>
              <a:defRPr/>
            </a:pPr>
            <a:r>
              <a:rPr lang="en-US" smtClean="0"/>
              <a:t>Single occupant.</a:t>
            </a:r>
          </a:p>
          <a:p>
            <a:pPr marL="609600" indent="-609600" eaLnBrk="1" hangingPunct="1">
              <a:lnSpc>
                <a:spcPct val="90000"/>
              </a:lnSpc>
              <a:buFont typeface="Wingdings" panose="05000000000000000000" pitchFamily="2" charset="2"/>
              <a:buAutoNum type="arabicPeriod"/>
              <a:defRPr/>
            </a:pPr>
            <a:r>
              <a:rPr lang="en-US" smtClean="0"/>
              <a:t>Crash into fixed object. </a:t>
            </a:r>
          </a:p>
          <a:p>
            <a:pPr marL="609600" indent="-609600" eaLnBrk="1" hangingPunct="1">
              <a:lnSpc>
                <a:spcPct val="90000"/>
              </a:lnSpc>
              <a:buFont typeface="Wingdings" panose="05000000000000000000" pitchFamily="2" charset="2"/>
              <a:buAutoNum type="arabicPeriod"/>
              <a:defRPr/>
            </a:pPr>
            <a:r>
              <a:rPr lang="en-US" smtClean="0"/>
              <a:t>Evidence of over speeding.</a:t>
            </a:r>
          </a:p>
          <a:p>
            <a:pPr marL="609600" indent="-609600" eaLnBrk="1" hangingPunct="1">
              <a:lnSpc>
                <a:spcPct val="90000"/>
              </a:lnSpc>
              <a:buFont typeface="Wingdings" panose="05000000000000000000" pitchFamily="2" charset="2"/>
              <a:buAutoNum type="arabicPeriod"/>
              <a:defRPr/>
            </a:pPr>
            <a:r>
              <a:rPr lang="en-US" smtClean="0"/>
              <a:t>Absence of brakes application.</a:t>
            </a:r>
          </a:p>
          <a:p>
            <a:pPr marL="609600" indent="-609600" eaLnBrk="1" hangingPunct="1">
              <a:lnSpc>
                <a:spcPct val="90000"/>
              </a:lnSpc>
              <a:buFont typeface="Wingdings" panose="05000000000000000000" pitchFamily="2" charset="2"/>
              <a:buAutoNum type="arabicPeriod"/>
              <a:defRPr/>
            </a:pPr>
            <a:r>
              <a:rPr lang="en-US" smtClean="0"/>
              <a:t>Impact with fix object in dead center of vehicle.</a:t>
            </a:r>
          </a:p>
          <a:p>
            <a:pPr marL="609600" indent="-609600" eaLnBrk="1" hangingPunct="1">
              <a:lnSpc>
                <a:spcPct val="90000"/>
              </a:lnSpc>
              <a:buFont typeface="Wingdings" panose="05000000000000000000" pitchFamily="2" charset="2"/>
              <a:buAutoNum type="arabicPeriod"/>
              <a:defRPr/>
            </a:pPr>
            <a:r>
              <a:rPr lang="en-US" smtClean="0"/>
              <a:t>Straight road&amp; clear weather.</a:t>
            </a:r>
          </a:p>
          <a:p>
            <a:pPr marL="609600" indent="-609600" eaLnBrk="1" hangingPunct="1">
              <a:lnSpc>
                <a:spcPct val="90000"/>
              </a:lnSpc>
              <a:buFont typeface="Wingdings" panose="05000000000000000000" pitchFamily="2" charset="2"/>
              <a:buAutoNum type="arabicPeriod"/>
              <a:defRPr/>
            </a:pPr>
            <a:r>
              <a:rPr lang="en-US" smtClean="0"/>
              <a:t>Suicide note. </a:t>
            </a:r>
          </a:p>
        </p:txBody>
      </p:sp>
    </p:spTree>
    <p:extLst>
      <p:ext uri="{BB962C8B-B14F-4D97-AF65-F5344CB8AC3E}">
        <p14:creationId xmlns:p14="http://schemas.microsoft.com/office/powerpoint/2010/main" val="2504039295"/>
      </p:ext>
    </p:extLst>
  </p:cSld>
  <p:clrMapOvr>
    <a:masterClrMapping/>
  </p:clrMapOvr>
  <p:transition spd="slow">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178A96D4-20CA-46AD-8F56-EF84395244C8}" type="slidenum">
              <a:rPr lang="en-US" altLang="en-US" smtClean="0">
                <a:solidFill>
                  <a:srgbClr val="FFFFFF"/>
                </a:solidFill>
              </a:rPr>
              <a:pPr>
                <a:defRPr/>
              </a:pPr>
              <a:t>18</a:t>
            </a:fld>
            <a:endParaRPr lang="en-US" altLang="en-US" smtClean="0">
              <a:solidFill>
                <a:srgbClr val="FFFFFF"/>
              </a:solidFill>
            </a:endParaRPr>
          </a:p>
        </p:txBody>
      </p:sp>
      <p:sp>
        <p:nvSpPr>
          <p:cNvPr id="333826" name="Rectangle 2"/>
          <p:cNvSpPr>
            <a:spLocks noGrp="1" noRot="1" noChangeArrowheads="1"/>
          </p:cNvSpPr>
          <p:nvPr>
            <p:ph type="body" idx="1"/>
          </p:nvPr>
        </p:nvSpPr>
        <p:spPr>
          <a:xfrm>
            <a:off x="2209800" y="685800"/>
            <a:ext cx="8007350" cy="4191000"/>
          </a:xfrm>
        </p:spPr>
        <p:txBody>
          <a:bodyPr/>
          <a:lstStyle/>
          <a:p>
            <a:pPr marL="609600" indent="-609600" eaLnBrk="1" hangingPunct="1">
              <a:buFont typeface="Wingdings" panose="05000000000000000000" pitchFamily="2" charset="2"/>
              <a:buAutoNum type="arabicPeriod" startAt="8"/>
              <a:defRPr/>
            </a:pPr>
            <a:r>
              <a:rPr lang="en-US" smtClean="0"/>
              <a:t>Firm imprint of depressed accelerator of shoe / absent impression due to brakes.</a:t>
            </a:r>
          </a:p>
          <a:p>
            <a:pPr marL="609600" indent="-609600" eaLnBrk="1" hangingPunct="1">
              <a:buFont typeface="Wingdings" panose="05000000000000000000" pitchFamily="2" charset="2"/>
              <a:buAutoNum type="arabicPeriod" startAt="8"/>
              <a:defRPr/>
            </a:pPr>
            <a:r>
              <a:rPr lang="en-US" smtClean="0"/>
              <a:t>Pedestrian walking or running in front of vehicle.</a:t>
            </a:r>
          </a:p>
          <a:p>
            <a:pPr marL="609600" indent="-609600" eaLnBrk="1" hangingPunct="1">
              <a:buFont typeface="Wingdings" panose="05000000000000000000" pitchFamily="2" charset="2"/>
              <a:buAutoNum type="arabicPeriod" startAt="8"/>
              <a:defRPr/>
            </a:pPr>
            <a:r>
              <a:rPr lang="en-US" smtClean="0"/>
              <a:t>Additional suicidal method </a:t>
            </a:r>
            <a:r>
              <a:rPr lang="en-US" smtClean="0">
                <a:solidFill>
                  <a:schemeClr val="folHlink"/>
                </a:solidFill>
              </a:rPr>
              <a:t>(Drug + Accident or Injury + Accident).</a:t>
            </a:r>
          </a:p>
          <a:p>
            <a:pPr marL="609600" indent="-609600" eaLnBrk="1" hangingPunct="1">
              <a:buFont typeface="Wingdings" panose="05000000000000000000" pitchFamily="2" charset="2"/>
              <a:buAutoNum type="arabicPeriod" startAt="8"/>
              <a:defRPr/>
            </a:pPr>
            <a:r>
              <a:rPr lang="en-US" smtClean="0"/>
              <a:t>Psychological Autopsy.</a:t>
            </a:r>
          </a:p>
        </p:txBody>
      </p:sp>
    </p:spTree>
    <p:extLst>
      <p:ext uri="{BB962C8B-B14F-4D97-AF65-F5344CB8AC3E}">
        <p14:creationId xmlns:p14="http://schemas.microsoft.com/office/powerpoint/2010/main" val="1313292221"/>
      </p:ext>
    </p:extLst>
  </p:cSld>
  <p:clrMapOvr>
    <a:masterClrMapping/>
  </p:clrMapOvr>
  <p:transition spd="slow">
    <p:diamon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041A9FB1-2490-441A-8183-8D85BD192B66}" type="slidenum">
              <a:rPr lang="en-US" altLang="en-US" smtClean="0">
                <a:solidFill>
                  <a:srgbClr val="FFFFFF"/>
                </a:solidFill>
              </a:rPr>
              <a:pPr>
                <a:defRPr/>
              </a:pPr>
              <a:t>19</a:t>
            </a:fld>
            <a:endParaRPr lang="en-US" altLang="en-US" smtClean="0">
              <a:solidFill>
                <a:srgbClr val="FFFFFF"/>
              </a:solidFill>
            </a:endParaRPr>
          </a:p>
        </p:txBody>
      </p:sp>
      <p:sp>
        <p:nvSpPr>
          <p:cNvPr id="98306" name="Rectangle 2"/>
          <p:cNvSpPr>
            <a:spLocks noGrp="1" noRot="1" noChangeArrowheads="1"/>
          </p:cNvSpPr>
          <p:nvPr>
            <p:ph type="title"/>
          </p:nvPr>
        </p:nvSpPr>
        <p:spPr/>
        <p:txBody>
          <a:bodyPr/>
          <a:lstStyle/>
          <a:p>
            <a:pPr algn="ctr" eaLnBrk="1" hangingPunct="1">
              <a:defRPr/>
            </a:pPr>
            <a:r>
              <a:rPr lang="en-US" smtClean="0"/>
              <a:t>MEDICAL CERTIFICATION OF DRIVER</a:t>
            </a:r>
          </a:p>
        </p:txBody>
      </p:sp>
      <p:sp>
        <p:nvSpPr>
          <p:cNvPr id="98307" name="Rectangle 3"/>
          <p:cNvSpPr>
            <a:spLocks noGrp="1" noRot="1" noChangeArrowheads="1"/>
          </p:cNvSpPr>
          <p:nvPr>
            <p:ph type="body" idx="1"/>
          </p:nvPr>
        </p:nvSpPr>
        <p:spPr/>
        <p:txBody>
          <a:bodyPr/>
          <a:lstStyle/>
          <a:p>
            <a:pPr marL="609600" indent="-609600" eaLnBrk="1" hangingPunct="1">
              <a:buNone/>
              <a:defRPr/>
            </a:pPr>
            <a:r>
              <a:rPr lang="en-US" smtClean="0"/>
              <a:t>Driver should be</a:t>
            </a:r>
          </a:p>
          <a:p>
            <a:pPr marL="609600" indent="-609600" eaLnBrk="1" hangingPunct="1">
              <a:defRPr/>
            </a:pPr>
            <a:r>
              <a:rPr lang="en-US" smtClean="0"/>
              <a:t>Physically fit</a:t>
            </a:r>
          </a:p>
          <a:p>
            <a:pPr marL="609600" indent="-609600" eaLnBrk="1" hangingPunct="1">
              <a:defRPr/>
            </a:pPr>
            <a:r>
              <a:rPr lang="en-US" smtClean="0"/>
              <a:t>Psychologically fit</a:t>
            </a:r>
          </a:p>
          <a:p>
            <a:pPr marL="609600" indent="-609600" eaLnBrk="1" hangingPunct="1">
              <a:defRPr/>
            </a:pPr>
            <a:r>
              <a:rPr lang="en-US" smtClean="0"/>
              <a:t>Disease free</a:t>
            </a:r>
          </a:p>
          <a:p>
            <a:pPr marL="609600" indent="-609600" eaLnBrk="1" hangingPunct="1">
              <a:defRPr/>
            </a:pPr>
            <a:r>
              <a:rPr lang="en-US" smtClean="0"/>
              <a:t>Drug free</a:t>
            </a:r>
          </a:p>
          <a:p>
            <a:pPr marL="609600" indent="-609600" eaLnBrk="1" hangingPunct="1">
              <a:defRPr/>
            </a:pPr>
            <a:r>
              <a:rPr lang="en-US" smtClean="0"/>
              <a:t>Fatigue free</a:t>
            </a:r>
          </a:p>
        </p:txBody>
      </p:sp>
    </p:spTree>
    <p:extLst>
      <p:ext uri="{BB962C8B-B14F-4D97-AF65-F5344CB8AC3E}">
        <p14:creationId xmlns:p14="http://schemas.microsoft.com/office/powerpoint/2010/main" val="2950309823"/>
      </p:ext>
    </p:extLst>
  </p:cSld>
  <p:clrMapOvr>
    <a:masterClrMapping/>
  </p:clrMapOvr>
  <p:transition spd="slow">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a:t>
            </a:r>
            <a:endParaRPr lang="en-US" dirty="0"/>
          </a:p>
        </p:txBody>
      </p:sp>
      <p:sp>
        <p:nvSpPr>
          <p:cNvPr id="3" name="Content Placeholder 2"/>
          <p:cNvSpPr>
            <a:spLocks noGrp="1"/>
          </p:cNvSpPr>
          <p:nvPr>
            <p:ph idx="1"/>
          </p:nvPr>
        </p:nvSpPr>
        <p:spPr/>
        <p:txBody>
          <a:bodyPr/>
          <a:lstStyle/>
          <a:p>
            <a:r>
              <a:rPr lang="en-US" dirty="0" smtClean="0"/>
              <a:t>RTA injuries to different parts of body</a:t>
            </a:r>
          </a:p>
          <a:p>
            <a:r>
              <a:rPr lang="en-US" dirty="0" smtClean="0"/>
              <a:t>Identification of Injuries sustained to Drivers, Front seat co passenger and occupants</a:t>
            </a:r>
          </a:p>
          <a:p>
            <a:r>
              <a:rPr lang="en-US" dirty="0" smtClean="0"/>
              <a:t>Investigation of RTA in medicolegal cases</a:t>
            </a:r>
          </a:p>
          <a:p>
            <a:r>
              <a:rPr lang="en-US" smtClean="0"/>
              <a:t>Medical certificates </a:t>
            </a:r>
            <a:r>
              <a:rPr lang="en-US" dirty="0" smtClean="0"/>
              <a:t>for drivers.</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E6888ED3-74BC-401A-A7E1-24BEC84CDA8C}" type="slidenum">
              <a:rPr lang="en-US" altLang="en-US" smtClean="0">
                <a:solidFill>
                  <a:srgbClr val="FFFFFF"/>
                </a:solidFill>
              </a:rPr>
              <a:pPr>
                <a:defRPr/>
              </a:pPr>
              <a:t>2</a:t>
            </a:fld>
            <a:endParaRPr lang="en-US" altLang="en-US">
              <a:solidFill>
                <a:srgbClr val="FFFFFF"/>
              </a:solidFill>
            </a:endParaRPr>
          </a:p>
        </p:txBody>
      </p:sp>
    </p:spTree>
    <p:extLst>
      <p:ext uri="{BB962C8B-B14F-4D97-AF65-F5344CB8AC3E}">
        <p14:creationId xmlns:p14="http://schemas.microsoft.com/office/powerpoint/2010/main" val="3665507899"/>
      </p:ext>
    </p:extLst>
  </p:cSld>
  <p:clrMapOvr>
    <a:masterClrMapping/>
  </p:clrMapOvr>
  <p:transition spd="slow">
    <p:diamon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p:cNvSpPr>
            <a:spLocks noGrp="1" noChangeArrowheads="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20BA242B-6995-4F46-BB41-CE57F54C1A0D}" type="slidenum">
              <a:rPr lang="en-US" altLang="en-US" smtClean="0">
                <a:solidFill>
                  <a:srgbClr val="FFFFFF"/>
                </a:solidFill>
              </a:rPr>
              <a:pPr>
                <a:defRPr/>
              </a:pPr>
              <a:t>20</a:t>
            </a:fld>
            <a:endParaRPr lang="en-US" altLang="en-US" smtClean="0">
              <a:solidFill>
                <a:srgbClr val="FFFFFF"/>
              </a:solidFill>
            </a:endParaRPr>
          </a:p>
        </p:txBody>
      </p:sp>
      <p:sp>
        <p:nvSpPr>
          <p:cNvPr id="228354" name="Rectangle 2"/>
          <p:cNvSpPr>
            <a:spLocks noGrp="1" noChangeArrowheads="1"/>
          </p:cNvSpPr>
          <p:nvPr>
            <p:ph type="ctrTitle"/>
          </p:nvPr>
        </p:nvSpPr>
        <p:spPr>
          <a:xfrm>
            <a:off x="1676400" y="304801"/>
            <a:ext cx="8915400" cy="1736725"/>
          </a:xfrm>
        </p:spPr>
        <p:txBody>
          <a:bodyPr/>
          <a:lstStyle/>
          <a:p>
            <a:pPr algn="ctr" eaLnBrk="1" hangingPunct="1">
              <a:defRPr/>
            </a:pPr>
            <a:r>
              <a:rPr lang="en-US" smtClean="0"/>
              <a:t>REQUIREMENTS FOR A DRIVING LICENSE</a:t>
            </a:r>
          </a:p>
        </p:txBody>
      </p:sp>
      <p:sp>
        <p:nvSpPr>
          <p:cNvPr id="228355" name="Rectangle 3"/>
          <p:cNvSpPr>
            <a:spLocks noGrp="1" noChangeArrowheads="1"/>
          </p:cNvSpPr>
          <p:nvPr>
            <p:ph type="subTitle" idx="1"/>
          </p:nvPr>
        </p:nvSpPr>
        <p:spPr>
          <a:xfrm>
            <a:off x="1828800" y="2209800"/>
            <a:ext cx="8610600" cy="4419600"/>
          </a:xfrm>
        </p:spPr>
        <p:txBody>
          <a:bodyPr/>
          <a:lstStyle/>
          <a:p>
            <a:pPr marL="609600" indent="-609600" eaLnBrk="1" hangingPunct="1">
              <a:buFont typeface="Wingdings" panose="05000000000000000000" pitchFamily="2" charset="2"/>
              <a:buAutoNum type="arabicPeriod"/>
              <a:defRPr/>
            </a:pPr>
            <a:r>
              <a:rPr lang="en-US" b="1" smtClean="0">
                <a:solidFill>
                  <a:schemeClr val="folHlink"/>
                </a:solidFill>
              </a:rPr>
              <a:t>AGE LIMIT: </a:t>
            </a:r>
          </a:p>
          <a:p>
            <a:pPr marL="609600" indent="-609600" eaLnBrk="1" hangingPunct="1">
              <a:defRPr/>
            </a:pPr>
            <a:r>
              <a:rPr lang="en-US" smtClean="0"/>
              <a:t>           Lower age limit for</a:t>
            </a:r>
          </a:p>
          <a:p>
            <a:pPr marL="609600" indent="-609600" eaLnBrk="1" hangingPunct="1">
              <a:defRPr/>
            </a:pPr>
            <a:r>
              <a:rPr lang="en-US" smtClean="0"/>
              <a:t>                       Motorcycle/motorcar – 18 yrs.</a:t>
            </a:r>
          </a:p>
          <a:p>
            <a:pPr marL="609600" indent="-609600" eaLnBrk="1" hangingPunct="1">
              <a:defRPr/>
            </a:pPr>
            <a:r>
              <a:rPr lang="en-US" smtClean="0"/>
              <a:t>           Paid employee for motor car – 21 yrs.</a:t>
            </a:r>
          </a:p>
          <a:p>
            <a:pPr marL="609600" indent="-609600" eaLnBrk="1" hangingPunct="1">
              <a:defRPr/>
            </a:pPr>
            <a:r>
              <a:rPr lang="en-US" smtClean="0"/>
              <a:t>                                Heavy vehicles – 22 yrs.</a:t>
            </a:r>
          </a:p>
          <a:p>
            <a:pPr marL="609600" indent="-609600" eaLnBrk="1" hangingPunct="1">
              <a:buFont typeface="Wingdings" panose="05000000000000000000" pitchFamily="2" charset="2"/>
              <a:buAutoNum type="arabicPeriod" startAt="2"/>
              <a:defRPr/>
            </a:pPr>
            <a:r>
              <a:rPr lang="en-US" b="1" smtClean="0">
                <a:solidFill>
                  <a:schemeClr val="folHlink"/>
                </a:solidFill>
              </a:rPr>
              <a:t>PHYSICAL AND MENTAL FITNESS.</a:t>
            </a:r>
          </a:p>
          <a:p>
            <a:pPr marL="609600" indent="-609600" eaLnBrk="1" hangingPunct="1">
              <a:buFont typeface="Wingdings" panose="05000000000000000000" pitchFamily="2" charset="2"/>
              <a:buAutoNum type="arabicPeriod" startAt="2"/>
              <a:defRPr/>
            </a:pPr>
            <a:r>
              <a:rPr lang="en-US" b="1" smtClean="0">
                <a:solidFill>
                  <a:schemeClr val="folHlink"/>
                </a:solidFill>
              </a:rPr>
              <a:t>DRIVING SKILL.</a:t>
            </a:r>
            <a:r>
              <a:rPr lang="en-US" smtClean="0"/>
              <a:t>       </a:t>
            </a:r>
            <a:endParaRPr lang="en-US" b="1" smtClean="0">
              <a:solidFill>
                <a:schemeClr val="folHlink"/>
              </a:solidFill>
            </a:endParaRPr>
          </a:p>
        </p:txBody>
      </p:sp>
    </p:spTree>
    <p:extLst>
      <p:ext uri="{BB962C8B-B14F-4D97-AF65-F5344CB8AC3E}">
        <p14:creationId xmlns:p14="http://schemas.microsoft.com/office/powerpoint/2010/main" val="171884484"/>
      </p:ext>
    </p:extLst>
  </p:cSld>
  <p:clrMapOvr>
    <a:masterClrMapping/>
  </p:clrMapOvr>
  <p:transition spd="slow">
    <p:diamon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4134CB5E-B505-4900-BE61-78B922898796}" type="slidenum">
              <a:rPr lang="en-US" altLang="en-US" smtClean="0">
                <a:solidFill>
                  <a:srgbClr val="FFFFFF"/>
                </a:solidFill>
              </a:rPr>
              <a:pPr>
                <a:defRPr/>
              </a:pPr>
              <a:t>21</a:t>
            </a:fld>
            <a:endParaRPr lang="en-US" altLang="en-US" smtClean="0">
              <a:solidFill>
                <a:srgbClr val="FFFFFF"/>
              </a:solidFill>
            </a:endParaRPr>
          </a:p>
        </p:txBody>
      </p:sp>
      <p:sp>
        <p:nvSpPr>
          <p:cNvPr id="99330" name="Rectangle 2"/>
          <p:cNvSpPr>
            <a:spLocks noGrp="1" noRot="1" noChangeArrowheads="1"/>
          </p:cNvSpPr>
          <p:nvPr>
            <p:ph type="title"/>
          </p:nvPr>
        </p:nvSpPr>
        <p:spPr>
          <a:xfrm>
            <a:off x="1520826" y="-76200"/>
            <a:ext cx="9070975" cy="1431925"/>
          </a:xfrm>
        </p:spPr>
        <p:txBody>
          <a:bodyPr/>
          <a:lstStyle/>
          <a:p>
            <a:pPr algn="ctr" eaLnBrk="1" hangingPunct="1">
              <a:defRPr/>
            </a:pPr>
            <a:r>
              <a:rPr lang="en-US" sz="3600"/>
              <a:t>Diseases &amp; disabilities causing disqualification for driving license</a:t>
            </a:r>
          </a:p>
        </p:txBody>
      </p:sp>
      <p:sp>
        <p:nvSpPr>
          <p:cNvPr id="99331" name="Rectangle 3"/>
          <p:cNvSpPr>
            <a:spLocks noGrp="1" noRot="1" noChangeArrowheads="1"/>
          </p:cNvSpPr>
          <p:nvPr>
            <p:ph type="body" idx="1"/>
          </p:nvPr>
        </p:nvSpPr>
        <p:spPr>
          <a:xfrm>
            <a:off x="1524000" y="1447800"/>
            <a:ext cx="8991600" cy="4953000"/>
          </a:xfrm>
        </p:spPr>
        <p:txBody>
          <a:bodyPr/>
          <a:lstStyle/>
          <a:p>
            <a:pPr marL="609600" indent="-609600" eaLnBrk="1" hangingPunct="1">
              <a:lnSpc>
                <a:spcPct val="90000"/>
              </a:lnSpc>
              <a:buFont typeface="Wingdings" panose="05000000000000000000" pitchFamily="2" charset="2"/>
              <a:buAutoNum type="arabicPeriod"/>
              <a:defRPr/>
            </a:pPr>
            <a:r>
              <a:rPr lang="en-US" smtClean="0"/>
              <a:t>Epilepsy</a:t>
            </a:r>
          </a:p>
          <a:p>
            <a:pPr marL="609600" indent="-609600" eaLnBrk="1" hangingPunct="1">
              <a:lnSpc>
                <a:spcPct val="90000"/>
              </a:lnSpc>
              <a:buFont typeface="Wingdings" panose="05000000000000000000" pitchFamily="2" charset="2"/>
              <a:buAutoNum type="arabicPeriod"/>
              <a:defRPr/>
            </a:pPr>
            <a:r>
              <a:rPr lang="en-US" smtClean="0"/>
              <a:t>Lunacy </a:t>
            </a:r>
            <a:r>
              <a:rPr lang="en-US" smtClean="0">
                <a:solidFill>
                  <a:schemeClr val="folHlink"/>
                </a:solidFill>
              </a:rPr>
              <a:t>(Insanity)</a:t>
            </a:r>
          </a:p>
          <a:p>
            <a:pPr marL="609600" indent="-609600" eaLnBrk="1" hangingPunct="1">
              <a:lnSpc>
                <a:spcPct val="90000"/>
              </a:lnSpc>
              <a:buFont typeface="Wingdings" panose="05000000000000000000" pitchFamily="2" charset="2"/>
              <a:buAutoNum type="arabicPeriod"/>
              <a:defRPr/>
            </a:pPr>
            <a:r>
              <a:rPr lang="en-US" smtClean="0"/>
              <a:t>Heart disease likely to produce sudden attack of giddiness or fainting.</a:t>
            </a:r>
          </a:p>
          <a:p>
            <a:pPr marL="609600" indent="-609600" eaLnBrk="1" hangingPunct="1">
              <a:lnSpc>
                <a:spcPct val="90000"/>
              </a:lnSpc>
              <a:buFont typeface="Wingdings" panose="05000000000000000000" pitchFamily="2" charset="2"/>
              <a:buAutoNum type="arabicPeriod"/>
              <a:defRPr/>
            </a:pPr>
            <a:r>
              <a:rPr lang="en-US" smtClean="0"/>
              <a:t>Dimness of vision</a:t>
            </a:r>
          </a:p>
          <a:p>
            <a:pPr marL="609600" indent="-609600" eaLnBrk="1" hangingPunct="1">
              <a:lnSpc>
                <a:spcPct val="90000"/>
              </a:lnSpc>
              <a:buFont typeface="Wingdings" panose="05000000000000000000" pitchFamily="2" charset="2"/>
              <a:buAutoNum type="arabicPeriod"/>
              <a:defRPr/>
            </a:pPr>
            <a:r>
              <a:rPr lang="en-US" smtClean="0"/>
              <a:t>Color blindness</a:t>
            </a:r>
          </a:p>
          <a:p>
            <a:pPr marL="609600" indent="-609600" eaLnBrk="1" hangingPunct="1">
              <a:lnSpc>
                <a:spcPct val="90000"/>
              </a:lnSpc>
              <a:buFont typeface="Wingdings" panose="05000000000000000000" pitchFamily="2" charset="2"/>
              <a:buAutoNum type="arabicPeriod"/>
              <a:defRPr/>
            </a:pPr>
            <a:r>
              <a:rPr lang="en-US" smtClean="0"/>
              <a:t>Night blindness</a:t>
            </a:r>
          </a:p>
          <a:p>
            <a:pPr marL="609600" indent="-609600" eaLnBrk="1" hangingPunct="1">
              <a:lnSpc>
                <a:spcPct val="90000"/>
              </a:lnSpc>
              <a:buFont typeface="Wingdings" panose="05000000000000000000" pitchFamily="2" charset="2"/>
              <a:buAutoNum type="arabicPeriod"/>
              <a:defRPr/>
            </a:pPr>
            <a:r>
              <a:rPr lang="en-US" smtClean="0"/>
              <a:t>Deafness</a:t>
            </a:r>
          </a:p>
          <a:p>
            <a:pPr marL="609600" indent="-609600" eaLnBrk="1" hangingPunct="1">
              <a:lnSpc>
                <a:spcPct val="90000"/>
              </a:lnSpc>
              <a:buFont typeface="Wingdings" panose="05000000000000000000" pitchFamily="2" charset="2"/>
              <a:buAutoNum type="arabicPeriod"/>
              <a:defRPr/>
            </a:pPr>
            <a:r>
              <a:rPr lang="en-US" smtClean="0"/>
              <a:t>Leprosy</a:t>
            </a:r>
          </a:p>
        </p:txBody>
      </p:sp>
    </p:spTree>
    <p:extLst>
      <p:ext uri="{BB962C8B-B14F-4D97-AF65-F5344CB8AC3E}">
        <p14:creationId xmlns:p14="http://schemas.microsoft.com/office/powerpoint/2010/main" val="784456014"/>
      </p:ext>
    </p:extLst>
  </p:cSld>
  <p:clrMapOvr>
    <a:masterClrMapping/>
  </p:clrMapOvr>
  <p:transition spd="slow">
    <p:diamon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E8E447DF-950A-4503-B6AD-425384A4707B}" type="slidenum">
              <a:rPr lang="en-US" altLang="en-US" smtClean="0">
                <a:solidFill>
                  <a:srgbClr val="FFFFFF"/>
                </a:solidFill>
              </a:rPr>
              <a:pPr>
                <a:defRPr/>
              </a:pPr>
              <a:t>22</a:t>
            </a:fld>
            <a:endParaRPr lang="en-US" altLang="en-US" smtClean="0">
              <a:solidFill>
                <a:srgbClr val="FFFFFF"/>
              </a:solidFill>
            </a:endParaRPr>
          </a:p>
        </p:txBody>
      </p:sp>
      <p:sp>
        <p:nvSpPr>
          <p:cNvPr id="101378" name="Rectangle 2"/>
          <p:cNvSpPr>
            <a:spLocks noGrp="1" noRot="1" noChangeArrowheads="1"/>
          </p:cNvSpPr>
          <p:nvPr>
            <p:ph type="title"/>
          </p:nvPr>
        </p:nvSpPr>
        <p:spPr>
          <a:xfrm>
            <a:off x="1981201" y="244476"/>
            <a:ext cx="8385175" cy="1279525"/>
          </a:xfrm>
        </p:spPr>
        <p:txBody>
          <a:bodyPr/>
          <a:lstStyle/>
          <a:p>
            <a:pPr algn="ctr" eaLnBrk="1" hangingPunct="1">
              <a:defRPr/>
            </a:pPr>
            <a:r>
              <a:rPr lang="en-US" sz="4000"/>
              <a:t>MEDICAL CERTIFICATE FOR DRIVING LICENSE</a:t>
            </a:r>
          </a:p>
        </p:txBody>
      </p:sp>
      <p:sp>
        <p:nvSpPr>
          <p:cNvPr id="101379" name="Rectangle 3"/>
          <p:cNvSpPr>
            <a:spLocks noGrp="1" noRot="1" noChangeArrowheads="1"/>
          </p:cNvSpPr>
          <p:nvPr>
            <p:ph type="body" idx="1"/>
          </p:nvPr>
        </p:nvSpPr>
        <p:spPr>
          <a:xfrm>
            <a:off x="1752600" y="1828800"/>
            <a:ext cx="8616950" cy="4953000"/>
          </a:xfrm>
        </p:spPr>
        <p:txBody>
          <a:bodyPr/>
          <a:lstStyle/>
          <a:p>
            <a:pPr marL="609600" indent="-609600" eaLnBrk="1" hangingPunct="1">
              <a:buNone/>
              <a:defRPr/>
            </a:pPr>
            <a:r>
              <a:rPr lang="en-US" b="1" smtClean="0">
                <a:solidFill>
                  <a:schemeClr val="folHlink"/>
                </a:solidFill>
              </a:rPr>
              <a:t>     (TO BE FILLED UP BY A REGISTERED MEDICAL PRACTITIONER)</a:t>
            </a:r>
          </a:p>
          <a:p>
            <a:pPr marL="609600" indent="-609600" eaLnBrk="1" hangingPunct="1">
              <a:buFont typeface="Wingdings" panose="05000000000000000000" pitchFamily="2" charset="2"/>
              <a:buAutoNum type="arabicPeriod"/>
              <a:defRPr/>
            </a:pPr>
            <a:r>
              <a:rPr lang="en-US" sz="2800" b="1"/>
              <a:t>What is the applicant’s apparent age?..............</a:t>
            </a:r>
          </a:p>
          <a:p>
            <a:pPr marL="609600" indent="-609600" eaLnBrk="1" hangingPunct="1">
              <a:buFont typeface="Wingdings" panose="05000000000000000000" pitchFamily="2" charset="2"/>
              <a:buAutoNum type="arabicPeriod"/>
              <a:defRPr/>
            </a:pPr>
            <a:r>
              <a:rPr lang="en-US" sz="2800" b="1"/>
              <a:t>Is the applicant subject to epilepsy, vertigo or any mental ailment likely to affect his efficiency?...............................</a:t>
            </a:r>
          </a:p>
          <a:p>
            <a:pPr marL="609600" indent="-609600" eaLnBrk="1" hangingPunct="1">
              <a:buFont typeface="Wingdings" panose="05000000000000000000" pitchFamily="2" charset="2"/>
              <a:buAutoNum type="arabicPeriod"/>
              <a:defRPr/>
            </a:pPr>
            <a:r>
              <a:rPr lang="en-US" sz="2800" b="1"/>
              <a:t>Does the applicant suffer from heart or lung disorder which might interfere with the performance of his duties as a driver?....................................................</a:t>
            </a:r>
          </a:p>
        </p:txBody>
      </p:sp>
    </p:spTree>
    <p:extLst>
      <p:ext uri="{BB962C8B-B14F-4D97-AF65-F5344CB8AC3E}">
        <p14:creationId xmlns:p14="http://schemas.microsoft.com/office/powerpoint/2010/main" val="2257680150"/>
      </p:ext>
    </p:extLst>
  </p:cSld>
  <p:clrMapOvr>
    <a:masterClrMapping/>
  </p:clrMapOvr>
  <p:transition spd="slow">
    <p:diamon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1D7BD4C5-2969-433D-8D4F-3807770DD24E}" type="slidenum">
              <a:rPr lang="en-US" altLang="en-US" smtClean="0">
                <a:solidFill>
                  <a:srgbClr val="FFFFFF"/>
                </a:solidFill>
              </a:rPr>
              <a:pPr>
                <a:defRPr/>
              </a:pPr>
              <a:t>23</a:t>
            </a:fld>
            <a:endParaRPr lang="en-US" altLang="en-US" smtClean="0">
              <a:solidFill>
                <a:srgbClr val="FFFFFF"/>
              </a:solidFill>
            </a:endParaRPr>
          </a:p>
        </p:txBody>
      </p:sp>
      <p:sp>
        <p:nvSpPr>
          <p:cNvPr id="102403" name="Rectangle 3"/>
          <p:cNvSpPr>
            <a:spLocks noGrp="1" noRot="1" noChangeArrowheads="1"/>
          </p:cNvSpPr>
          <p:nvPr>
            <p:ph type="body" idx="1"/>
          </p:nvPr>
        </p:nvSpPr>
        <p:spPr>
          <a:xfrm>
            <a:off x="2362200" y="381000"/>
            <a:ext cx="8007350" cy="6172200"/>
          </a:xfrm>
        </p:spPr>
        <p:txBody>
          <a:bodyPr/>
          <a:lstStyle/>
          <a:p>
            <a:pPr marL="609600" indent="-609600" eaLnBrk="1" hangingPunct="1">
              <a:lnSpc>
                <a:spcPct val="90000"/>
              </a:lnSpc>
              <a:buFont typeface="Wingdings" panose="05000000000000000000" pitchFamily="2" charset="2"/>
              <a:buAutoNum type="arabicPeriod" startAt="4"/>
              <a:defRPr/>
            </a:pPr>
            <a:r>
              <a:rPr lang="en-US" sz="2800"/>
              <a:t>   </a:t>
            </a:r>
            <a:endParaRPr lang="en-US" smtClean="0"/>
          </a:p>
          <a:p>
            <a:pPr marL="609600" indent="-609600" eaLnBrk="1" hangingPunct="1">
              <a:lnSpc>
                <a:spcPct val="90000"/>
              </a:lnSpc>
              <a:buFont typeface="Wingdings" panose="05000000000000000000" pitchFamily="2" charset="2"/>
              <a:buAutoNum type="alphaLcPeriod"/>
              <a:defRPr/>
            </a:pPr>
            <a:r>
              <a:rPr lang="en-US" smtClean="0"/>
              <a:t>Is there any defect of vision? If so, has it been corrected by suitable spectacles?...............................</a:t>
            </a:r>
          </a:p>
          <a:p>
            <a:pPr marL="609600" indent="-609600" eaLnBrk="1" hangingPunct="1">
              <a:lnSpc>
                <a:spcPct val="90000"/>
              </a:lnSpc>
              <a:buFont typeface="Wingdings" panose="05000000000000000000" pitchFamily="2" charset="2"/>
              <a:buAutoNum type="alphaLcPeriod"/>
              <a:defRPr/>
            </a:pPr>
            <a:r>
              <a:rPr lang="en-US" smtClean="0"/>
              <a:t>Can the applicant readily distinguish the pigmentary colour red and green? .................................................</a:t>
            </a:r>
          </a:p>
          <a:p>
            <a:pPr marL="609600" indent="-609600" eaLnBrk="1" hangingPunct="1">
              <a:lnSpc>
                <a:spcPct val="90000"/>
              </a:lnSpc>
              <a:buFont typeface="Wingdings" panose="05000000000000000000" pitchFamily="2" charset="2"/>
              <a:buAutoNum type="alphaLcPeriod"/>
              <a:defRPr/>
            </a:pPr>
            <a:r>
              <a:rPr lang="en-US" smtClean="0"/>
              <a:t>Does the applicant suffer from night blindness? …………………………..</a:t>
            </a:r>
          </a:p>
          <a:p>
            <a:pPr marL="609600" indent="-609600" eaLnBrk="1" hangingPunct="1">
              <a:lnSpc>
                <a:spcPct val="90000"/>
              </a:lnSpc>
              <a:buFont typeface="Wingdings" panose="05000000000000000000" pitchFamily="2" charset="2"/>
              <a:buAutoNum type="arabicPeriod" startAt="5"/>
              <a:defRPr/>
            </a:pPr>
            <a:r>
              <a:rPr lang="en-US" smtClean="0"/>
              <a:t>Does the applicant have any deformity or loss of members which would prevent his hearing of ordinary sound signals? ………………………………….</a:t>
            </a:r>
          </a:p>
        </p:txBody>
      </p:sp>
    </p:spTree>
    <p:extLst>
      <p:ext uri="{BB962C8B-B14F-4D97-AF65-F5344CB8AC3E}">
        <p14:creationId xmlns:p14="http://schemas.microsoft.com/office/powerpoint/2010/main" val="2449994581"/>
      </p:ext>
    </p:extLst>
  </p:cSld>
  <p:clrMapOvr>
    <a:masterClrMapping/>
  </p:clrMapOvr>
  <p:transition spd="slow">
    <p:diamon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5F846D76-50D2-4B67-951D-4220F40F7493}" type="slidenum">
              <a:rPr lang="en-US" altLang="en-US" smtClean="0">
                <a:solidFill>
                  <a:srgbClr val="FFFFFF"/>
                </a:solidFill>
              </a:rPr>
              <a:pPr>
                <a:defRPr/>
              </a:pPr>
              <a:t>24</a:t>
            </a:fld>
            <a:endParaRPr lang="en-US" altLang="en-US" smtClean="0">
              <a:solidFill>
                <a:srgbClr val="FFFFFF"/>
              </a:solidFill>
            </a:endParaRPr>
          </a:p>
        </p:txBody>
      </p:sp>
      <p:sp>
        <p:nvSpPr>
          <p:cNvPr id="103427" name="Rectangle 3"/>
          <p:cNvSpPr>
            <a:spLocks noGrp="1" noRot="1" noChangeArrowheads="1"/>
          </p:cNvSpPr>
          <p:nvPr>
            <p:ph type="body" idx="1"/>
          </p:nvPr>
        </p:nvSpPr>
        <p:spPr>
          <a:xfrm>
            <a:off x="2362200" y="228600"/>
            <a:ext cx="8007350" cy="6400800"/>
          </a:xfrm>
        </p:spPr>
        <p:txBody>
          <a:bodyPr/>
          <a:lstStyle/>
          <a:p>
            <a:pPr marL="609600" indent="-609600" eaLnBrk="1" hangingPunct="1">
              <a:buFont typeface="Wingdings" panose="05000000000000000000" pitchFamily="2" charset="2"/>
              <a:buAutoNum type="arabicPeriod" startAt="6"/>
              <a:defRPr/>
            </a:pPr>
            <a:r>
              <a:rPr lang="en-US" smtClean="0"/>
              <a:t>Has the applicant any deformity or loss of members which would interfere with the efficient performance of his duties as a driver? ……………………………</a:t>
            </a:r>
          </a:p>
          <a:p>
            <a:pPr marL="609600" indent="-609600" eaLnBrk="1" hangingPunct="1">
              <a:buFont typeface="Wingdings" panose="05000000000000000000" pitchFamily="2" charset="2"/>
              <a:buAutoNum type="arabicPeriod" startAt="6"/>
              <a:defRPr/>
            </a:pPr>
            <a:r>
              <a:rPr lang="en-US" smtClean="0"/>
              <a:t>Does he show any evidence of being addicted to the excessive use of alcohol, tobacco or drugs?.....................</a:t>
            </a:r>
          </a:p>
          <a:p>
            <a:pPr marL="609600" indent="-609600" eaLnBrk="1" hangingPunct="1">
              <a:buFont typeface="Wingdings" panose="05000000000000000000" pitchFamily="2" charset="2"/>
              <a:buAutoNum type="arabicPeriod" startAt="6"/>
              <a:defRPr/>
            </a:pPr>
            <a:r>
              <a:rPr lang="en-US" smtClean="0"/>
              <a:t>Is he generally fit as regards</a:t>
            </a:r>
          </a:p>
          <a:p>
            <a:pPr marL="609600" indent="-609600" eaLnBrk="1" hangingPunct="1">
              <a:buNone/>
              <a:defRPr/>
            </a:pPr>
            <a:r>
              <a:rPr lang="en-US" smtClean="0"/>
              <a:t>	(a) bodily health, and</a:t>
            </a:r>
          </a:p>
          <a:p>
            <a:pPr marL="609600" indent="-609600" eaLnBrk="1" hangingPunct="1">
              <a:buNone/>
              <a:defRPr/>
            </a:pPr>
            <a:r>
              <a:rPr lang="en-US" smtClean="0"/>
              <a:t>	(b) eyesight?......................</a:t>
            </a:r>
          </a:p>
          <a:p>
            <a:pPr marL="609600" indent="-609600" eaLnBrk="1" hangingPunct="1">
              <a:buFont typeface="Wingdings" panose="05000000000000000000" pitchFamily="2" charset="2"/>
              <a:buAutoNum type="arabicPeriod" startAt="9"/>
              <a:defRPr/>
            </a:pPr>
            <a:r>
              <a:rPr lang="en-US" smtClean="0"/>
              <a:t>Marks of identification:………………..</a:t>
            </a:r>
          </a:p>
        </p:txBody>
      </p:sp>
    </p:spTree>
    <p:extLst>
      <p:ext uri="{BB962C8B-B14F-4D97-AF65-F5344CB8AC3E}">
        <p14:creationId xmlns:p14="http://schemas.microsoft.com/office/powerpoint/2010/main" val="3844430451"/>
      </p:ext>
    </p:extLst>
  </p:cSld>
  <p:clrMapOvr>
    <a:masterClrMapping/>
  </p:clrMapOvr>
  <p:transition spd="slow">
    <p:diamon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F587E1B0-FD35-476F-A934-AAD01D2CC478}" type="slidenum">
              <a:rPr lang="en-US" altLang="en-US" smtClean="0">
                <a:solidFill>
                  <a:srgbClr val="FFFFFF"/>
                </a:solidFill>
              </a:rPr>
              <a:pPr>
                <a:defRPr/>
              </a:pPr>
              <a:t>25</a:t>
            </a:fld>
            <a:endParaRPr lang="en-US" altLang="en-US" smtClean="0">
              <a:solidFill>
                <a:srgbClr val="FFFFFF"/>
              </a:solidFill>
            </a:endParaRPr>
          </a:p>
        </p:txBody>
      </p:sp>
      <p:sp>
        <p:nvSpPr>
          <p:cNvPr id="104451" name="Rectangle 3"/>
          <p:cNvSpPr>
            <a:spLocks noGrp="1" noRot="1" noChangeArrowheads="1"/>
          </p:cNvSpPr>
          <p:nvPr>
            <p:ph type="body" idx="1"/>
          </p:nvPr>
        </p:nvSpPr>
        <p:spPr>
          <a:xfrm>
            <a:off x="2362200" y="381000"/>
            <a:ext cx="8007350" cy="6477000"/>
          </a:xfrm>
        </p:spPr>
        <p:txBody>
          <a:bodyPr/>
          <a:lstStyle/>
          <a:p>
            <a:pPr eaLnBrk="1" hangingPunct="1">
              <a:buFont typeface="Wingdings" panose="05000000000000000000" pitchFamily="2" charset="2"/>
              <a:buNone/>
              <a:defRPr/>
            </a:pPr>
            <a:r>
              <a:rPr lang="en-US" dirty="0" smtClean="0"/>
              <a:t>   I certify that to the best of my knowledge and belief the applicant ………………. is the person herein as above described and that the attached photograph is reasonably correct likeness of applicant.</a:t>
            </a:r>
          </a:p>
          <a:p>
            <a:pPr eaLnBrk="1" hangingPunct="1">
              <a:buFont typeface="Wingdings" panose="05000000000000000000" pitchFamily="2" charset="2"/>
              <a:buNone/>
              <a:defRPr/>
            </a:pPr>
            <a:r>
              <a:rPr lang="en-US" dirty="0" smtClean="0"/>
              <a:t>                          Signature:…………….</a:t>
            </a:r>
          </a:p>
          <a:p>
            <a:pPr eaLnBrk="1" hangingPunct="1">
              <a:buFont typeface="Wingdings" panose="05000000000000000000" pitchFamily="2" charset="2"/>
              <a:buNone/>
              <a:defRPr/>
            </a:pPr>
            <a:r>
              <a:rPr lang="en-US" dirty="0" smtClean="0"/>
              <a:t>                          Name:…………………</a:t>
            </a:r>
          </a:p>
          <a:p>
            <a:pPr eaLnBrk="1" hangingPunct="1">
              <a:buFont typeface="Wingdings" panose="05000000000000000000" pitchFamily="2" charset="2"/>
              <a:buNone/>
              <a:defRPr/>
            </a:pPr>
            <a:r>
              <a:rPr lang="en-US" dirty="0" smtClean="0"/>
              <a:t>                          Designation:………….</a:t>
            </a:r>
          </a:p>
          <a:p>
            <a:pPr eaLnBrk="1" hangingPunct="1">
              <a:buFont typeface="Wingdings" panose="05000000000000000000" pitchFamily="2" charset="2"/>
              <a:buNone/>
              <a:defRPr/>
            </a:pPr>
            <a:r>
              <a:rPr lang="en-US" dirty="0" smtClean="0">
                <a:solidFill>
                  <a:schemeClr val="folHlink"/>
                </a:solidFill>
              </a:rPr>
              <a:t>   </a:t>
            </a:r>
            <a:r>
              <a:rPr lang="en-US" sz="2800" dirty="0">
                <a:solidFill>
                  <a:schemeClr val="folHlink"/>
                </a:solidFill>
              </a:rPr>
              <a:t>Note:  Special attention should be directed to distant vision and to the condition of the arms and hands and joints of both extremities.</a:t>
            </a:r>
          </a:p>
        </p:txBody>
      </p:sp>
      <p:sp>
        <p:nvSpPr>
          <p:cNvPr id="70660" name="Rectangle 4"/>
          <p:cNvSpPr>
            <a:spLocks noChangeArrowheads="1"/>
          </p:cNvSpPr>
          <p:nvPr/>
        </p:nvSpPr>
        <p:spPr bwMode="auto">
          <a:xfrm>
            <a:off x="2895600" y="2971800"/>
            <a:ext cx="2057400" cy="1600200"/>
          </a:xfrm>
          <a:prstGeom prst="rect">
            <a:avLst/>
          </a:prstGeom>
          <a:solidFill>
            <a:schemeClr val="folHlink"/>
          </a:solidFill>
          <a:ln w="9525">
            <a:solidFill>
              <a:schemeClr val="folHlink"/>
            </a:solidFill>
            <a:miter lim="800000"/>
            <a:headEnd/>
            <a:tailEnd/>
          </a:ln>
        </p:spPr>
        <p:txBody>
          <a:bodyPr wrap="none" anchor="ctr"/>
          <a:lstStyle>
            <a:lvl1pPr>
              <a:spcBef>
                <a:spcPct val="20000"/>
              </a:spcBef>
              <a:buClr>
                <a:schemeClr val="hlink"/>
              </a:buClr>
              <a:buFont typeface="Wingdings" panose="05000000000000000000" pitchFamily="2" charset="2"/>
              <a:buChar char="§"/>
              <a:defRPr sz="3200">
                <a:solidFill>
                  <a:schemeClr val="tx1"/>
                </a:solidFill>
                <a:latin typeface="Arial" panose="020B0604020202020204" pitchFamily="34"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ClrTx/>
              <a:buFontTx/>
              <a:buNone/>
            </a:pPr>
            <a:r>
              <a:rPr lang="en-US" altLang="en-US" sz="1800">
                <a:solidFill>
                  <a:srgbClr val="000000"/>
                </a:solidFill>
              </a:rPr>
              <a:t>Space for </a:t>
            </a:r>
          </a:p>
          <a:p>
            <a:pPr algn="ctr" eaLnBrk="0" fontAlgn="base" hangingPunct="0">
              <a:spcBef>
                <a:spcPct val="0"/>
              </a:spcBef>
              <a:spcAft>
                <a:spcPct val="0"/>
              </a:spcAft>
              <a:buClrTx/>
              <a:buFontTx/>
              <a:buNone/>
            </a:pPr>
            <a:r>
              <a:rPr lang="en-US" altLang="en-US" sz="1800">
                <a:solidFill>
                  <a:srgbClr val="000000"/>
                </a:solidFill>
              </a:rPr>
              <a:t>photograph</a:t>
            </a:r>
          </a:p>
        </p:txBody>
      </p:sp>
    </p:spTree>
    <p:extLst>
      <p:ext uri="{BB962C8B-B14F-4D97-AF65-F5344CB8AC3E}">
        <p14:creationId xmlns:p14="http://schemas.microsoft.com/office/powerpoint/2010/main" val="2269613824"/>
      </p:ext>
    </p:extLst>
  </p:cSld>
  <p:clrMapOvr>
    <a:masterClrMapping/>
  </p:clrMapOvr>
  <p:transition spd="slow">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98D47271-48DE-4BE3-89D7-9CA5AEB2B427}" type="slidenum">
              <a:rPr lang="en-US" altLang="en-US" smtClean="0">
                <a:solidFill>
                  <a:srgbClr val="FFFFFF"/>
                </a:solidFill>
              </a:rPr>
              <a:pPr>
                <a:defRPr/>
              </a:pPr>
              <a:t>3</a:t>
            </a:fld>
            <a:endParaRPr lang="en-US" altLang="en-US" smtClean="0">
              <a:solidFill>
                <a:srgbClr val="FFFFFF"/>
              </a:solidFill>
            </a:endParaRPr>
          </a:p>
        </p:txBody>
      </p:sp>
      <p:sp>
        <p:nvSpPr>
          <p:cNvPr id="302083" name="Rectangle 3"/>
          <p:cNvSpPr>
            <a:spLocks noGrp="1" noRot="1" noChangeArrowheads="1"/>
          </p:cNvSpPr>
          <p:nvPr>
            <p:ph type="body" idx="1"/>
          </p:nvPr>
        </p:nvSpPr>
        <p:spPr>
          <a:xfrm>
            <a:off x="2362200" y="228600"/>
            <a:ext cx="8007350" cy="6324600"/>
          </a:xfrm>
        </p:spPr>
        <p:txBody>
          <a:bodyPr/>
          <a:lstStyle/>
          <a:p>
            <a:pPr eaLnBrk="1" hangingPunct="1">
              <a:lnSpc>
                <a:spcPct val="90000"/>
              </a:lnSpc>
              <a:buFont typeface="Wingdings" panose="05000000000000000000" pitchFamily="2" charset="2"/>
              <a:buNone/>
              <a:defRPr/>
            </a:pPr>
            <a:r>
              <a:rPr lang="en-US" sz="4000" b="1" dirty="0">
                <a:solidFill>
                  <a:schemeClr val="folHlink"/>
                </a:solidFill>
              </a:rPr>
              <a:t>CHEST</a:t>
            </a:r>
          </a:p>
          <a:p>
            <a:pPr eaLnBrk="1" hangingPunct="1">
              <a:lnSpc>
                <a:spcPct val="90000"/>
              </a:lnSpc>
              <a:defRPr/>
            </a:pPr>
            <a:r>
              <a:rPr lang="en-US" sz="3600" b="1" u="sng" dirty="0"/>
              <a:t>Steering wheel injury</a:t>
            </a:r>
            <a:r>
              <a:rPr lang="en-US" b="1" dirty="0" smtClean="0">
                <a:solidFill>
                  <a:schemeClr val="folHlink"/>
                </a:solidFill>
              </a:rPr>
              <a:t> </a:t>
            </a:r>
          </a:p>
          <a:p>
            <a:pPr eaLnBrk="1" hangingPunct="1">
              <a:lnSpc>
                <a:spcPct val="90000"/>
              </a:lnSpc>
              <a:defRPr/>
            </a:pPr>
            <a:r>
              <a:rPr lang="en-US" dirty="0" smtClean="0"/>
              <a:t>Externally there is patterned abrasion / contusion or no visible injury at all</a:t>
            </a:r>
          </a:p>
          <a:p>
            <a:pPr eaLnBrk="1" hangingPunct="1">
              <a:lnSpc>
                <a:spcPct val="90000"/>
              </a:lnSpc>
              <a:defRPr/>
            </a:pPr>
            <a:r>
              <a:rPr lang="en-US" dirty="0" smtClean="0"/>
              <a:t>Internally transverse </a:t>
            </a:r>
            <a:r>
              <a:rPr lang="en-US" dirty="0" err="1" smtClean="0"/>
              <a:t>sternal</a:t>
            </a:r>
            <a:r>
              <a:rPr lang="en-US" dirty="0" smtClean="0"/>
              <a:t> and bilateral rib fractures </a:t>
            </a:r>
            <a:r>
              <a:rPr lang="en-US" b="1" dirty="0" smtClean="0">
                <a:solidFill>
                  <a:schemeClr val="folHlink"/>
                </a:solidFill>
              </a:rPr>
              <a:t>(Flail Chest)</a:t>
            </a:r>
          </a:p>
          <a:p>
            <a:pPr eaLnBrk="1" hangingPunct="1">
              <a:lnSpc>
                <a:spcPct val="90000"/>
              </a:lnSpc>
              <a:defRPr/>
            </a:pPr>
            <a:r>
              <a:rPr lang="en-US" b="1" dirty="0" smtClean="0"/>
              <a:t>Lungs</a:t>
            </a:r>
            <a:r>
              <a:rPr lang="en-US" dirty="0" smtClean="0"/>
              <a:t> – punctured wounds due to fractured ribs</a:t>
            </a:r>
          </a:p>
          <a:p>
            <a:pPr eaLnBrk="1" hangingPunct="1">
              <a:lnSpc>
                <a:spcPct val="90000"/>
              </a:lnSpc>
              <a:defRPr/>
            </a:pPr>
            <a:r>
              <a:rPr lang="en-US" b="1" dirty="0" smtClean="0"/>
              <a:t>Heart </a:t>
            </a:r>
            <a:r>
              <a:rPr lang="en-US" dirty="0" smtClean="0"/>
              <a:t>– contusion, laceration, rupture</a:t>
            </a:r>
          </a:p>
          <a:p>
            <a:pPr eaLnBrk="1" hangingPunct="1">
              <a:lnSpc>
                <a:spcPct val="90000"/>
              </a:lnSpc>
              <a:defRPr/>
            </a:pPr>
            <a:r>
              <a:rPr lang="en-US" b="1" dirty="0" smtClean="0"/>
              <a:t>Aortic</a:t>
            </a:r>
            <a:r>
              <a:rPr lang="en-US" dirty="0" smtClean="0"/>
              <a:t> – rupture </a:t>
            </a:r>
          </a:p>
          <a:p>
            <a:pPr eaLnBrk="1" hangingPunct="1">
              <a:lnSpc>
                <a:spcPct val="90000"/>
              </a:lnSpc>
              <a:defRPr/>
            </a:pPr>
            <a:r>
              <a:rPr lang="en-US" b="1" dirty="0" smtClean="0"/>
              <a:t>Liver</a:t>
            </a:r>
            <a:r>
              <a:rPr lang="en-US" dirty="0" smtClean="0"/>
              <a:t> – laceration</a:t>
            </a:r>
            <a:endParaRPr lang="en-US" b="1" dirty="0" smtClean="0"/>
          </a:p>
        </p:txBody>
      </p:sp>
    </p:spTree>
    <p:extLst>
      <p:ext uri="{BB962C8B-B14F-4D97-AF65-F5344CB8AC3E}">
        <p14:creationId xmlns:p14="http://schemas.microsoft.com/office/powerpoint/2010/main" val="2122580504"/>
      </p:ext>
    </p:extLst>
  </p:cSld>
  <p:clrMapOvr>
    <a:masterClrMapping/>
  </p:clrMapOvr>
  <p:transition spd="slow">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3BA3D5F2-ACD0-4054-B714-BFD4D3B2D1E7}" type="slidenum">
              <a:rPr lang="en-US" altLang="en-US" smtClean="0">
                <a:solidFill>
                  <a:srgbClr val="FFFFFF"/>
                </a:solidFill>
              </a:rPr>
              <a:pPr>
                <a:defRPr/>
              </a:pPr>
              <a:t>4</a:t>
            </a:fld>
            <a:endParaRPr lang="en-US" altLang="en-US" smtClean="0">
              <a:solidFill>
                <a:srgbClr val="FFFFFF"/>
              </a:solidFill>
            </a:endParaRPr>
          </a:p>
        </p:txBody>
      </p:sp>
      <p:sp>
        <p:nvSpPr>
          <p:cNvPr id="305154" name="Rectangle 2"/>
          <p:cNvSpPr>
            <a:spLocks noGrp="1" noRot="1" noChangeArrowheads="1"/>
          </p:cNvSpPr>
          <p:nvPr>
            <p:ph type="title"/>
          </p:nvPr>
        </p:nvSpPr>
        <p:spPr>
          <a:xfrm>
            <a:off x="2286000" y="5486400"/>
            <a:ext cx="7772400" cy="1143000"/>
          </a:xfrm>
        </p:spPr>
        <p:txBody>
          <a:bodyPr/>
          <a:lstStyle/>
          <a:p>
            <a:pPr algn="ctr" eaLnBrk="1" hangingPunct="1">
              <a:defRPr/>
            </a:pPr>
            <a:r>
              <a:rPr lang="en-US" smtClean="0"/>
              <a:t>Steering Wheel Injury </a:t>
            </a:r>
          </a:p>
        </p:txBody>
      </p:sp>
      <p:pic>
        <p:nvPicPr>
          <p:cNvPr id="4915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2984519"/>
      </p:ext>
    </p:extLst>
  </p:cSld>
  <p:clrMapOvr>
    <a:masterClrMapping/>
  </p:clrMapOvr>
  <p:transition spd="slow">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91752D58-1493-4957-8844-AF14460AB018}" type="slidenum">
              <a:rPr lang="en-US" altLang="en-US" smtClean="0">
                <a:solidFill>
                  <a:srgbClr val="FFFFFF"/>
                </a:solidFill>
              </a:rPr>
              <a:pPr>
                <a:defRPr/>
              </a:pPr>
              <a:t>5</a:t>
            </a:fld>
            <a:endParaRPr lang="en-US" altLang="en-US" smtClean="0">
              <a:solidFill>
                <a:srgbClr val="FFFFFF"/>
              </a:solidFill>
            </a:endParaRPr>
          </a:p>
        </p:txBody>
      </p:sp>
      <p:sp>
        <p:nvSpPr>
          <p:cNvPr id="306178" name="Rectangle 2"/>
          <p:cNvSpPr>
            <a:spLocks noGrp="1" noRot="1" noChangeArrowheads="1"/>
          </p:cNvSpPr>
          <p:nvPr>
            <p:ph type="title"/>
          </p:nvPr>
        </p:nvSpPr>
        <p:spPr>
          <a:xfrm>
            <a:off x="2286000" y="5410200"/>
            <a:ext cx="7772400" cy="1143000"/>
          </a:xfrm>
        </p:spPr>
        <p:txBody>
          <a:bodyPr/>
          <a:lstStyle/>
          <a:p>
            <a:pPr algn="ctr" eaLnBrk="1" hangingPunct="1">
              <a:defRPr/>
            </a:pPr>
            <a:r>
              <a:rPr lang="en-US" sz="4000"/>
              <a:t>Pulmonary Contusion in a Car Driver.  </a:t>
            </a:r>
          </a:p>
        </p:txBody>
      </p:sp>
      <p:pic>
        <p:nvPicPr>
          <p:cNvPr id="5018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948069"/>
      </p:ext>
    </p:extLst>
  </p:cSld>
  <p:clrMapOvr>
    <a:masterClrMapping/>
  </p:clrMapOvr>
  <p:transition spd="slow">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2B60C74C-5088-4EDE-9533-C1ABB902D877}" type="slidenum">
              <a:rPr lang="en-US" altLang="en-US" smtClean="0">
                <a:solidFill>
                  <a:srgbClr val="FFFFFF"/>
                </a:solidFill>
              </a:rPr>
              <a:pPr>
                <a:defRPr/>
              </a:pPr>
              <a:t>6</a:t>
            </a:fld>
            <a:endParaRPr lang="en-US" altLang="en-US" smtClean="0">
              <a:solidFill>
                <a:srgbClr val="FFFFFF"/>
              </a:solidFill>
            </a:endParaRPr>
          </a:p>
        </p:txBody>
      </p:sp>
      <p:sp>
        <p:nvSpPr>
          <p:cNvPr id="307202" name="Rectangle 2"/>
          <p:cNvSpPr>
            <a:spLocks noGrp="1" noRot="1" noChangeArrowheads="1"/>
          </p:cNvSpPr>
          <p:nvPr>
            <p:ph type="title"/>
          </p:nvPr>
        </p:nvSpPr>
        <p:spPr>
          <a:xfrm>
            <a:off x="2362200" y="5486400"/>
            <a:ext cx="7772400" cy="1143000"/>
          </a:xfrm>
        </p:spPr>
        <p:txBody>
          <a:bodyPr/>
          <a:lstStyle/>
          <a:p>
            <a:pPr algn="ctr" eaLnBrk="1" hangingPunct="1">
              <a:defRPr/>
            </a:pPr>
            <a:r>
              <a:rPr lang="en-US" sz="3200"/>
              <a:t>Rapture of Aorta in a Car Occupant </a:t>
            </a:r>
          </a:p>
        </p:txBody>
      </p:sp>
      <p:pic>
        <p:nvPicPr>
          <p:cNvPr id="5120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
            <a:ext cx="9144000" cy="521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8601233"/>
      </p:ext>
    </p:extLst>
  </p:cSld>
  <p:clrMapOvr>
    <a:masterClrMapping/>
  </p:clrMapOvr>
  <p:transition spd="slow">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99BEE090-D0D9-4D0F-B78C-E599E721C9A7}" type="slidenum">
              <a:rPr lang="en-US" altLang="en-US" smtClean="0">
                <a:solidFill>
                  <a:srgbClr val="FFFFFF"/>
                </a:solidFill>
              </a:rPr>
              <a:pPr>
                <a:defRPr/>
              </a:pPr>
              <a:t>7</a:t>
            </a:fld>
            <a:endParaRPr lang="en-US" altLang="en-US" smtClean="0">
              <a:solidFill>
                <a:srgbClr val="FFFFFF"/>
              </a:solidFill>
            </a:endParaRPr>
          </a:p>
        </p:txBody>
      </p:sp>
      <p:sp>
        <p:nvSpPr>
          <p:cNvPr id="308226" name="Rectangle 2"/>
          <p:cNvSpPr>
            <a:spLocks noGrp="1" noRot="1" noChangeArrowheads="1"/>
          </p:cNvSpPr>
          <p:nvPr>
            <p:ph type="title"/>
          </p:nvPr>
        </p:nvSpPr>
        <p:spPr>
          <a:xfrm>
            <a:off x="2209800" y="5410200"/>
            <a:ext cx="7772400" cy="1143000"/>
          </a:xfrm>
        </p:spPr>
        <p:txBody>
          <a:bodyPr/>
          <a:lstStyle/>
          <a:p>
            <a:pPr algn="ctr" eaLnBrk="1" hangingPunct="1">
              <a:defRPr/>
            </a:pPr>
            <a:r>
              <a:rPr lang="en-US" sz="4000"/>
              <a:t>Crushing of Liver – Driver </a:t>
            </a:r>
          </a:p>
        </p:txBody>
      </p:sp>
      <p:pic>
        <p:nvPicPr>
          <p:cNvPr id="5222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6024715"/>
      </p:ext>
    </p:extLst>
  </p:cSld>
  <p:clrMapOvr>
    <a:masterClrMapping/>
  </p:clrMapOvr>
  <p:transition spd="slow">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A17BB22D-374E-4A33-8CB7-4A81884A7DC5}" type="slidenum">
              <a:rPr lang="en-US" altLang="en-US" smtClean="0">
                <a:solidFill>
                  <a:srgbClr val="FFFFFF"/>
                </a:solidFill>
              </a:rPr>
              <a:pPr>
                <a:defRPr/>
              </a:pPr>
              <a:t>8</a:t>
            </a:fld>
            <a:endParaRPr lang="en-US" altLang="en-US" smtClean="0">
              <a:solidFill>
                <a:srgbClr val="FFFFFF"/>
              </a:solidFill>
            </a:endParaRPr>
          </a:p>
        </p:txBody>
      </p:sp>
      <p:sp>
        <p:nvSpPr>
          <p:cNvPr id="303107" name="Rectangle 3"/>
          <p:cNvSpPr>
            <a:spLocks noGrp="1" noRot="1" noChangeArrowheads="1"/>
          </p:cNvSpPr>
          <p:nvPr>
            <p:ph type="body" idx="1"/>
          </p:nvPr>
        </p:nvSpPr>
        <p:spPr>
          <a:xfrm>
            <a:off x="2362200" y="533400"/>
            <a:ext cx="8007350" cy="5562600"/>
          </a:xfrm>
        </p:spPr>
        <p:txBody>
          <a:bodyPr/>
          <a:lstStyle/>
          <a:p>
            <a:pPr eaLnBrk="1" hangingPunct="1">
              <a:defRPr/>
            </a:pPr>
            <a:r>
              <a:rPr lang="en-US" sz="4000" b="1">
                <a:solidFill>
                  <a:schemeClr val="folHlink"/>
                </a:solidFill>
              </a:rPr>
              <a:t>UPPER LIMBS</a:t>
            </a:r>
          </a:p>
          <a:p>
            <a:pPr eaLnBrk="1" hangingPunct="1">
              <a:defRPr/>
            </a:pPr>
            <a:r>
              <a:rPr lang="en-US" smtClean="0"/>
              <a:t>Wrist or forearm fractures</a:t>
            </a:r>
          </a:p>
          <a:p>
            <a:pPr eaLnBrk="1" hangingPunct="1">
              <a:defRPr/>
            </a:pPr>
            <a:r>
              <a:rPr lang="en-US" sz="4000" b="1">
                <a:solidFill>
                  <a:schemeClr val="folHlink"/>
                </a:solidFill>
              </a:rPr>
              <a:t>LOWER LIMBS</a:t>
            </a:r>
          </a:p>
          <a:p>
            <a:pPr eaLnBrk="1" hangingPunct="1">
              <a:defRPr/>
            </a:pPr>
            <a:r>
              <a:rPr lang="en-US" smtClean="0"/>
              <a:t>Fracture of patella or femur</a:t>
            </a:r>
          </a:p>
          <a:p>
            <a:pPr eaLnBrk="1" hangingPunct="1">
              <a:defRPr/>
            </a:pPr>
            <a:r>
              <a:rPr lang="en-US" smtClean="0"/>
              <a:t>Ankle fracture</a:t>
            </a:r>
          </a:p>
          <a:p>
            <a:pPr eaLnBrk="1" hangingPunct="1">
              <a:defRPr/>
            </a:pPr>
            <a:endParaRPr lang="en-US" smtClean="0"/>
          </a:p>
        </p:txBody>
      </p:sp>
    </p:spTree>
    <p:extLst>
      <p:ext uri="{BB962C8B-B14F-4D97-AF65-F5344CB8AC3E}">
        <p14:creationId xmlns:p14="http://schemas.microsoft.com/office/powerpoint/2010/main" val="1889494510"/>
      </p:ext>
    </p:extLst>
  </p:cSld>
  <p:clrMapOvr>
    <a:masterClrMapping/>
  </p:clrMapOvr>
  <p:transition spd="slow">
    <p:diamon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F4DDBBCF-BD98-4608-A1CF-6CD523612362}" type="slidenum">
              <a:rPr lang="en-US" altLang="en-US" smtClean="0">
                <a:solidFill>
                  <a:srgbClr val="FFFFFF"/>
                </a:solidFill>
              </a:rPr>
              <a:pPr>
                <a:defRPr/>
              </a:pPr>
              <a:t>9</a:t>
            </a:fld>
            <a:endParaRPr lang="en-US" altLang="en-US" smtClean="0">
              <a:solidFill>
                <a:srgbClr val="FFFFFF"/>
              </a:solidFill>
            </a:endParaRPr>
          </a:p>
        </p:txBody>
      </p:sp>
      <p:sp>
        <p:nvSpPr>
          <p:cNvPr id="309250" name="Rectangle 2"/>
          <p:cNvSpPr>
            <a:spLocks noGrp="1" noRot="1" noChangeArrowheads="1"/>
          </p:cNvSpPr>
          <p:nvPr>
            <p:ph type="title"/>
          </p:nvPr>
        </p:nvSpPr>
        <p:spPr>
          <a:xfrm>
            <a:off x="2362200" y="5410200"/>
            <a:ext cx="7772400" cy="1143000"/>
          </a:xfrm>
        </p:spPr>
        <p:txBody>
          <a:bodyPr/>
          <a:lstStyle/>
          <a:p>
            <a:pPr algn="ctr" eaLnBrk="1" hangingPunct="1">
              <a:defRPr/>
            </a:pPr>
            <a:r>
              <a:rPr lang="en-US" sz="4000"/>
              <a:t>Injuries to car driver in a frontal impact </a:t>
            </a:r>
          </a:p>
        </p:txBody>
      </p:sp>
      <p:pic>
        <p:nvPicPr>
          <p:cNvPr id="5427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4651953"/>
      </p:ext>
    </p:extLst>
  </p:cSld>
  <p:clrMapOvr>
    <a:masterClrMapping/>
  </p:clrMapOvr>
  <p:transition spd="slow">
    <p:diamon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lass Layers">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TotalTime>
  <Words>871</Words>
  <Application>Microsoft Office PowerPoint</Application>
  <PresentationFormat>Widescreen</PresentationFormat>
  <Paragraphs>154</Paragraphs>
  <Slides>25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Arial Black</vt:lpstr>
      <vt:lpstr>Calibri</vt:lpstr>
      <vt:lpstr>Calibri Light</vt:lpstr>
      <vt:lpstr>Wingdings</vt:lpstr>
      <vt:lpstr>Office Theme</vt:lpstr>
      <vt:lpstr>Glass Layers</vt:lpstr>
      <vt:lpstr>Road Traffic Injuries</vt:lpstr>
      <vt:lpstr>Learning Outcomes</vt:lpstr>
      <vt:lpstr>PowerPoint Presentation</vt:lpstr>
      <vt:lpstr>Steering Wheel Injury </vt:lpstr>
      <vt:lpstr>Pulmonary Contusion in a Car Driver.  </vt:lpstr>
      <vt:lpstr>Rapture of Aorta in a Car Occupant </vt:lpstr>
      <vt:lpstr>Crushing of Liver – Driver </vt:lpstr>
      <vt:lpstr>PowerPoint Presentation</vt:lpstr>
      <vt:lpstr>Injuries to car driver in a frontal impact </vt:lpstr>
      <vt:lpstr>IDENTIFICATION OF DRIVER</vt:lpstr>
      <vt:lpstr>Mechanism of Injuries to Front Seat Occupants </vt:lpstr>
      <vt:lpstr>Front seat co - passenger </vt:lpstr>
      <vt:lpstr>REAR SEAT OCCUPANTS</vt:lpstr>
      <vt:lpstr>INVESTIGATION OF RTA </vt:lpstr>
      <vt:lpstr>EXAMINATIONS </vt:lpstr>
      <vt:lpstr>PowerPoint Presentation</vt:lpstr>
      <vt:lpstr>POINTS FAVOURING SUICIDE BY ROAD CRASH</vt:lpstr>
      <vt:lpstr>PowerPoint Presentation</vt:lpstr>
      <vt:lpstr>MEDICAL CERTIFICATION OF DRIVER</vt:lpstr>
      <vt:lpstr>REQUIREMENTS FOR A DRIVING LICENSE</vt:lpstr>
      <vt:lpstr>Diseases &amp; disabilities causing disqualification for driving license</vt:lpstr>
      <vt:lpstr>MEDICAL CERTIFICATE FOR DRIVING LICENSE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Dr.Nadir Ali</dc:creator>
  <cp:lastModifiedBy>Dr.Nadir Ali</cp:lastModifiedBy>
  <cp:revision>3</cp:revision>
  <dcterms:created xsi:type="dcterms:W3CDTF">2020-05-06T06:28:59Z</dcterms:created>
  <dcterms:modified xsi:type="dcterms:W3CDTF">2020-05-06T06:53:19Z</dcterms:modified>
</cp:coreProperties>
</file>