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81" d="100"/>
          <a:sy n="81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3671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Single-Case </a:t>
            </a:r>
            <a:r>
              <a:rPr lang="en-US" dirty="0" smtClean="0"/>
              <a:t>Research/ Small </a:t>
            </a:r>
            <a:r>
              <a:rPr lang="en-US" smtClean="0"/>
              <a:t>n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56735"/>
            <a:ext cx="9144000" cy="1233170"/>
          </a:xfrm>
        </p:spPr>
        <p:txBody>
          <a:bodyPr/>
          <a:lstStyle/>
          <a:p>
            <a:r>
              <a:rPr lang="en-US"/>
              <a:t>Dr. Sadia Malik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1840"/>
          </a:xfrm>
        </p:spPr>
        <p:txBody>
          <a:bodyPr>
            <a:normAutofit fontScale="90000"/>
          </a:bodyPr>
          <a:lstStyle/>
          <a:p>
            <a:r>
              <a:rPr lang="en-US">
                <a:sym typeface="+mn-ea"/>
              </a:rPr>
              <a:t>Single-Case Research/Small-n Design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3235" t="16089" r="27696" b="9854"/>
          <a:stretch>
            <a:fillRect/>
          </a:stretch>
        </p:blipFill>
        <p:spPr>
          <a:xfrm>
            <a:off x="3172460" y="1117600"/>
            <a:ext cx="6087745" cy="45662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31483" t="19206" r="27108" b="57576"/>
          <a:stretch>
            <a:fillRect/>
          </a:stretch>
        </p:blipFill>
        <p:spPr>
          <a:xfrm>
            <a:off x="1964055" y="400050"/>
            <a:ext cx="7961630" cy="170370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36140" t="23872" r="25662" b="12448"/>
          <a:stretch>
            <a:fillRect/>
          </a:stretch>
        </p:blipFill>
        <p:spPr>
          <a:xfrm>
            <a:off x="2168525" y="1940560"/>
            <a:ext cx="7552690" cy="37871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/>
          </p:nvPr>
        </p:nvPicPr>
        <p:blipFill>
          <a:blip r:embed="rId2"/>
          <a:srcRect l="34492" t="22616" r="26740" b="26767"/>
          <a:stretch>
            <a:fillRect/>
          </a:stretch>
        </p:blipFill>
        <p:spPr>
          <a:xfrm>
            <a:off x="2921000" y="561340"/>
            <a:ext cx="7149465" cy="52679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 l="34928" t="26254" r="28792" b="26767"/>
          <a:stretch>
            <a:fillRect/>
          </a:stretch>
        </p:blipFill>
        <p:spPr>
          <a:xfrm>
            <a:off x="2936875" y="1256665"/>
            <a:ext cx="7420610" cy="43465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 l="34345" t="20015" r="26451" b="11428"/>
          <a:stretch>
            <a:fillRect/>
          </a:stretch>
        </p:blipFill>
        <p:spPr>
          <a:xfrm>
            <a:off x="2369820" y="744220"/>
            <a:ext cx="7451725" cy="50863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 l="37269" t="21315" r="25868" b="19240"/>
          <a:stretch>
            <a:fillRect/>
          </a:stretch>
        </p:blipFill>
        <p:spPr>
          <a:xfrm>
            <a:off x="2287270" y="819150"/>
            <a:ext cx="7510780" cy="46621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 l="24553" t="21315" r="29523" b="46793"/>
          <a:stretch>
            <a:fillRect/>
          </a:stretch>
        </p:blipFill>
        <p:spPr>
          <a:xfrm>
            <a:off x="1320165" y="1135380"/>
            <a:ext cx="9399270" cy="42564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</Words>
  <Application>Microsoft Office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Single-Case Research/ Small n Design</vt:lpstr>
      <vt:lpstr>Single-Case Research/Small-n Design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DELL</dc:creator>
  <cp:lastModifiedBy>DELL</cp:lastModifiedBy>
  <cp:revision>3</cp:revision>
  <dcterms:created xsi:type="dcterms:W3CDTF">2019-01-24T18:57:35Z</dcterms:created>
  <dcterms:modified xsi:type="dcterms:W3CDTF">2020-05-02T18:32:20Z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1033-10.2.0.7587</vt:lpwstr>
  </property>
</Properties>
</file>