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1" r:id="rId5"/>
    <p:sldId id="266" r:id="rId6"/>
    <p:sldId id="258" r:id="rId7"/>
    <p:sldId id="259" r:id="rId8"/>
    <p:sldId id="263" r:id="rId9"/>
    <p:sldId id="26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086C102-F748-4D9D-A3B9-6CF9ACD68D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4453B3E-F1F2-4EA3-B2EE-6F884CFE66E5}" type="datetimeFigureOut">
              <a:rPr lang="en-US" smtClean="0"/>
              <a:t>11/8/2020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ELEMENTS/ COMPONENTS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INSTRUCTOR: FARHEEN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48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Environment of a school has direct link with the quality of school and quality of education.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Healthy school environment has Cleary defied goals. They give direction and purposes to entire school activities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environment includes the attitude and behavior of all the individuals in the school.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2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ELEMENTS/ COMPONENTS  OF EDUCATION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Teacher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Students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Content/ Teaching strategies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Curriculum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Instructional 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Administration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87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SCHOOL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is the most important institution and is a seat of learning. Important function of school is to provide relevant and purposeful education in order to facilitate all round development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students.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is an organized setup and students have to spend prescribed number of years to achieve a specific certificate.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49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TEACHER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638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quality of education depends on the quality of teacher. Teacher plays a key role in teaching learning process. Teacher process includes three major components teacher, students and curriculum.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good teacher has command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subject, knowledge of the curriculum, objectivities, contents teaching methods and assessment procedures; commitment to his/her profession and ability to use facilities.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36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STUDENTS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Student is consider a center of interest in education. Student is an active identify having objective thinking.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He develops scientific thinking instead of memorizing he prefers understanding.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Every students has his own identify, which is nurtured in school.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1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is the activities which carried out under the guidance of a school,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embraces all experiences which children have under the administration of the schools.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Curriculum is the process where by teacher make decisions to implement those activities by interaction with learner’s resources  and the learning environment.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71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CONTENT/ TEACHING LEARNING </a:t>
            </a:r>
            <a:r>
              <a:rPr lang="en-US" sz="4800" dirty="0" smtClean="0"/>
              <a:t>MATERIALS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Content of a subject is an important component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education. The content specifies teaching learning material that constitute a body of knowledge , skills and behavior  such as attitude and values.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These are the devices that assist the teacher in the teaching- learning process. It is not self supporting ; they are supplementary training devices.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6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620000" cy="4038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Are the materials that are designed for pupils and their teachers as a learning resource and help pupils to acquire facts, opinions and to develop cognitive processes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802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ADMINISTRATION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administration  provides a broad range of services to schools and in particular school administrators.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is defined as the organization, direction, coordination and control of human and material resources to achieve desired ends.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School administration department is directly responsible to the director of school.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1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121</TotalTime>
  <Words>445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ELEMENTS/ COMPONENTS OF EDUCATION</vt:lpstr>
      <vt:lpstr>ELEMENTS/ COMPONENTS  OF EDUCATION</vt:lpstr>
      <vt:lpstr>SCHOOL</vt:lpstr>
      <vt:lpstr>TEACHER</vt:lpstr>
      <vt:lpstr>STUDENTS</vt:lpstr>
      <vt:lpstr>CURRICULUM</vt:lpstr>
      <vt:lpstr>CONTENT/ TEACHING LEARNING MATERIALS</vt:lpstr>
      <vt:lpstr>PowerPoint Presentation</vt:lpstr>
      <vt:lpstr>ADMINISTRATION</vt:lpstr>
      <vt:lpstr>ENVIRONMENT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Elements/ Components of Education</dc:title>
  <dc:creator>computer fix</dc:creator>
  <cp:lastModifiedBy>computer fix</cp:lastModifiedBy>
  <cp:revision>23</cp:revision>
  <dcterms:created xsi:type="dcterms:W3CDTF">2020-10-24T11:30:47Z</dcterms:created>
  <dcterms:modified xsi:type="dcterms:W3CDTF">2020-11-08T15:28:05Z</dcterms:modified>
</cp:coreProperties>
</file>