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72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2"/>
            <a:ext cx="9440035" cy="1828801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91"/>
            <a:ext cx="9440035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45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xmlns="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5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7" cy="543472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11"/>
            <a:ext cx="9845347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3" cy="543472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90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3" cy="3534344"/>
          </a:xfrm>
        </p:spPr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0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4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2754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126944"/>
            <a:ext cx="10353763" cy="25118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6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472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1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2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86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xmlns="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3" y="1818216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xmlns="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1" y="1818216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xmlns="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6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3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9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74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813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70" y="609601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601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667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4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4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102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</a:extLst>
          </p:cNvPr>
          <p:cNvSpPr/>
          <p:nvPr/>
        </p:nvSpPr>
        <p:spPr>
          <a:xfrm>
            <a:off x="558211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</a:extLst>
          </p:cNvPr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4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4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2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368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5AEDC5C-2E87-49C6-AB07-A95E5F39ED8E}"/>
              </a:ext>
            </a:extLst>
          </p:cNvPr>
          <p:cNvSpPr/>
          <p:nvPr/>
        </p:nvSpPr>
        <p:spPr>
          <a:xfrm>
            <a:off x="558211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7D88DE-E462-4C8A-BF99-609390DFB781}"/>
              </a:ext>
            </a:extLst>
          </p:cNvPr>
          <p:cNvSpPr/>
          <p:nvPr/>
        </p:nvSpPr>
        <p:spPr>
          <a:xfrm>
            <a:off x="498835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49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91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076262E-36A0-40C6-ADE6-90CD9FB9B9EA}"/>
              </a:ext>
            </a:extLst>
          </p:cNvPr>
          <p:cNvSpPr/>
          <p:nvPr/>
        </p:nvSpPr>
        <p:spPr>
          <a:xfrm>
            <a:off x="558211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DC8C98-510F-48C9-82B2-9E4F760A68DF}"/>
              </a:ext>
            </a:extLst>
          </p:cNvPr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4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4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39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B671BDE-E45C-41A1-9B98-4A607D703855}"/>
              </a:ext>
            </a:extLst>
          </p:cNvPr>
          <p:cNvSpPr/>
          <p:nvPr/>
        </p:nvSpPr>
        <p:spPr>
          <a:xfrm>
            <a:off x="558211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D0D377-28B0-417D-886B-9483AF064975}"/>
              </a:ext>
            </a:extLst>
          </p:cNvPr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1800" b="1" cap="none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1800" b="1" cap="none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91"/>
            <a:ext cx="4937760" cy="296851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4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4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237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8C0689C4-0DB3-408B-A956-40326B4AE4C4}"/>
              </a:ext>
            </a:extLst>
          </p:cNvPr>
          <p:cNvSpPr/>
          <p:nvPr/>
        </p:nvSpPr>
        <p:spPr>
          <a:xfrm>
            <a:off x="665855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164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45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FA417FE-CD1A-486F-A4AC-E4000A2FB18E}"/>
              </a:ext>
            </a:extLst>
          </p:cNvPr>
          <p:cNvSpPr/>
          <p:nvPr/>
        </p:nvSpPr>
        <p:spPr>
          <a:xfrm>
            <a:off x="558211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318F0F5-812B-472C-9408-B80F2553F5E0}"/>
              </a:ext>
            </a:extLst>
          </p:cNvPr>
          <p:cNvSpPr/>
          <p:nvPr/>
        </p:nvSpPr>
        <p:spPr>
          <a:xfrm>
            <a:off x="498835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25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4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26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68B77B5-211C-456E-B79F-306CC3619347}"/>
              </a:ext>
            </a:extLst>
          </p:cNvPr>
          <p:cNvSpPr/>
          <p:nvPr/>
        </p:nvSpPr>
        <p:spPr>
          <a:xfrm>
            <a:off x="558211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B63C338-194D-4F23-ABEC-60A7EA96F302}"/>
              </a:ext>
            </a:extLst>
          </p:cNvPr>
          <p:cNvSpPr/>
          <p:nvPr/>
        </p:nvSpPr>
        <p:spPr>
          <a:xfrm>
            <a:off x="498835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25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4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97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08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5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761069"/>
            <a:ext cx="9590551" cy="1828813"/>
          </a:xfrm>
        </p:spPr>
        <p:txBody>
          <a:bodyPr anchor="b"/>
          <a:lstStyle>
            <a:lvl1pPr algn="ctr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3763439"/>
            <a:ext cx="9590551" cy="1333494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8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7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1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xmlns="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8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xmlns="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8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4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4" y="2702105"/>
            <a:ext cx="4764764" cy="304353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4"/>
            <a:ext cx="4779583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8" y="2702105"/>
            <a:ext cx="4779581" cy="304353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3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5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7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4" y="609602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7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49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xmlns="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6" y="609600"/>
            <a:ext cx="3584167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763703"/>
            <a:ext cx="5707899" cy="1675559"/>
          </a:xfr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3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701"/>
            <a:ext cx="4588095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2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3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7" y="6000751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6000751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1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342900" rtl="0" eaLnBrk="1" latinLnBrk="0" hangingPunct="1">
        <a:lnSpc>
          <a:spcPct val="90000"/>
        </a:lnSpc>
        <a:spcBef>
          <a:spcPct val="0"/>
        </a:spcBef>
        <a:buNone/>
        <a:defRPr sz="2925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29500" algn="l" defTabSz="342900" rtl="0" eaLnBrk="1" latinLnBrk="0" hangingPunct="1">
        <a:lnSpc>
          <a:spcPct val="110000"/>
        </a:lnSpc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575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40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425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76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275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03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125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255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125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510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8013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09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329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1">
            <a:extLst>
              <a:ext uri="{FF2B5EF4-FFF2-40B4-BE49-F238E27FC236}">
                <a16:creationId xmlns:a16="http://schemas.microsoft.com/office/drawing/2014/main" xmlns="" id="{1E70A317-DCED-4E80-AA2D-467D8702E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00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Dubai" panose="020406030505050303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4A2354-4188-459D-B5C7-65207E7B8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971" y="273174"/>
            <a:ext cx="4449890" cy="2624662"/>
          </a:xfrm>
        </p:spPr>
        <p:txBody>
          <a:bodyPr>
            <a:normAutofit/>
          </a:bodyPr>
          <a:lstStyle/>
          <a:p>
            <a:pPr algn="l"/>
            <a:r>
              <a:rPr lang="en-US" sz="3150" dirty="0"/>
              <a:t>History and</a:t>
            </a:r>
            <a:br>
              <a:rPr lang="en-US" sz="3150" dirty="0"/>
            </a:br>
            <a:r>
              <a:rPr lang="en-US" sz="3150" dirty="0"/>
              <a:t>evolution of counseling psychology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E65F8E-B330-435E-BC0A-97F82CDDD4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26" r="22252" b="-1"/>
          <a:stretch/>
        </p:blipFill>
        <p:spPr>
          <a:xfrm>
            <a:off x="5014723" y="857258"/>
            <a:ext cx="5653278" cy="51434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72" y="5537915"/>
            <a:ext cx="4146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SUMAYA BATOOL</a:t>
            </a:r>
          </a:p>
          <a:p>
            <a:r>
              <a:rPr lang="en-US" dirty="0" smtClean="0"/>
              <a:t>DEPARTMENT OF PSYCHOLOGY, 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5969D7-A21A-4B78-AC3F-AB38702CD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86EE10A-9E05-475D-94E1-98CE72A67F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able, sitting, large, old&#10;&#10;Description automatically generated">
            <a:extLst>
              <a:ext uri="{FF2B5EF4-FFF2-40B4-BE49-F238E27FC236}">
                <a16:creationId xmlns:a16="http://schemas.microsoft.com/office/drawing/2014/main" xmlns="" id="{6884B49E-F2A8-4DBC-9396-710276831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8"/>
            <a:ext cx="12192000" cy="68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79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605CB3-63F5-4927-84D0-53DD72FFE5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62728A2-516F-4674-B7B2-2F3CB50737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48688BFE-35C3-41E4-A6AA-5444A7182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8"/>
            <a:ext cx="12192000" cy="68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88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3">
            <a:extLst>
              <a:ext uri="{FF2B5EF4-FFF2-40B4-BE49-F238E27FC236}">
                <a16:creationId xmlns:a16="http://schemas.microsoft.com/office/drawing/2014/main" xmlns="" id="{16F48AD3-C8B3-4F74-B546-F12937F7DD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54FA63C-3E43-4E11-8CE8-EB4A9D354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"/>
            <a:ext cx="3017520" cy="12081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AND EVOLUTION OF COUNSELING PSYCHOLOGY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D757BF-BB63-4043-BAD5-791B8F2640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91" name="Rectangle 85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603617" y="434802"/>
            <a:ext cx="146304" cy="528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" name="Rectangle 87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412736" y="4546920"/>
            <a:ext cx="30175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62390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3A1E28-AC0C-4494-9033-FD7BB737BE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5BD92F5-AF06-43DA-8D88-215F52DEEC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xmlns="" id="{EB5A3254-3366-4FA2-B6A9-BE5772B8D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02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7A2D28-EEEF-4F93-B7A6-29C2F192A3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81F5B72-A0E1-40E3-9016-8BB505934F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n old photo of a person&#10;&#10;Description automatically generated">
            <a:extLst>
              <a:ext uri="{FF2B5EF4-FFF2-40B4-BE49-F238E27FC236}">
                <a16:creationId xmlns:a16="http://schemas.microsoft.com/office/drawing/2014/main" xmlns="" id="{7E3FB6C4-46FC-4791-A486-ED0CE66CE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7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0D9D35-61E5-4721-9E19-686B8E4016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FDDB942-6FDA-47F9-8943-AD39F98DC8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standing in front of a store&#10;&#10;Description automatically generated">
            <a:extLst>
              <a:ext uri="{FF2B5EF4-FFF2-40B4-BE49-F238E27FC236}">
                <a16:creationId xmlns:a16="http://schemas.microsoft.com/office/drawing/2014/main" xmlns="" id="{B81850C1-9179-4966-A44D-F8122192C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0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10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42B94-7748-4AD4-A961-C8EF23E1E2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E0EC4B9-D7CD-49C6-B1E8-D521C6F328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n old photo of a person&#10;&#10;Description automatically generated">
            <a:extLst>
              <a:ext uri="{FF2B5EF4-FFF2-40B4-BE49-F238E27FC236}">
                <a16:creationId xmlns:a16="http://schemas.microsoft.com/office/drawing/2014/main" xmlns="" id="{DC21E4A6-FFB1-4123-A5BD-36860C156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0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1B7A5A-A959-4215-A72D-525619761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ABD4162-3085-4600-BB1D-49B80A5178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D66D39A8-43BC-45CD-919A-CEB7C1CE9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B1D25C-C4A9-49BA-8DF0-D7B6746EB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C31F270-E185-41C7-8C11-F65B677720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on a newspaper&#10;&#10;Description automatically generated">
            <a:extLst>
              <a:ext uri="{FF2B5EF4-FFF2-40B4-BE49-F238E27FC236}">
                <a16:creationId xmlns:a16="http://schemas.microsoft.com/office/drawing/2014/main" xmlns="" id="{8F40CB8A-9D19-4B0E-83C5-A2C107519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0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38F521-E856-4C5D-9AA7-07B6A924E7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7A34314-8398-4006-BEC3-400DE8B22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icture containing photo, building, outdoor, newspaper&#10;&#10;Description automatically generated">
            <a:extLst>
              <a:ext uri="{FF2B5EF4-FFF2-40B4-BE49-F238E27FC236}">
                <a16:creationId xmlns:a16="http://schemas.microsoft.com/office/drawing/2014/main" xmlns="" id="{0410512C-CDE5-4C99-B9B8-79ADA78B0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640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Georgia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Dubai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</Words>
  <Application>Microsoft Office PowerPoint</Application>
  <PresentationFormat>Widescreen</PresentationFormat>
  <Paragraphs>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Avenir Next LT Pro</vt:lpstr>
      <vt:lpstr>Calibri</vt:lpstr>
      <vt:lpstr>Dubai</vt:lpstr>
      <vt:lpstr>Georgia Pro</vt:lpstr>
      <vt:lpstr>Times New Roman</vt:lpstr>
      <vt:lpstr>Trebuchet MS</vt:lpstr>
      <vt:lpstr>Wingdings 2</vt:lpstr>
      <vt:lpstr>SlateVTI</vt:lpstr>
      <vt:lpstr>AccentBoxVTI</vt:lpstr>
      <vt:lpstr>History and evolution of counseling psychology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SHAYAN ALI</dc:creator>
  <cp:lastModifiedBy>Base Line</cp:lastModifiedBy>
  <cp:revision>2</cp:revision>
  <dcterms:created xsi:type="dcterms:W3CDTF">2020-05-03T07:31:41Z</dcterms:created>
  <dcterms:modified xsi:type="dcterms:W3CDTF">2020-05-04T03:48:26Z</dcterms:modified>
</cp:coreProperties>
</file>