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4" r:id="rId4"/>
    <p:sldId id="259" r:id="rId5"/>
    <p:sldId id="258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DFCFD8-CB4D-4FD8-8E5A-40FC550A7B45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7F5A316-72A7-4E01-A007-7CA28C8175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0099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337415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27" y="381000"/>
            <a:ext cx="6774873" cy="4709670"/>
          </a:xfrm>
        </p:spPr>
      </p:pic>
    </p:spTree>
    <p:extLst>
      <p:ext uri="{BB962C8B-B14F-4D97-AF65-F5344CB8AC3E}">
        <p14:creationId xmlns:p14="http://schemas.microsoft.com/office/powerpoint/2010/main" val="267403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00" y="685799"/>
            <a:ext cx="5029700" cy="5746433"/>
          </a:xfrm>
        </p:spPr>
      </p:pic>
    </p:spTree>
    <p:extLst>
      <p:ext uri="{BB962C8B-B14F-4D97-AF65-F5344CB8AC3E}">
        <p14:creationId xmlns:p14="http://schemas.microsoft.com/office/powerpoint/2010/main" val="86066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33" y="304800"/>
            <a:ext cx="5335667" cy="6096000"/>
          </a:xfrm>
        </p:spPr>
      </p:pic>
    </p:spTree>
    <p:extLst>
      <p:ext uri="{BB962C8B-B14F-4D97-AF65-F5344CB8AC3E}">
        <p14:creationId xmlns:p14="http://schemas.microsoft.com/office/powerpoint/2010/main" val="59428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25" y="304800"/>
            <a:ext cx="5202275" cy="5943600"/>
          </a:xfrm>
        </p:spPr>
      </p:pic>
    </p:spTree>
    <p:extLst>
      <p:ext uri="{BB962C8B-B14F-4D97-AF65-F5344CB8AC3E}">
        <p14:creationId xmlns:p14="http://schemas.microsoft.com/office/powerpoint/2010/main" val="174260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00" y="381000"/>
            <a:ext cx="5105900" cy="5833492"/>
          </a:xfrm>
        </p:spPr>
      </p:pic>
    </p:spTree>
    <p:extLst>
      <p:ext uri="{BB962C8B-B14F-4D97-AF65-F5344CB8AC3E}">
        <p14:creationId xmlns:p14="http://schemas.microsoft.com/office/powerpoint/2010/main" val="294600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00" y="457200"/>
            <a:ext cx="5258300" cy="6007609"/>
          </a:xfrm>
        </p:spPr>
      </p:pic>
    </p:spTree>
    <p:extLst>
      <p:ext uri="{BB962C8B-B14F-4D97-AF65-F5344CB8AC3E}">
        <p14:creationId xmlns:p14="http://schemas.microsoft.com/office/powerpoint/2010/main" val="36389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4799"/>
            <a:ext cx="5562600" cy="6355271"/>
          </a:xfrm>
        </p:spPr>
      </p:pic>
    </p:spTree>
    <p:extLst>
      <p:ext uri="{BB962C8B-B14F-4D97-AF65-F5344CB8AC3E}">
        <p14:creationId xmlns:p14="http://schemas.microsoft.com/office/powerpoint/2010/main" val="114116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1079"/>
            <a:ext cx="5486400" cy="6268213"/>
          </a:xfrm>
        </p:spPr>
      </p:pic>
    </p:spTree>
    <p:extLst>
      <p:ext uri="{BB962C8B-B14F-4D97-AF65-F5344CB8AC3E}">
        <p14:creationId xmlns:p14="http://schemas.microsoft.com/office/powerpoint/2010/main" val="3091707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1079"/>
            <a:ext cx="5562600" cy="6355271"/>
          </a:xfrm>
        </p:spPr>
      </p:pic>
    </p:spTree>
    <p:extLst>
      <p:ext uri="{BB962C8B-B14F-4D97-AF65-F5344CB8AC3E}">
        <p14:creationId xmlns:p14="http://schemas.microsoft.com/office/powerpoint/2010/main" val="3698172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37" y="304800"/>
            <a:ext cx="5402363" cy="6172200"/>
          </a:xfrm>
        </p:spPr>
      </p:pic>
    </p:spTree>
    <p:extLst>
      <p:ext uri="{BB962C8B-B14F-4D97-AF65-F5344CB8AC3E}">
        <p14:creationId xmlns:p14="http://schemas.microsoft.com/office/powerpoint/2010/main" val="271369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Stippling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06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62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12520"/>
            <a:ext cx="7467600" cy="3435096"/>
          </a:xfrm>
        </p:spPr>
      </p:pic>
    </p:spTree>
    <p:extLst>
      <p:ext uri="{BB962C8B-B14F-4D97-AF65-F5344CB8AC3E}">
        <p14:creationId xmlns:p14="http://schemas.microsoft.com/office/powerpoint/2010/main" val="4237401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238241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96" y="685800"/>
            <a:ext cx="6446604" cy="4343400"/>
          </a:xfrm>
        </p:spPr>
      </p:pic>
    </p:spTree>
    <p:extLst>
      <p:ext uri="{BB962C8B-B14F-4D97-AF65-F5344CB8AC3E}">
        <p14:creationId xmlns:p14="http://schemas.microsoft.com/office/powerpoint/2010/main" val="314310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39" y="838200"/>
            <a:ext cx="8177561" cy="4191000"/>
          </a:xfrm>
        </p:spPr>
      </p:pic>
    </p:spTree>
    <p:extLst>
      <p:ext uri="{BB962C8B-B14F-4D97-AF65-F5344CB8AC3E}">
        <p14:creationId xmlns:p14="http://schemas.microsoft.com/office/powerpoint/2010/main" val="82741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799"/>
            <a:ext cx="7071000" cy="4490085"/>
          </a:xfrm>
        </p:spPr>
      </p:pic>
    </p:spTree>
    <p:extLst>
      <p:ext uri="{BB962C8B-B14F-4D97-AF65-F5344CB8AC3E}">
        <p14:creationId xmlns:p14="http://schemas.microsoft.com/office/powerpoint/2010/main" val="240372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36" y="685799"/>
            <a:ext cx="6745764" cy="5135213"/>
          </a:xfrm>
        </p:spPr>
      </p:pic>
    </p:spTree>
    <p:extLst>
      <p:ext uri="{BB962C8B-B14F-4D97-AF65-F5344CB8AC3E}">
        <p14:creationId xmlns:p14="http://schemas.microsoft.com/office/powerpoint/2010/main" val="272317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8" y="1299210"/>
            <a:ext cx="7634332" cy="3044190"/>
          </a:xfrm>
        </p:spPr>
      </p:pic>
    </p:spTree>
    <p:extLst>
      <p:ext uri="{BB962C8B-B14F-4D97-AF65-F5344CB8AC3E}">
        <p14:creationId xmlns:p14="http://schemas.microsoft.com/office/powerpoint/2010/main" val="49255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8" y="1211580"/>
            <a:ext cx="7516272" cy="3589020"/>
          </a:xfrm>
        </p:spPr>
      </p:pic>
    </p:spTree>
    <p:extLst>
      <p:ext uri="{BB962C8B-B14F-4D97-AF65-F5344CB8AC3E}">
        <p14:creationId xmlns:p14="http://schemas.microsoft.com/office/powerpoint/2010/main" val="310869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" y="533400"/>
            <a:ext cx="7550601" cy="5181600"/>
          </a:xfrm>
        </p:spPr>
      </p:pic>
    </p:spTree>
    <p:extLst>
      <p:ext uri="{BB962C8B-B14F-4D97-AF65-F5344CB8AC3E}">
        <p14:creationId xmlns:p14="http://schemas.microsoft.com/office/powerpoint/2010/main" val="2768249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65</TotalTime>
  <Words>1</Words>
  <Application>Microsoft Office PowerPoint</Application>
  <PresentationFormat>On-screen Show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Elemental</vt:lpstr>
      <vt:lpstr>PowerPoint Presentation</vt:lpstr>
      <vt:lpstr>Stippling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 Back</dc:creator>
  <cp:lastModifiedBy>Turn Back</cp:lastModifiedBy>
  <cp:revision>6</cp:revision>
  <dcterms:created xsi:type="dcterms:W3CDTF">2020-05-03T19:35:02Z</dcterms:created>
  <dcterms:modified xsi:type="dcterms:W3CDTF">2020-05-03T20:40:14Z</dcterms:modified>
</cp:coreProperties>
</file>