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7C9611-4736-4D1C-88F5-5415B98504B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7E0C6-6DD1-4A0C-BBC6-9C3F6CA74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92BFF-5316-42D1-86AF-F80C5EC65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D43538-491F-44CC-8885-128F692BA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A32389-E826-4F75-83FB-5EC4CBF1E9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CD887-E6E0-4463-B504-B336920D35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5A2F4-9EF9-4965-83B7-9FA800B17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769FF-C830-4515-8582-7BCD61C3B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F326E-3815-47B5-AF6E-8DB77BEDF9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6FB2D-187B-4C2B-86B1-2D18878B1F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8F6B5-6606-4883-9A96-FE108CF7B7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F7025-3EC9-4C7D-81D0-3619CBFAB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FBDBF-1E9E-4612-9C9E-E9C6AD739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pic>
          <p:nvPicPr>
            <p:cNvPr id="15364" name="Picture 4" descr="slidemaster_med3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91FB758-8629-4D89-825C-48BE38F855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12 Functions of Food Service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</a:t>
            </a:r>
            <a:br>
              <a:rPr lang="en-US"/>
            </a:b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867400" cy="4495800"/>
          </a:xfrm>
        </p:spPr>
        <p:txBody>
          <a:bodyPr/>
          <a:lstStyle/>
          <a:p>
            <a:r>
              <a:rPr lang="en-US" sz="2800"/>
              <a:t>Make sure the workplace is safe and meets all government safety requirements</a:t>
            </a:r>
          </a:p>
          <a:p>
            <a:r>
              <a:rPr lang="en-US" sz="2800"/>
              <a:t>Make sure that plans are in place in case of emergencies</a:t>
            </a:r>
          </a:p>
        </p:txBody>
      </p:sp>
      <p:pic>
        <p:nvPicPr>
          <p:cNvPr id="11268" name="Picture 4" descr="j0186168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29400" y="3581400"/>
            <a:ext cx="1974850" cy="2819400"/>
          </a:xfrm>
          <a:noFill/>
          <a:ln/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&amp; Emergency Procedures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715000" cy="4495800"/>
          </a:xfrm>
        </p:spPr>
        <p:txBody>
          <a:bodyPr/>
          <a:lstStyle/>
          <a:p>
            <a:r>
              <a:rPr lang="en-US" sz="2800"/>
              <a:t>Make sure the workplace is safe and meets all government safety requirements</a:t>
            </a:r>
          </a:p>
          <a:p>
            <a:r>
              <a:rPr lang="en-US" sz="2800"/>
              <a:t>Make sure that plans are in place in case of emergencies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12295" name="Picture 7" descr="j0196226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0400" y="4038600"/>
            <a:ext cx="2057400" cy="1890713"/>
          </a:xfrm>
          <a:noFill/>
          <a:ln/>
        </p:spPr>
      </p:pic>
      <p:pic>
        <p:nvPicPr>
          <p:cNvPr id="12296" name="Picture 8" descr="j0196228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72200" y="4191000"/>
            <a:ext cx="2057400" cy="1890713"/>
          </a:xfrm>
          <a:noFill/>
          <a:ln/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Engineering &amp; Maintenance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096000" cy="4495800"/>
          </a:xfrm>
        </p:spPr>
        <p:txBody>
          <a:bodyPr/>
          <a:lstStyle/>
          <a:p>
            <a:r>
              <a:rPr lang="en-US" sz="2800"/>
              <a:t>Make sure that all equipment, plumbing, electricity and building facilities are working properly</a:t>
            </a:r>
          </a:p>
          <a:p>
            <a:r>
              <a:rPr lang="en-US" sz="2800"/>
              <a:t>Make sure building, furniture, floors and all public areas are clean</a:t>
            </a:r>
          </a:p>
        </p:txBody>
      </p:sp>
      <p:pic>
        <p:nvPicPr>
          <p:cNvPr id="13316" name="Picture 4" descr="j0213347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24400" y="4114800"/>
            <a:ext cx="2324100" cy="2479675"/>
          </a:xfrm>
          <a:noFill/>
          <a:ln/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Menu Planning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48400" cy="1828800"/>
          </a:xfrm>
        </p:spPr>
        <p:txBody>
          <a:bodyPr/>
          <a:lstStyle/>
          <a:p>
            <a:r>
              <a:rPr lang="en-US" sz="2800"/>
              <a:t>Select food &amp; beverages that will meet customers needs and make a profit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3076" name="Picture 4" descr="j0198608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14800" y="2667000"/>
            <a:ext cx="2913063" cy="3722688"/>
          </a:xfrm>
          <a:noFill/>
          <a:ln/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4008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Make food &amp; beverages </a:t>
            </a:r>
          </a:p>
          <a:p>
            <a:pPr>
              <a:lnSpc>
                <a:spcPct val="90000"/>
              </a:lnSpc>
            </a:pPr>
            <a:r>
              <a:rPr lang="en-US" sz="2800"/>
              <a:t>Make sure food is ready when needed &amp; looks attractive</a:t>
            </a:r>
          </a:p>
          <a:p>
            <a:pPr>
              <a:lnSpc>
                <a:spcPct val="90000"/>
              </a:lnSpc>
            </a:pPr>
            <a:r>
              <a:rPr lang="en-US" sz="2800"/>
              <a:t>Avoid waste</a:t>
            </a:r>
          </a:p>
          <a:p>
            <a:pPr>
              <a:lnSpc>
                <a:spcPct val="90000"/>
              </a:lnSpc>
            </a:pPr>
            <a:r>
              <a:rPr lang="en-US" sz="2800"/>
              <a:t>Retain nutrients</a:t>
            </a:r>
          </a:p>
          <a:p>
            <a:pPr>
              <a:lnSpc>
                <a:spcPct val="90000"/>
              </a:lnSpc>
            </a:pPr>
            <a:r>
              <a:rPr lang="en-US" sz="2800"/>
              <a:t>Ensure that food is safe and wholesome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4100" name="Picture 4" descr="MP900448497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4343400"/>
            <a:ext cx="3124200" cy="2082800"/>
          </a:xfrm>
          <a:noFill/>
          <a:ln/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477000" cy="3200400"/>
          </a:xfrm>
        </p:spPr>
        <p:txBody>
          <a:bodyPr/>
          <a:lstStyle/>
          <a:p>
            <a:r>
              <a:rPr lang="en-US" sz="2800"/>
              <a:t>Serve food to customers</a:t>
            </a:r>
          </a:p>
          <a:p>
            <a:r>
              <a:rPr lang="en-US" sz="2800"/>
              <a:t>Make sure servers are trained in the style of service the business uses</a:t>
            </a:r>
          </a:p>
          <a:p>
            <a:r>
              <a:rPr lang="en-US" sz="2800"/>
              <a:t>Make sure that servers and employees practice good customer service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5124" name="Picture 4" descr="j0186116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0" y="3962400"/>
            <a:ext cx="2332038" cy="2590800"/>
          </a:xfrm>
          <a:noFill/>
          <a:ln/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Purchasing &amp; Receiving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48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Buy the right quality &amp; quantity of food at the best price</a:t>
            </a:r>
          </a:p>
          <a:p>
            <a:pPr>
              <a:lnSpc>
                <a:spcPct val="90000"/>
              </a:lnSpc>
            </a:pPr>
            <a:r>
              <a:rPr lang="en-US" sz="2400"/>
              <a:t>Make sure food &amp; supplies arrive when needed </a:t>
            </a:r>
          </a:p>
          <a:p>
            <a:pPr>
              <a:lnSpc>
                <a:spcPct val="90000"/>
              </a:lnSpc>
            </a:pPr>
            <a:r>
              <a:rPr lang="en-US" sz="2400"/>
              <a:t>Make sure food is stored properly once received</a:t>
            </a:r>
          </a:p>
          <a:p>
            <a:pPr>
              <a:lnSpc>
                <a:spcPct val="90000"/>
              </a:lnSpc>
            </a:pPr>
            <a:r>
              <a:rPr lang="en-US" sz="2400"/>
              <a:t>Establish good relationships with reliable suppliers</a:t>
            </a:r>
          </a:p>
          <a:p>
            <a:pPr>
              <a:lnSpc>
                <a:spcPct val="90000"/>
              </a:lnSpc>
            </a:pPr>
            <a:r>
              <a:rPr lang="en-US" sz="2400"/>
              <a:t>Inventory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pic>
        <p:nvPicPr>
          <p:cNvPr id="6148" name="Picture 4" descr="MC900149747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1200" y="4267200"/>
            <a:ext cx="2536825" cy="2443163"/>
          </a:xfrm>
          <a:noFill/>
          <a:ln/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Food Safety &amp; Sanitation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48400" cy="2133600"/>
          </a:xfrm>
        </p:spPr>
        <p:txBody>
          <a:bodyPr/>
          <a:lstStyle/>
          <a:p>
            <a:r>
              <a:rPr lang="en-US" sz="2800"/>
              <a:t>Make sure that procedures are followed to ensure that all food &amp; beverage products are safe to eat</a:t>
            </a:r>
          </a:p>
        </p:txBody>
      </p:sp>
      <p:pic>
        <p:nvPicPr>
          <p:cNvPr id="7175" name="Picture 7" descr="MC900097849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29000" y="3276600"/>
            <a:ext cx="3429000" cy="2725738"/>
          </a:xfrm>
          <a:noFill/>
          <a:ln/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324600" cy="4495800"/>
          </a:xfrm>
        </p:spPr>
        <p:txBody>
          <a:bodyPr/>
          <a:lstStyle/>
          <a:p>
            <a:r>
              <a:rPr lang="en-US" sz="2800"/>
              <a:t>Oversees all functions of the business</a:t>
            </a:r>
          </a:p>
          <a:p>
            <a:r>
              <a:rPr lang="en-US" sz="2800"/>
              <a:t>Develop marketing plans</a:t>
            </a:r>
          </a:p>
          <a:p>
            <a:r>
              <a:rPr lang="en-US" sz="2800"/>
              <a:t>Advertise</a:t>
            </a:r>
          </a:p>
          <a:p>
            <a:r>
              <a:rPr lang="en-US" sz="2800"/>
              <a:t>Sell the food &amp; beverage services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8196" name="Picture 4" descr="j023469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77000" y="4267200"/>
            <a:ext cx="1925638" cy="2286000"/>
          </a:xfrm>
          <a:noFill/>
          <a:ln/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Resources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2200" y="1371600"/>
            <a:ext cx="5867400" cy="2362200"/>
          </a:xfrm>
        </p:spPr>
        <p:txBody>
          <a:bodyPr/>
          <a:lstStyle/>
          <a:p>
            <a:r>
              <a:rPr lang="en-US" sz="2800"/>
              <a:t>Manage all employee issues, including pay, benefits, hiring, firing &amp; training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9220" name="Picture 4" descr="MC900039005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14800" y="3429000"/>
            <a:ext cx="2667000" cy="2493963"/>
          </a:xfrm>
          <a:noFill/>
          <a:ln/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Accounting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324600" cy="4495800"/>
          </a:xfrm>
        </p:spPr>
        <p:txBody>
          <a:bodyPr/>
          <a:lstStyle/>
          <a:p>
            <a:r>
              <a:rPr lang="en-US" sz="2800"/>
              <a:t>Keep track of all the money that flows into and out of the business</a:t>
            </a:r>
          </a:p>
          <a:p>
            <a:r>
              <a:rPr lang="en-US" sz="2800"/>
              <a:t>Monitor costs</a:t>
            </a:r>
          </a:p>
          <a:p>
            <a:r>
              <a:rPr lang="en-US" sz="2800"/>
              <a:t>If costs are running too high, let management know so costs can be controlled</a:t>
            </a:r>
          </a:p>
        </p:txBody>
      </p:sp>
      <p:pic>
        <p:nvPicPr>
          <p:cNvPr id="10244" name="Picture 4" descr="j019532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4038600"/>
            <a:ext cx="2743200" cy="2570163"/>
          </a:xfrm>
          <a:noFill/>
          <a:ln/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84</TotalTime>
  <Words>282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Proposal</vt:lpstr>
      <vt:lpstr>12 Functions of Food Service</vt:lpstr>
      <vt:lpstr>Menu Planning</vt:lpstr>
      <vt:lpstr>Production</vt:lpstr>
      <vt:lpstr>Service</vt:lpstr>
      <vt:lpstr>Purchasing &amp; Receiving</vt:lpstr>
      <vt:lpstr>Food Safety &amp; Sanitation</vt:lpstr>
      <vt:lpstr>Management</vt:lpstr>
      <vt:lpstr>Human Resources</vt:lpstr>
      <vt:lpstr>Accounting</vt:lpstr>
      <vt:lpstr>Security </vt:lpstr>
      <vt:lpstr>Safety &amp; Emergency Procedures</vt:lpstr>
      <vt:lpstr>Engineering &amp; Maintenance</vt:lpstr>
    </vt:vector>
  </TitlesOfParts>
  <Company>O.C.D.S.B.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Functions of Food Service</dc:title>
  <dc:creator>OCDSB User</dc:creator>
  <cp:lastModifiedBy>Nadeem</cp:lastModifiedBy>
  <cp:revision>15</cp:revision>
  <dcterms:created xsi:type="dcterms:W3CDTF">2011-11-29T16:29:19Z</dcterms:created>
  <dcterms:modified xsi:type="dcterms:W3CDTF">2013-09-12T04:20:21Z</dcterms:modified>
</cp:coreProperties>
</file>