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29" autoAdjust="0"/>
    <p:restoredTop sz="94660"/>
  </p:normalViewPr>
  <p:slideViewPr>
    <p:cSldViewPr>
      <p:cViewPr varScale="1">
        <p:scale>
          <a:sx n="78" d="100"/>
          <a:sy n="78" d="100"/>
        </p:scale>
        <p:origin x="112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1048589" name="Date Placeholder 27"/>
          <p:cNvSpPr>
            <a:spLocks noGrp="1"/>
          </p:cNvSpPr>
          <p:nvPr>
            <p:ph type="dt" sz="half" idx="10"/>
          </p:nvPr>
        </p:nvSpPr>
        <p:spPr/>
        <p:txBody>
          <a:bodyPr/>
          <a:lstStyle/>
          <a:p>
            <a:fld id="{012FCA5C-9B6E-4675-914F-2D1D8A40FA14}" type="datetimeFigureOut">
              <a:rPr lang="en-US" smtClean="0"/>
              <a:t>11/30/2020</a:t>
            </a:fld>
            <a:endParaRPr lang="en-US"/>
          </a:p>
        </p:txBody>
      </p:sp>
      <p:sp>
        <p:nvSpPr>
          <p:cNvPr id="1048590" name="Footer Placeholder 16"/>
          <p:cNvSpPr>
            <a:spLocks noGrp="1"/>
          </p:cNvSpPr>
          <p:nvPr>
            <p:ph type="ftr" sz="quarter" idx="11"/>
          </p:nvPr>
        </p:nvSpPr>
        <p:spPr/>
        <p:txBody>
          <a:bodyPr/>
          <a:lstStyle/>
          <a:p>
            <a:endParaRPr lang="en-US"/>
          </a:p>
        </p:txBody>
      </p:sp>
      <p:sp>
        <p:nvSpPr>
          <p:cNvPr id="1048591" name="Slide Number Placeholder 28"/>
          <p:cNvSpPr>
            <a:spLocks noGrp="1"/>
          </p:cNvSpPr>
          <p:nvPr>
            <p:ph type="sldNum" sz="quarter" idx="12"/>
          </p:nvPr>
        </p:nvSpPr>
        <p:spPr/>
        <p:txBody>
          <a:bodyPr/>
          <a:lstStyle/>
          <a:p>
            <a:fld id="{1BD636AB-1213-4316-8675-6B5E04D2CF26}" type="slidenum">
              <a:rPr lang="en-US" smtClean="0"/>
              <a:t>‹#›</a:t>
            </a:fld>
            <a:endParaRPr lang="en-US"/>
          </a:p>
        </p:txBody>
      </p:sp>
      <p:sp>
        <p:nvSpPr>
          <p:cNvPr id="1048592"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0" name="Title 1"/>
          <p:cNvSpPr>
            <a:spLocks noGrp="1"/>
          </p:cNvSpPr>
          <p:nvPr>
            <p:ph type="title"/>
          </p:nvPr>
        </p:nvSpPr>
        <p:spPr/>
        <p:txBody>
          <a:bodyPr/>
          <a:lstStyle/>
          <a:p>
            <a:r>
              <a:rPr kumimoji="0" lang="en-US" smtClean="0"/>
              <a:t>Click to edit Master title style</a:t>
            </a:r>
            <a:endParaRPr kumimoji="0" lang="en-US"/>
          </a:p>
        </p:txBody>
      </p:sp>
      <p:sp>
        <p:nvSpPr>
          <p:cNvPr id="1048631"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32" name="Date Placeholder 3"/>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33" name="Footer Placeholder 4"/>
          <p:cNvSpPr>
            <a:spLocks noGrp="1"/>
          </p:cNvSpPr>
          <p:nvPr>
            <p:ph type="ftr" sz="quarter" idx="11"/>
          </p:nvPr>
        </p:nvSpPr>
        <p:spPr/>
        <p:txBody>
          <a:bodyPr/>
          <a:lstStyle/>
          <a:p>
            <a:endParaRPr lang="en-US"/>
          </a:p>
        </p:txBody>
      </p:sp>
      <p:sp>
        <p:nvSpPr>
          <p:cNvPr id="1048634" name="Slide Number Placeholder 5"/>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9"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1048620"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21" name="Date Placeholder 3"/>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22" name="Footer Placeholder 4"/>
          <p:cNvSpPr>
            <a:spLocks noGrp="1"/>
          </p:cNvSpPr>
          <p:nvPr>
            <p:ph type="ftr" sz="quarter" idx="11"/>
          </p:nvPr>
        </p:nvSpPr>
        <p:spPr/>
        <p:txBody>
          <a:bodyPr/>
          <a:lstStyle/>
          <a:p>
            <a:endParaRPr lang="en-US"/>
          </a:p>
        </p:txBody>
      </p:sp>
      <p:sp>
        <p:nvSpPr>
          <p:cNvPr id="1048623" name="Slide Number Placeholder 5"/>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kumimoji="0" lang="en-US" smtClean="0"/>
              <a:t>Click to edit Master title style</a:t>
            </a:r>
            <a:endParaRPr kumimoji="0" lang="en-US"/>
          </a:p>
        </p:txBody>
      </p:sp>
      <p:sp>
        <p:nvSpPr>
          <p:cNvPr id="1048582"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583" name="Date Placeholder 3"/>
          <p:cNvSpPr>
            <a:spLocks noGrp="1"/>
          </p:cNvSpPr>
          <p:nvPr>
            <p:ph type="dt" sz="half" idx="10"/>
          </p:nvPr>
        </p:nvSpPr>
        <p:spPr/>
        <p:txBody>
          <a:bodyPr/>
          <a:lstStyle/>
          <a:p>
            <a:fld id="{012FCA5C-9B6E-4675-914F-2D1D8A40FA14}" type="datetimeFigureOut">
              <a:rPr lang="en-US" smtClean="0"/>
              <a:t>11/30/2020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1048635"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1048636"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37" name="Date Placeholder 3"/>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38" name="Footer Placeholder 4"/>
          <p:cNvSpPr>
            <a:spLocks noGrp="1"/>
          </p:cNvSpPr>
          <p:nvPr>
            <p:ph type="ftr" sz="quarter" idx="11"/>
          </p:nvPr>
        </p:nvSpPr>
        <p:spPr/>
        <p:txBody>
          <a:bodyPr/>
          <a:lstStyle/>
          <a:p>
            <a:endParaRPr lang="en-US"/>
          </a:p>
        </p:txBody>
      </p:sp>
      <p:sp>
        <p:nvSpPr>
          <p:cNvPr id="1048639" name="Slide Number Placeholder 5"/>
          <p:cNvSpPr>
            <a:spLocks noGrp="1"/>
          </p:cNvSpPr>
          <p:nvPr>
            <p:ph type="sldNum" sz="quarter" idx="12"/>
          </p:nvPr>
        </p:nvSpPr>
        <p:spPr>
          <a:xfrm>
            <a:off x="7924800" y="6416675"/>
            <a:ext cx="762000" cy="365125"/>
          </a:xfrm>
        </p:spPr>
        <p:txBody>
          <a:bodyPr/>
          <a:lstStyle/>
          <a:p>
            <a:fld id="{1BD636AB-1213-4316-8675-6B5E04D2CF2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40" name="Title 1"/>
          <p:cNvSpPr>
            <a:spLocks noGrp="1"/>
          </p:cNvSpPr>
          <p:nvPr>
            <p:ph type="title"/>
          </p:nvPr>
        </p:nvSpPr>
        <p:spPr/>
        <p:txBody>
          <a:bodyPr/>
          <a:lstStyle/>
          <a:p>
            <a:r>
              <a:rPr kumimoji="0" lang="en-US" smtClean="0"/>
              <a:t>Click to edit Master title style</a:t>
            </a:r>
            <a:endParaRPr kumimoji="0" lang="en-US"/>
          </a:p>
        </p:txBody>
      </p:sp>
      <p:sp>
        <p:nvSpPr>
          <p:cNvPr id="1048641"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42"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43" name="Date Placeholder 4"/>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44" name="Footer Placeholder 5"/>
          <p:cNvSpPr>
            <a:spLocks noGrp="1"/>
          </p:cNvSpPr>
          <p:nvPr>
            <p:ph type="ftr" sz="quarter" idx="11"/>
          </p:nvPr>
        </p:nvSpPr>
        <p:spPr/>
        <p:txBody>
          <a:bodyPr/>
          <a:lstStyle/>
          <a:p>
            <a:endParaRPr lang="en-US"/>
          </a:p>
        </p:txBody>
      </p:sp>
      <p:sp>
        <p:nvSpPr>
          <p:cNvPr id="1048645" name="Slide Number Placeholder 6"/>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46" name="Title 1"/>
          <p:cNvSpPr>
            <a:spLocks noGrp="1"/>
          </p:cNvSpPr>
          <p:nvPr>
            <p:ph type="title"/>
          </p:nvPr>
        </p:nvSpPr>
        <p:spPr>
          <a:xfrm>
            <a:off x="457200" y="273050"/>
            <a:ext cx="8229600" cy="1143000"/>
          </a:xfrm>
        </p:spPr>
        <p:txBody>
          <a:bodyPr anchor="ctr"/>
          <a:lstStyle/>
          <a:p>
            <a:r>
              <a:rPr kumimoji="0" lang="en-US" smtClean="0"/>
              <a:t>Click to edit Master title style</a:t>
            </a:r>
            <a:endParaRPr kumimoji="0" lang="en-US"/>
          </a:p>
        </p:txBody>
      </p:sp>
      <p:sp>
        <p:nvSpPr>
          <p:cNvPr id="1048647"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48"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49"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0"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1" name="Date Placeholder 6"/>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52" name="Footer Placeholder 7"/>
          <p:cNvSpPr>
            <a:spLocks noGrp="1"/>
          </p:cNvSpPr>
          <p:nvPr>
            <p:ph type="ftr" sz="quarter" idx="11"/>
          </p:nvPr>
        </p:nvSpPr>
        <p:spPr/>
        <p:txBody>
          <a:bodyPr/>
          <a:lstStyle/>
          <a:p>
            <a:endParaRPr lang="en-US"/>
          </a:p>
        </p:txBody>
      </p:sp>
      <p:sp>
        <p:nvSpPr>
          <p:cNvPr id="1048653" name="Slide Number Placeholder 8"/>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5" name="Title 1"/>
          <p:cNvSpPr>
            <a:spLocks noGrp="1"/>
          </p:cNvSpPr>
          <p:nvPr>
            <p:ph type="title"/>
          </p:nvPr>
        </p:nvSpPr>
        <p:spPr/>
        <p:txBody>
          <a:bodyPr/>
          <a:lstStyle/>
          <a:p>
            <a:r>
              <a:rPr kumimoji="0" lang="en-US" smtClean="0"/>
              <a:t>Click to edit Master title style</a:t>
            </a:r>
            <a:endParaRPr kumimoji="0" lang="en-US"/>
          </a:p>
        </p:txBody>
      </p:sp>
      <p:sp>
        <p:nvSpPr>
          <p:cNvPr id="1048616" name="Date Placeholder 2"/>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17" name="Footer Placeholder 3"/>
          <p:cNvSpPr>
            <a:spLocks noGrp="1"/>
          </p:cNvSpPr>
          <p:nvPr>
            <p:ph type="ftr" sz="quarter" idx="11"/>
          </p:nvPr>
        </p:nvSpPr>
        <p:spPr/>
        <p:txBody>
          <a:bodyPr/>
          <a:lstStyle/>
          <a:p>
            <a:endParaRPr lang="en-US"/>
          </a:p>
        </p:txBody>
      </p:sp>
      <p:sp>
        <p:nvSpPr>
          <p:cNvPr id="1048618" name="Slide Number Placeholder 4"/>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4" name="Date Placeholder 1"/>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55" name="Footer Placeholder 2"/>
          <p:cNvSpPr>
            <a:spLocks noGrp="1"/>
          </p:cNvSpPr>
          <p:nvPr>
            <p:ph type="ftr" sz="quarter" idx="11"/>
          </p:nvPr>
        </p:nvSpPr>
        <p:spPr/>
        <p:txBody>
          <a:bodyPr/>
          <a:lstStyle/>
          <a:p>
            <a:endParaRPr lang="en-US"/>
          </a:p>
        </p:txBody>
      </p:sp>
      <p:sp>
        <p:nvSpPr>
          <p:cNvPr id="1048656" name="Slide Number Placeholder 3"/>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57"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1048658"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048659"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0" name="Date Placeholder 4"/>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61" name="Footer Placeholder 5"/>
          <p:cNvSpPr>
            <a:spLocks noGrp="1"/>
          </p:cNvSpPr>
          <p:nvPr>
            <p:ph type="ftr" sz="quarter" idx="11"/>
          </p:nvPr>
        </p:nvSpPr>
        <p:spPr/>
        <p:txBody>
          <a:bodyPr/>
          <a:lstStyle/>
          <a:p>
            <a:endParaRPr lang="en-US"/>
          </a:p>
        </p:txBody>
      </p:sp>
      <p:sp>
        <p:nvSpPr>
          <p:cNvPr id="1048662" name="Slide Number Placeholder 6"/>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4"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1048625"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1048626"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27" name="Date Placeholder 4"/>
          <p:cNvSpPr>
            <a:spLocks noGrp="1"/>
          </p:cNvSpPr>
          <p:nvPr>
            <p:ph type="dt" sz="half" idx="10"/>
          </p:nvPr>
        </p:nvSpPr>
        <p:spPr/>
        <p:txBody>
          <a:bodyPr/>
          <a:lstStyle/>
          <a:p>
            <a:fld id="{012FCA5C-9B6E-4675-914F-2D1D8A40FA14}" type="datetimeFigureOut">
              <a:rPr lang="en-US" smtClean="0"/>
              <a:t>11/30/2020</a:t>
            </a:fld>
            <a:endParaRPr lang="en-US"/>
          </a:p>
        </p:txBody>
      </p:sp>
      <p:sp>
        <p:nvSpPr>
          <p:cNvPr id="1048628" name="Footer Placeholder 5"/>
          <p:cNvSpPr>
            <a:spLocks noGrp="1"/>
          </p:cNvSpPr>
          <p:nvPr>
            <p:ph type="ftr" sz="quarter" idx="11"/>
          </p:nvPr>
        </p:nvSpPr>
        <p:spPr/>
        <p:txBody>
          <a:bodyPr/>
          <a:lstStyle/>
          <a:p>
            <a:endParaRPr lang="en-US"/>
          </a:p>
        </p:txBody>
      </p:sp>
      <p:sp>
        <p:nvSpPr>
          <p:cNvPr id="1048629" name="Slide Number Placeholder 6"/>
          <p:cNvSpPr>
            <a:spLocks noGrp="1"/>
          </p:cNvSpPr>
          <p:nvPr>
            <p:ph type="sldNum" sz="quarter" idx="12"/>
          </p:nvPr>
        </p:nvSpPr>
        <p:spPr/>
        <p:txBody>
          <a:bodyPr/>
          <a:lstStyle/>
          <a:p>
            <a:fld id="{1BD636AB-1213-4316-8675-6B5E04D2CF2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48576"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048577"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78"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12FCA5C-9B6E-4675-914F-2D1D8A40FA14}" type="datetimeFigureOut">
              <a:rPr lang="en-US" smtClean="0"/>
              <a:t>11/30/2020</a:t>
            </a:fld>
            <a:endParaRPr lang="en-US"/>
          </a:p>
        </p:txBody>
      </p:sp>
      <p:sp>
        <p:nvSpPr>
          <p:cNvPr id="1048579"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1048580"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BD636AB-1213-4316-8675-6B5E04D2CF2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ctrTitle"/>
          </p:nvPr>
        </p:nvSpPr>
        <p:spPr>
          <a:xfrm>
            <a:off x="581025" y="533400"/>
            <a:ext cx="7772400" cy="1470025"/>
          </a:xfrm>
        </p:spPr>
        <p:txBody>
          <a:bodyPr>
            <a:noAutofit/>
          </a:bodyPr>
          <a:lstStyle/>
          <a:p>
            <a:r>
              <a:rPr lang="en-US" sz="9600" dirty="0" smtClean="0"/>
              <a:t>Pecan Nut</a:t>
            </a:r>
            <a:endParaRPr lang="en-US" sz="9600" dirty="0"/>
          </a:p>
        </p:txBody>
      </p:sp>
      <p:sp>
        <p:nvSpPr>
          <p:cNvPr id="1048594" name="Subtitle 2"/>
          <p:cNvSpPr>
            <a:spLocks noGrp="1"/>
          </p:cNvSpPr>
          <p:nvPr>
            <p:ph type="subTitle" idx="1"/>
          </p:nvPr>
        </p:nvSpPr>
        <p:spPr>
          <a:xfrm>
            <a:off x="990600" y="1905000"/>
            <a:ext cx="6934200" cy="6553200"/>
          </a:xfrm>
        </p:spPr>
        <p:txBody>
          <a:bodyPr/>
          <a:lstStyle/>
          <a:p>
            <a:endParaRPr lang="en-US" dirty="0"/>
          </a:p>
        </p:txBody>
      </p:sp>
      <p:pic>
        <p:nvPicPr>
          <p:cNvPr id="2097152" name="Picture 2" descr="C:\Users\Multi Laptop 88 G\Desktop\1.jpg"/>
          <p:cNvPicPr>
            <a:picLocks noChangeAspect="1" noChangeArrowheads="1"/>
          </p:cNvPicPr>
          <p:nvPr/>
        </p:nvPicPr>
        <p:blipFill>
          <a:blip r:embed="rId2"/>
          <a:srcRect/>
          <a:stretch>
            <a:fillRect/>
          </a:stretch>
        </p:blipFill>
        <p:spPr bwMode="auto">
          <a:xfrm>
            <a:off x="1828800" y="2590800"/>
            <a:ext cx="5181600" cy="3200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dirty="0" smtClean="0"/>
              <a:t>Climate</a:t>
            </a:r>
            <a:endParaRPr lang="en-US" dirty="0"/>
          </a:p>
        </p:txBody>
      </p:sp>
      <p:sp>
        <p:nvSpPr>
          <p:cNvPr id="1048610" name="Content Placeholder 2"/>
          <p:cNvSpPr>
            <a:spLocks noGrp="1"/>
          </p:cNvSpPr>
          <p:nvPr>
            <p:ph idx="1"/>
          </p:nvPr>
        </p:nvSpPr>
        <p:spPr/>
        <p:txBody>
          <a:bodyPr>
            <a:normAutofit/>
          </a:bodyPr>
          <a:lstStyle/>
          <a:p>
            <a:pPr marL="0" indent="0">
              <a:buNone/>
            </a:pPr>
            <a:r>
              <a:rPr lang="en-US" dirty="0"/>
              <a:t>The pecan-nut tree is well adapted to subtropical areas. It also grows well in areas with short, cold winters and long, very hot summers. ... During the summer months (October to April) the tree requires high temperatures for fruit growth</a:t>
            </a:r>
            <a:r>
              <a:rPr lang="en-US" dirty="0" smtClean="0"/>
              <a:t>.</a:t>
            </a:r>
          </a:p>
          <a:p>
            <a:pPr marL="0" indent="0">
              <a:buNone/>
            </a:pPr>
            <a:r>
              <a:rPr lang="en-US" dirty="0"/>
              <a:t>Pecan trees grow best in a soil pH of 5.5 to 6.5. If the pH is below that, adding lime will raise the number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title"/>
          </p:nvPr>
        </p:nvSpPr>
        <p:spPr/>
        <p:txBody>
          <a:bodyPr/>
          <a:lstStyle/>
          <a:p>
            <a:r>
              <a:rPr lang="en-US" dirty="0" smtClean="0"/>
              <a:t>Harvesting</a:t>
            </a:r>
            <a:endParaRPr lang="en-US" dirty="0"/>
          </a:p>
        </p:txBody>
      </p:sp>
      <p:sp>
        <p:nvSpPr>
          <p:cNvPr id="1048612" name="Content Placeholder 2"/>
          <p:cNvSpPr>
            <a:spLocks noGrp="1"/>
          </p:cNvSpPr>
          <p:nvPr>
            <p:ph idx="1"/>
          </p:nvPr>
        </p:nvSpPr>
        <p:spPr/>
        <p:txBody>
          <a:bodyPr/>
          <a:lstStyle/>
          <a:p>
            <a:pPr marL="0" indent="0">
              <a:buNone/>
            </a:pPr>
            <a:r>
              <a:rPr lang="en-US" dirty="0"/>
              <a:t>Harvest pecans in early September through November when they have fallen from the trees. Start your harvest in 3-8 years depending on the variety and growing conditions. Watch for a substantial portion of the husks to have split and opened and the shell to turn brown before gathering.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
          <p:cNvSpPr>
            <a:spLocks noGrp="1"/>
          </p:cNvSpPr>
          <p:nvPr>
            <p:ph type="title"/>
          </p:nvPr>
        </p:nvSpPr>
        <p:spPr/>
        <p:txBody>
          <a:bodyPr/>
          <a:lstStyle/>
          <a:p>
            <a:r>
              <a:rPr lang="en-US" dirty="0" smtClean="0"/>
              <a:t>Varites</a:t>
            </a:r>
            <a:endParaRPr lang="en-US" dirty="0"/>
          </a:p>
        </p:txBody>
      </p:sp>
      <p:sp>
        <p:nvSpPr>
          <p:cNvPr id="1048614" name="Content Placeholder 2"/>
          <p:cNvSpPr>
            <a:spLocks noGrp="1"/>
          </p:cNvSpPr>
          <p:nvPr>
            <p:ph idx="1"/>
          </p:nvPr>
        </p:nvSpPr>
        <p:spPr/>
        <p:txBody>
          <a:bodyPr/>
          <a:lstStyle/>
          <a:p>
            <a:pPr marL="0" indent="0">
              <a:buNone/>
            </a:pPr>
            <a:r>
              <a:rPr lang="en-US" dirty="0" smtClean="0"/>
              <a:t>There are three varites depending upon types </a:t>
            </a:r>
            <a:r>
              <a:rPr lang="en-US" dirty="0"/>
              <a:t>is distinctive in size, flavor, and nutritional composition</a:t>
            </a:r>
            <a:r>
              <a:rPr lang="en-US" dirty="0" smtClean="0"/>
              <a:t>.</a:t>
            </a:r>
          </a:p>
          <a:p>
            <a:pPr marL="0" indent="0">
              <a:buNone/>
            </a:pPr>
            <a:r>
              <a:rPr lang="en-US" dirty="0"/>
              <a:t> </a:t>
            </a:r>
            <a:r>
              <a:rPr lang="en-US" dirty="0" smtClean="0"/>
              <a:t>                          </a:t>
            </a:r>
            <a:endParaRPr lang="en-US" dirty="0"/>
          </a:p>
        </p:txBody>
      </p:sp>
      <p:pic>
        <p:nvPicPr>
          <p:cNvPr id="2097157" name="Picture 2" descr="C:\Users\Multi Laptop 88 G\Desktop\2.jpg"/>
          <p:cNvPicPr>
            <a:picLocks noChangeAspect="1" noChangeArrowheads="1"/>
          </p:cNvPicPr>
          <p:nvPr/>
        </p:nvPicPr>
        <p:blipFill>
          <a:blip r:embed="rId2"/>
          <a:srcRect/>
          <a:stretch>
            <a:fillRect/>
          </a:stretch>
        </p:blipFill>
        <p:spPr bwMode="auto">
          <a:xfrm>
            <a:off x="2667000" y="3276600"/>
            <a:ext cx="4267200" cy="260985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p:txBody>
          <a:bodyPr/>
          <a:lstStyle/>
          <a:p>
            <a:r>
              <a:rPr lang="en-US" dirty="0" smtClean="0"/>
              <a:t>Scientific name :</a:t>
            </a:r>
            <a:endParaRPr lang="en-US" dirty="0"/>
          </a:p>
        </p:txBody>
      </p:sp>
      <p:sp>
        <p:nvSpPr>
          <p:cNvPr id="1048596" name="Content Placeholder 2"/>
          <p:cNvSpPr>
            <a:spLocks noGrp="1"/>
          </p:cNvSpPr>
          <p:nvPr>
            <p:ph idx="1"/>
          </p:nvPr>
        </p:nvSpPr>
        <p:spPr/>
        <p:txBody>
          <a:bodyPr>
            <a:normAutofit/>
          </a:bodyPr>
          <a:lstStyle/>
          <a:p>
            <a:pPr marL="0" indent="0">
              <a:buNone/>
            </a:pPr>
            <a:r>
              <a:rPr lang="en-US" dirty="0" smtClean="0"/>
              <a:t>                          Carya illinoinensis</a:t>
            </a:r>
          </a:p>
          <a:p>
            <a:pPr marL="0" indent="0">
              <a:buNone/>
            </a:pPr>
            <a:r>
              <a:rPr lang="en-US" dirty="0"/>
              <a:t> </a:t>
            </a:r>
            <a:r>
              <a:rPr lang="en-US" dirty="0" smtClean="0"/>
              <a:t>                           </a:t>
            </a:r>
          </a:p>
          <a:p>
            <a:pPr marL="0" indent="0">
              <a:buNone/>
            </a:pPr>
            <a:r>
              <a:rPr lang="en-US" dirty="0" smtClean="0"/>
              <a:t>Family :</a:t>
            </a:r>
          </a:p>
          <a:p>
            <a:pPr marL="0" indent="0">
              <a:buNone/>
            </a:pPr>
            <a:r>
              <a:rPr lang="en-US" dirty="0"/>
              <a:t> </a:t>
            </a:r>
            <a:r>
              <a:rPr lang="en-US" dirty="0" smtClean="0"/>
              <a:t>                               juglandaceae </a:t>
            </a:r>
          </a:p>
          <a:p>
            <a:pPr marL="0" indent="0">
              <a:buNone/>
            </a:pPr>
            <a:r>
              <a:rPr lang="en-US" dirty="0" smtClean="0"/>
              <a:t>Origin :</a:t>
            </a:r>
          </a:p>
          <a:p>
            <a:pPr marL="0" indent="0">
              <a:buNone/>
            </a:pPr>
            <a:r>
              <a:rPr lang="en-US" dirty="0"/>
              <a:t> </a:t>
            </a:r>
            <a:r>
              <a:rPr lang="en-US" dirty="0" smtClean="0"/>
              <a:t>                           Native American </a:t>
            </a:r>
          </a:p>
          <a:p>
            <a:pPr marL="0" indent="0">
              <a:buNone/>
            </a:pPr>
            <a:r>
              <a:rPr lang="en-US" dirty="0"/>
              <a:t> </a:t>
            </a:r>
            <a:r>
              <a:rPr lang="en-US" dirty="0" smtClean="0"/>
              <a:t>                          </a:t>
            </a:r>
            <a:r>
              <a:rPr lang="en-US" dirty="0">
                <a:solidFill>
                  <a:srgbClr val="222222"/>
                </a:solidFill>
                <a:latin typeface="arial"/>
              </a:rPr>
              <a:t>V</a:t>
            </a:r>
            <a:r>
              <a:rPr lang="en-US" b="0" i="0" dirty="0" smtClean="0">
                <a:solidFill>
                  <a:srgbClr val="222222"/>
                </a:solidFill>
                <a:effectLst/>
                <a:latin typeface="arial"/>
              </a:rPr>
              <a:t>alleys of Mexico</a:t>
            </a:r>
            <a:endParaRPr lang="en-US" dirty="0" smtClean="0"/>
          </a:p>
          <a:p>
            <a:pPr marL="0" indent="0">
              <a:buNone/>
            </a:pPr>
            <a:r>
              <a:rPr lang="en-US" dirty="0"/>
              <a:t> </a:t>
            </a:r>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p:txBody>
          <a:bodyPr>
            <a:normAutofit fontScale="90000"/>
          </a:bodyPr>
          <a:lstStyle/>
          <a:p>
            <a:r>
              <a:rPr lang="en-US" dirty="0"/>
              <a:t>S</a:t>
            </a:r>
            <a:r>
              <a:rPr lang="en-US" dirty="0" smtClean="0"/>
              <a:t>eed is an edible nut used as a snack </a:t>
            </a:r>
            <a:endParaRPr lang="en-US" dirty="0"/>
          </a:p>
        </p:txBody>
      </p:sp>
      <p:sp>
        <p:nvSpPr>
          <p:cNvPr id="1048598" name="Content Placeholder 2"/>
          <p:cNvSpPr>
            <a:spLocks noGrp="1"/>
          </p:cNvSpPr>
          <p:nvPr>
            <p:ph idx="1"/>
          </p:nvPr>
        </p:nvSpPr>
        <p:spPr/>
        <p:txBody>
          <a:bodyPr>
            <a:normAutofit/>
          </a:bodyPr>
          <a:lstStyle/>
          <a:p>
            <a:r>
              <a:rPr lang="en-US" dirty="0" smtClean="0"/>
              <a:t>In Praline candy and pecan pie.</a:t>
            </a:r>
          </a:p>
          <a:p>
            <a:pPr marL="0" indent="0">
              <a:buNone/>
            </a:pPr>
            <a:r>
              <a:rPr lang="en-US" sz="3600" dirty="0"/>
              <a:t> </a:t>
            </a:r>
            <a:r>
              <a:rPr lang="en-US" sz="3600" dirty="0" smtClean="0"/>
              <a:t>    Chromosome number 32</a:t>
            </a:r>
            <a:endParaRPr lang="en-US" sz="3600" dirty="0"/>
          </a:p>
        </p:txBody>
      </p:sp>
      <p:pic>
        <p:nvPicPr>
          <p:cNvPr id="2097153" name="Picture 2" descr="C:\Users\Multi Laptop 88 G\Desktop\5.jpg"/>
          <p:cNvPicPr>
            <a:picLocks noChangeAspect="1" noChangeArrowheads="1"/>
          </p:cNvPicPr>
          <p:nvPr/>
        </p:nvPicPr>
        <p:blipFill>
          <a:blip r:embed="rId2"/>
          <a:srcRect/>
          <a:stretch>
            <a:fillRect/>
          </a:stretch>
        </p:blipFill>
        <p:spPr bwMode="auto">
          <a:xfrm>
            <a:off x="457201" y="3629808"/>
            <a:ext cx="3962400" cy="2237591"/>
          </a:xfrm>
          <a:prstGeom prst="rect">
            <a:avLst/>
          </a:prstGeom>
          <a:noFill/>
        </p:spPr>
      </p:pic>
      <p:pic>
        <p:nvPicPr>
          <p:cNvPr id="2097154" name="Picture 3" descr="C:\Users\Multi Laptop 88 G\Desktop\6184894.jpg"/>
          <p:cNvPicPr>
            <a:picLocks noChangeAspect="1" noChangeArrowheads="1"/>
          </p:cNvPicPr>
          <p:nvPr/>
        </p:nvPicPr>
        <p:blipFill>
          <a:blip r:embed="rId3"/>
          <a:srcRect/>
          <a:stretch>
            <a:fillRect/>
          </a:stretch>
        </p:blipFill>
        <p:spPr bwMode="auto">
          <a:xfrm>
            <a:off x="4572000" y="3566690"/>
            <a:ext cx="3962400" cy="22288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a:xfrm>
            <a:off x="457200" y="228600"/>
            <a:ext cx="8229600" cy="914400"/>
          </a:xfrm>
        </p:spPr>
        <p:txBody>
          <a:bodyPr>
            <a:noAutofit/>
          </a:bodyPr>
          <a:lstStyle/>
          <a:p>
            <a:r>
              <a:rPr lang="en-US" sz="4000" b="1" dirty="0" smtClean="0"/>
              <a:t/>
            </a:r>
            <a:br>
              <a:rPr lang="en-US" sz="4000" b="1" dirty="0" smtClean="0"/>
            </a:br>
            <a:r>
              <a:rPr lang="en-US" sz="4000" b="1" dirty="0" smtClean="0"/>
              <a:t>Botany</a:t>
            </a:r>
            <a:r>
              <a:rPr lang="en-US" sz="4000" b="1" dirty="0"/>
              <a:t/>
            </a:r>
            <a:br>
              <a:rPr lang="en-US" sz="4000" b="1" dirty="0"/>
            </a:br>
            <a:endParaRPr lang="en-US" sz="4000" b="1" dirty="0"/>
          </a:p>
        </p:txBody>
      </p:sp>
      <p:sp>
        <p:nvSpPr>
          <p:cNvPr id="1048600" name="Content Placeholder 2"/>
          <p:cNvSpPr>
            <a:spLocks noGrp="1"/>
          </p:cNvSpPr>
          <p:nvPr>
            <p:ph idx="1"/>
          </p:nvPr>
        </p:nvSpPr>
        <p:spPr/>
        <p:txBody>
          <a:bodyPr>
            <a:normAutofit/>
          </a:bodyPr>
          <a:lstStyle/>
          <a:p>
            <a:r>
              <a:rPr lang="en-US" dirty="0" smtClean="0"/>
              <a:t>The </a:t>
            </a:r>
            <a:r>
              <a:rPr lang="en-US" dirty="0"/>
              <a:t>pecan tree Is a large deciduous tree</a:t>
            </a:r>
          </a:p>
          <a:p>
            <a:r>
              <a:rPr lang="en-US" dirty="0"/>
              <a:t>Growing to 20–40 m </a:t>
            </a:r>
            <a:r>
              <a:rPr lang="en-US" dirty="0" smtClean="0"/>
              <a:t>in </a:t>
            </a:r>
            <a:r>
              <a:rPr lang="en-US" dirty="0"/>
              <a:t>height,  a trunk up to 2 m </a:t>
            </a:r>
            <a:r>
              <a:rPr lang="en-US" dirty="0" smtClean="0"/>
              <a:t> </a:t>
            </a:r>
            <a:r>
              <a:rPr lang="en-US" dirty="0"/>
              <a:t>diameter. A 10-year-old sapling grown in optimal conditions will stand about 5 m </a:t>
            </a:r>
            <a:r>
              <a:rPr lang="en-US" dirty="0" smtClean="0"/>
              <a:t> </a:t>
            </a:r>
            <a:r>
              <a:rPr lang="en-US" dirty="0"/>
              <a:t>tall. The leaves are alternate, 30–45 </a:t>
            </a:r>
            <a:r>
              <a:rPr lang="en-US" dirty="0" smtClean="0"/>
              <a:t>cm </a:t>
            </a:r>
            <a:r>
              <a:rPr lang="en-US" dirty="0"/>
              <a:t>long, and pinnate with 9–17 leaflets, each leaflet 5–12 cm </a:t>
            </a:r>
            <a:r>
              <a:rPr lang="en-US" dirty="0" smtClean="0"/>
              <a:t> </a:t>
            </a:r>
            <a:r>
              <a:rPr lang="en-US" dirty="0"/>
              <a:t>long and 2–6 </a:t>
            </a:r>
            <a:r>
              <a:rPr lang="en-US" dirty="0" smtClean="0"/>
              <a:t>cm </a:t>
            </a:r>
            <a:r>
              <a:rPr lang="en-US" dirty="0"/>
              <a:t>broad</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p:txBody>
          <a:bodyPr/>
          <a:lstStyle/>
          <a:p>
            <a:r>
              <a:rPr lang="en-US" dirty="0" smtClean="0"/>
              <a:t>Propagation</a:t>
            </a:r>
            <a:endParaRPr lang="en-US" dirty="0"/>
          </a:p>
        </p:txBody>
      </p:sp>
      <p:sp>
        <p:nvSpPr>
          <p:cNvPr id="1048602" name="Content Placeholder 2"/>
          <p:cNvSpPr>
            <a:spLocks noGrp="1"/>
          </p:cNvSpPr>
          <p:nvPr>
            <p:ph idx="1"/>
          </p:nvPr>
        </p:nvSpPr>
        <p:spPr/>
        <p:txBody>
          <a:bodyPr/>
          <a:lstStyle/>
          <a:p>
            <a:pPr marL="0" indent="0">
              <a:buNone/>
            </a:pPr>
            <a:endParaRPr lang="en-US" dirty="0"/>
          </a:p>
          <a:p>
            <a:pPr marL="0" indent="0">
              <a:buNone/>
            </a:pPr>
            <a:r>
              <a:rPr lang="en-US" dirty="0" smtClean="0"/>
              <a:t>Pecan </a:t>
            </a:r>
            <a:r>
              <a:rPr lang="en-US" dirty="0"/>
              <a:t>is conventionally propagated by budding or grafting onto rootstocks obtained by open pollination.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a:xfrm>
            <a:off x="304800" y="-1447800"/>
            <a:ext cx="8229600" cy="1143000"/>
          </a:xfrm>
        </p:spPr>
        <p:txBody>
          <a:bodyPr/>
          <a:lstStyle/>
          <a:p>
            <a:endParaRPr lang="en-US" dirty="0"/>
          </a:p>
        </p:txBody>
      </p:sp>
      <p:pic>
        <p:nvPicPr>
          <p:cNvPr id="2097155" name="Picture 2" descr="C:\Users\Multi Laptop 88 G\Desktop\3.png"/>
          <p:cNvPicPr>
            <a:picLocks noGrp="1" noChangeAspect="1" noChangeArrowheads="1"/>
          </p:cNvPicPr>
          <p:nvPr>
            <p:ph idx="1"/>
          </p:nvPr>
        </p:nvPicPr>
        <p:blipFill>
          <a:blip r:embed="rId2"/>
          <a:srcRect/>
          <a:stretch>
            <a:fillRect/>
          </a:stretch>
        </p:blipFill>
        <p:spPr bwMode="auto">
          <a:xfrm>
            <a:off x="1066800" y="609600"/>
            <a:ext cx="7010400" cy="46482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title"/>
          </p:nvPr>
        </p:nvSpPr>
        <p:spPr/>
        <p:txBody>
          <a:bodyPr/>
          <a:lstStyle/>
          <a:p>
            <a:r>
              <a:rPr lang="en-US" dirty="0" smtClean="0"/>
              <a:t>Irrigation</a:t>
            </a:r>
            <a:endParaRPr lang="en-US" dirty="0"/>
          </a:p>
        </p:txBody>
      </p:sp>
      <p:sp>
        <p:nvSpPr>
          <p:cNvPr id="1048605" name="Content Placeholder 2"/>
          <p:cNvSpPr>
            <a:spLocks noGrp="1"/>
          </p:cNvSpPr>
          <p:nvPr>
            <p:ph idx="1"/>
          </p:nvPr>
        </p:nvSpPr>
        <p:spPr/>
        <p:txBody>
          <a:bodyPr/>
          <a:lstStyle/>
          <a:p>
            <a:r>
              <a:rPr lang="en-US" dirty="0" smtClean="0"/>
              <a:t>It require Drip irrigation.</a:t>
            </a:r>
          </a:p>
          <a:p>
            <a:r>
              <a:rPr lang="en-US" dirty="0" smtClean="0"/>
              <a:t>Water affect the nuts.</a:t>
            </a:r>
          </a:p>
          <a:p>
            <a:pPr marL="0" indent="0">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457200" y="-1371600"/>
            <a:ext cx="8229600" cy="1143000"/>
          </a:xfrm>
        </p:spPr>
        <p:txBody>
          <a:bodyPr/>
          <a:lstStyle/>
          <a:p>
            <a:endParaRPr lang="en-US" dirty="0"/>
          </a:p>
        </p:txBody>
      </p:sp>
      <p:pic>
        <p:nvPicPr>
          <p:cNvPr id="2097156" name="Picture 2" descr="C:\Users\Multi Laptop 88 G\Desktop\4.png"/>
          <p:cNvPicPr>
            <a:picLocks noGrp="1" noChangeAspect="1" noChangeArrowheads="1"/>
          </p:cNvPicPr>
          <p:nvPr>
            <p:ph idx="1"/>
          </p:nvPr>
        </p:nvPicPr>
        <p:blipFill>
          <a:blip r:embed="rId2"/>
          <a:srcRect/>
          <a:stretch>
            <a:fillRect/>
          </a:stretch>
        </p:blipFill>
        <p:spPr bwMode="auto">
          <a:xfrm>
            <a:off x="152400" y="457200"/>
            <a:ext cx="8839200" cy="6019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p:txBody>
          <a:bodyPr/>
          <a:lstStyle/>
          <a:p>
            <a:r>
              <a:rPr lang="en-US" dirty="0" smtClean="0"/>
              <a:t>Use</a:t>
            </a:r>
            <a:endParaRPr lang="en-US" dirty="0"/>
          </a:p>
        </p:txBody>
      </p:sp>
      <p:sp>
        <p:nvSpPr>
          <p:cNvPr id="1048608" name="Content Placeholder 2"/>
          <p:cNvSpPr>
            <a:spLocks noGrp="1"/>
          </p:cNvSpPr>
          <p:nvPr>
            <p:ph idx="1"/>
          </p:nvPr>
        </p:nvSpPr>
        <p:spPr/>
        <p:txBody>
          <a:bodyPr/>
          <a:lstStyle/>
          <a:p>
            <a:r>
              <a:rPr lang="en-US" dirty="0">
                <a:solidFill>
                  <a:srgbClr val="333333"/>
                </a:solidFill>
                <a:latin typeface="Source Sans Pro"/>
              </a:rPr>
              <a:t>Most commercially grown peanuts are used for the extraction of their oil which is used in </a:t>
            </a:r>
            <a:r>
              <a:rPr lang="en-US" dirty="0" smtClean="0">
                <a:solidFill>
                  <a:srgbClr val="333333"/>
                </a:solidFill>
                <a:latin typeface="Source Sans Pro"/>
              </a:rPr>
              <a:t>cooking.</a:t>
            </a:r>
          </a:p>
          <a:p>
            <a:r>
              <a:rPr lang="en-US" dirty="0"/>
              <a:t>Also used as animal </a:t>
            </a:r>
            <a:r>
              <a:rPr lang="en-US" dirty="0" smtClean="0"/>
              <a:t>feed.</a:t>
            </a:r>
          </a:p>
          <a:p>
            <a:r>
              <a:rPr lang="en-US" dirty="0"/>
              <a:t> </a:t>
            </a:r>
            <a:r>
              <a:rPr lang="en-US" dirty="0" smtClean="0"/>
              <a:t>Roasted </a:t>
            </a:r>
            <a:r>
              <a:rPr lang="en-US" dirty="0"/>
              <a:t>and eaten as a snack food.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313</Words>
  <Application>Microsoft Office PowerPoint</Application>
  <PresentationFormat>On-screen Show (4:3)</PresentationFormat>
  <Paragraphs>35</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arial</vt:lpstr>
      <vt:lpstr>Book Antiqua</vt:lpstr>
      <vt:lpstr>Calibri</vt:lpstr>
      <vt:lpstr>Lucida Sans</vt:lpstr>
      <vt:lpstr>Source Sans Pro</vt:lpstr>
      <vt:lpstr>Wingdings</vt:lpstr>
      <vt:lpstr>Wingdings 2</vt:lpstr>
      <vt:lpstr>Wingdings 3</vt:lpstr>
      <vt:lpstr>Apex</vt:lpstr>
      <vt:lpstr>Pecan Nut</vt:lpstr>
      <vt:lpstr>Scientific name :</vt:lpstr>
      <vt:lpstr>Seed is an edible nut used as a snack </vt:lpstr>
      <vt:lpstr> Botany </vt:lpstr>
      <vt:lpstr>Propagation</vt:lpstr>
      <vt:lpstr>PowerPoint Presentation</vt:lpstr>
      <vt:lpstr>Irrigation</vt:lpstr>
      <vt:lpstr>PowerPoint Presentation</vt:lpstr>
      <vt:lpstr>Use</vt:lpstr>
      <vt:lpstr>Climate</vt:lpstr>
      <vt:lpstr>Harvesting</vt:lpstr>
      <vt:lpstr>Varites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Pecan Nut</dc:title>
  <dc:creator>Multi Laptop 88 G</dc:creator>
  <cp:lastModifiedBy>Windows User</cp:lastModifiedBy>
  <cp:revision>1</cp:revision>
  <dcterms:created xsi:type="dcterms:W3CDTF">2019-12-01T02:33:46Z</dcterms:created>
  <dcterms:modified xsi:type="dcterms:W3CDTF">2020-11-30T12:19:28Z</dcterms:modified>
</cp:coreProperties>
</file>