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02DF8-9674-4411-AFA4-B2D92287FAF5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F1F79-B176-4AF5-A628-8745433F50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02DF8-9674-4411-AFA4-B2D92287FAF5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F1F79-B176-4AF5-A628-8745433F50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02DF8-9674-4411-AFA4-B2D92287FAF5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F1F79-B176-4AF5-A628-8745433F50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02DF8-9674-4411-AFA4-B2D92287FAF5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F1F79-B176-4AF5-A628-8745433F50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02DF8-9674-4411-AFA4-B2D92287FAF5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F1F79-B176-4AF5-A628-8745433F50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02DF8-9674-4411-AFA4-B2D92287FAF5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F1F79-B176-4AF5-A628-8745433F50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02DF8-9674-4411-AFA4-B2D92287FAF5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F1F79-B176-4AF5-A628-8745433F50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02DF8-9674-4411-AFA4-B2D92287FAF5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F1F79-B176-4AF5-A628-8745433F50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02DF8-9674-4411-AFA4-B2D92287FAF5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F1F79-B176-4AF5-A628-8745433F50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02DF8-9674-4411-AFA4-B2D92287FAF5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F1F79-B176-4AF5-A628-8745433F50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02DF8-9674-4411-AFA4-B2D92287FAF5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9F1F79-B176-4AF5-A628-8745433F50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6D02DF8-9674-4411-AFA4-B2D92287FAF5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C9F1F79-B176-4AF5-A628-8745433F50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BRANCHES OF BIOLOGY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(-OLOGY, -ONOMY = STUDY OF)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77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ENTOMOLOGY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Insects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4" y="1600200"/>
            <a:ext cx="4914901" cy="3276600"/>
          </a:xfrm>
        </p:spPr>
      </p:pic>
    </p:spTree>
    <p:extLst>
      <p:ext uri="{BB962C8B-B14F-4D97-AF65-F5344CB8AC3E}">
        <p14:creationId xmlns="" xmlns:p14="http://schemas.microsoft.com/office/powerpoint/2010/main" val="3136085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ETHOLOGY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Animal behavior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92171"/>
            <a:ext cx="4625975" cy="4400607"/>
          </a:xfrm>
        </p:spPr>
      </p:pic>
    </p:spTree>
    <p:extLst>
      <p:ext uri="{BB962C8B-B14F-4D97-AF65-F5344CB8AC3E}">
        <p14:creationId xmlns="" xmlns:p14="http://schemas.microsoft.com/office/powerpoint/2010/main" val="292371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GENETICS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The process by which genetic information is passed from parents to offspring</a:t>
            </a:r>
          </a:p>
          <a:p>
            <a:r>
              <a:rPr lang="en-US" sz="4000" dirty="0"/>
              <a:t>(</a:t>
            </a:r>
            <a:r>
              <a:rPr lang="en-US" sz="4000" dirty="0" smtClean="0"/>
              <a:t>Genes and heredity)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53594"/>
            <a:ext cx="4625975" cy="3477761"/>
          </a:xfrm>
        </p:spPr>
      </p:pic>
    </p:spTree>
    <p:extLst>
      <p:ext uri="{BB962C8B-B14F-4D97-AF65-F5344CB8AC3E}">
        <p14:creationId xmlns="" xmlns:p14="http://schemas.microsoft.com/office/powerpoint/2010/main" val="3384713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533400"/>
            <a:ext cx="4724400" cy="914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HERPETOLOGY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343400" y="1447800"/>
            <a:ext cx="4648200" cy="4206114"/>
          </a:xfrm>
        </p:spPr>
        <p:txBody>
          <a:bodyPr>
            <a:normAutofit/>
          </a:bodyPr>
          <a:lstStyle/>
          <a:p>
            <a:r>
              <a:rPr lang="en-US" sz="2800" dirty="0"/>
              <a:t>R</a:t>
            </a:r>
            <a:r>
              <a:rPr lang="en-US" sz="2800" dirty="0" smtClean="0"/>
              <a:t>eptiles and amphibians</a:t>
            </a:r>
          </a:p>
          <a:p>
            <a:endParaRPr lang="en-US" sz="4000" dirty="0"/>
          </a:p>
          <a:p>
            <a:r>
              <a:rPr lang="en-US" sz="2400" u="sng" dirty="0" smtClean="0"/>
              <a:t>Reptiles </a:t>
            </a:r>
            <a:r>
              <a:rPr lang="en-US" sz="2400" dirty="0" smtClean="0"/>
              <a:t>      </a:t>
            </a:r>
            <a:r>
              <a:rPr lang="en-US" sz="2400" u="sng" dirty="0" smtClean="0"/>
              <a:t>Amphibians   </a:t>
            </a:r>
          </a:p>
          <a:p>
            <a:r>
              <a:rPr lang="en-US" sz="2400" dirty="0" smtClean="0"/>
              <a:t>Crocodiles     Frogs</a:t>
            </a:r>
          </a:p>
          <a:p>
            <a:r>
              <a:rPr lang="en-US" sz="2400" dirty="0" smtClean="0"/>
              <a:t>Alligators      Toads</a:t>
            </a:r>
          </a:p>
          <a:p>
            <a:r>
              <a:rPr lang="en-US" sz="2400" dirty="0" smtClean="0"/>
              <a:t>Turtles        Salamander</a:t>
            </a:r>
          </a:p>
          <a:p>
            <a:r>
              <a:rPr lang="en-US" sz="2400" dirty="0" smtClean="0"/>
              <a:t>Lizards        Anurans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9000"/>
            <a:ext cx="3733800" cy="279674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69630"/>
            <a:ext cx="3657600" cy="24324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5377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/>
              <a:t>ICHTHYOLOGY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Fish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3602829" cy="4580480"/>
          </a:xfrm>
        </p:spPr>
      </p:pic>
    </p:spTree>
    <p:extLst>
      <p:ext uri="{BB962C8B-B14F-4D97-AF65-F5344CB8AC3E}">
        <p14:creationId xmlns="" xmlns:p14="http://schemas.microsoft.com/office/powerpoint/2010/main" val="2223791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 smtClean="0"/>
              <a:t>MARINE BIOLOGY/ OCEANOGRAPHY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724400" y="1447800"/>
            <a:ext cx="3786247" cy="4206114"/>
          </a:xfrm>
        </p:spPr>
        <p:txBody>
          <a:bodyPr>
            <a:noAutofit/>
          </a:bodyPr>
          <a:lstStyle/>
          <a:p>
            <a:r>
              <a:rPr lang="en-US" sz="4000" dirty="0" smtClean="0"/>
              <a:t>Sea creatures and the underwater environment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4064000" cy="3048000"/>
          </a:xfrm>
        </p:spPr>
      </p:pic>
    </p:spTree>
    <p:extLst>
      <p:ext uri="{BB962C8B-B14F-4D97-AF65-F5344CB8AC3E}">
        <p14:creationId xmlns="" xmlns:p14="http://schemas.microsoft.com/office/powerpoint/2010/main" val="3094746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MAMMALOGY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Mammals</a:t>
            </a:r>
          </a:p>
          <a:p>
            <a:endParaRPr lang="en-US" sz="4000" dirty="0"/>
          </a:p>
          <a:p>
            <a:r>
              <a:rPr lang="en-US" sz="2400" dirty="0" smtClean="0"/>
              <a:t>(Warm blooded,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Have hair,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Make milk</a:t>
            </a:r>
            <a:r>
              <a:rPr lang="en-US" sz="2400" smtClean="0"/>
              <a:t>) 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4754669" cy="4714881"/>
          </a:xfrm>
        </p:spPr>
      </p:pic>
    </p:spTree>
    <p:extLst>
      <p:ext uri="{BB962C8B-B14F-4D97-AF65-F5344CB8AC3E}">
        <p14:creationId xmlns="" xmlns:p14="http://schemas.microsoft.com/office/powerpoint/2010/main" val="3782950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609600"/>
            <a:ext cx="2971800" cy="9144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MICROBIOLOGY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953000" y="1447800"/>
            <a:ext cx="3557647" cy="420611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Microscopic organisms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4343400" cy="4343400"/>
          </a:xfrm>
        </p:spPr>
      </p:pic>
    </p:spTree>
    <p:extLst>
      <p:ext uri="{BB962C8B-B14F-4D97-AF65-F5344CB8AC3E}">
        <p14:creationId xmlns="" xmlns:p14="http://schemas.microsoft.com/office/powerpoint/2010/main" val="965207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MYCOLOGY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Fungi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89160"/>
            <a:ext cx="4625975" cy="4006629"/>
          </a:xfrm>
        </p:spPr>
      </p:pic>
    </p:spTree>
    <p:extLst>
      <p:ext uri="{BB962C8B-B14F-4D97-AF65-F5344CB8AC3E}">
        <p14:creationId xmlns="" xmlns:p14="http://schemas.microsoft.com/office/powerpoint/2010/main" val="1223348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NUTRITION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Diet and health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" y="1006475"/>
            <a:ext cx="4572000" cy="4572000"/>
          </a:xfrm>
        </p:spPr>
      </p:pic>
    </p:spTree>
    <p:extLst>
      <p:ext uri="{BB962C8B-B14F-4D97-AF65-F5344CB8AC3E}">
        <p14:creationId xmlns="" xmlns:p14="http://schemas.microsoft.com/office/powerpoint/2010/main" val="1463688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ANATOMY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114800" y="1447802"/>
            <a:ext cx="4395847" cy="42061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Structure of living things 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71" y="930275"/>
            <a:ext cx="2586613" cy="3717925"/>
          </a:xfrm>
        </p:spPr>
      </p:pic>
    </p:spTree>
    <p:extLst>
      <p:ext uri="{BB962C8B-B14F-4D97-AF65-F5344CB8AC3E}">
        <p14:creationId xmlns="" xmlns:p14="http://schemas.microsoft.com/office/powerpoint/2010/main" val="525465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/>
              <a:t>ORNITHOLOGY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Birds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977420" cy="4678776"/>
          </a:xfrm>
        </p:spPr>
      </p:pic>
    </p:spTree>
    <p:extLst>
      <p:ext uri="{BB962C8B-B14F-4D97-AF65-F5344CB8AC3E}">
        <p14:creationId xmlns="" xmlns:p14="http://schemas.microsoft.com/office/powerpoint/2010/main" val="2703959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PALEONTOLOGY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Prehistoric life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4590288" cy="3657600"/>
          </a:xfrm>
        </p:spPr>
      </p:pic>
    </p:spTree>
    <p:extLst>
      <p:ext uri="{BB962C8B-B14F-4D97-AF65-F5344CB8AC3E}">
        <p14:creationId xmlns="" xmlns:p14="http://schemas.microsoft.com/office/powerpoint/2010/main" val="797469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PATHOLOGY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495800" y="1447800"/>
            <a:ext cx="4267200" cy="4206114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Diseases caused by organisms</a:t>
            </a:r>
          </a:p>
          <a:p>
            <a:r>
              <a:rPr lang="en-US" sz="4000" dirty="0" smtClean="0"/>
              <a:t>(bacteria, fungi, </a:t>
            </a:r>
            <a:r>
              <a:rPr lang="en-US" sz="4000" dirty="0" err="1" smtClean="0"/>
              <a:t>protist</a:t>
            </a:r>
            <a:r>
              <a:rPr lang="en-US" sz="4000" dirty="0" smtClean="0"/>
              <a:t>, viruses)</a:t>
            </a:r>
          </a:p>
          <a:p>
            <a:endParaRPr lang="en-US" sz="4000" dirty="0"/>
          </a:p>
          <a:p>
            <a:r>
              <a:rPr lang="en-US" sz="4000" dirty="0" smtClean="0"/>
              <a:t>Pathos- sickness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20" y="1524000"/>
            <a:ext cx="3881967" cy="2911475"/>
          </a:xfrm>
        </p:spPr>
      </p:pic>
    </p:spTree>
    <p:extLst>
      <p:ext uri="{BB962C8B-B14F-4D97-AF65-F5344CB8AC3E}">
        <p14:creationId xmlns="" xmlns:p14="http://schemas.microsoft.com/office/powerpoint/2010/main" val="2743207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SCATOLOGY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Animal droppings</a:t>
            </a:r>
            <a:endParaRPr lang="en-US" sz="40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3200400" cy="3200400"/>
          </a:xfrm>
        </p:spPr>
      </p:pic>
    </p:spTree>
    <p:extLst>
      <p:ext uri="{BB962C8B-B14F-4D97-AF65-F5344CB8AC3E}">
        <p14:creationId xmlns="" xmlns:p14="http://schemas.microsoft.com/office/powerpoint/2010/main" val="1731911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PHYSIOLOGY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How organisms function and carry out physical/</a:t>
            </a:r>
          </a:p>
          <a:p>
            <a:r>
              <a:rPr lang="en-US" sz="4000" dirty="0" smtClean="0"/>
              <a:t>chemical processes</a:t>
            </a:r>
            <a:endParaRPr lang="en-US" sz="40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88702"/>
            <a:ext cx="4439183" cy="4421497"/>
          </a:xfrm>
        </p:spPr>
      </p:pic>
    </p:spTree>
    <p:extLst>
      <p:ext uri="{BB962C8B-B14F-4D97-AF65-F5344CB8AC3E}">
        <p14:creationId xmlns="" xmlns:p14="http://schemas.microsoft.com/office/powerpoint/2010/main" val="761817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TAXONOMY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groupings of living things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16" y="1828800"/>
            <a:ext cx="4510659" cy="3004151"/>
          </a:xfrm>
        </p:spPr>
      </p:pic>
    </p:spTree>
    <p:extLst>
      <p:ext uri="{BB962C8B-B14F-4D97-AF65-F5344CB8AC3E}">
        <p14:creationId xmlns="" xmlns:p14="http://schemas.microsoft.com/office/powerpoint/2010/main" val="587090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VIROLOGY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00600" y="1371600"/>
            <a:ext cx="3710047" cy="4282314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Viruses and virus-like agents (prions)</a:t>
            </a:r>
          </a:p>
          <a:p>
            <a:endParaRPr lang="en-US" sz="4000" dirty="0"/>
          </a:p>
          <a:p>
            <a:r>
              <a:rPr lang="en-US" sz="4000" dirty="0" smtClean="0"/>
              <a:t>No consensus on whether they are living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4212841" cy="2362200"/>
          </a:xfrm>
        </p:spPr>
      </p:pic>
    </p:spTree>
    <p:extLst>
      <p:ext uri="{BB962C8B-B14F-4D97-AF65-F5344CB8AC3E}">
        <p14:creationId xmlns="" xmlns:p14="http://schemas.microsoft.com/office/powerpoint/2010/main" val="37798632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ZOOLOGY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animal kingdom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88445"/>
            <a:ext cx="3393909" cy="4966230"/>
          </a:xfrm>
        </p:spPr>
      </p:pic>
    </p:spTree>
    <p:extLst>
      <p:ext uri="{BB962C8B-B14F-4D97-AF65-F5344CB8AC3E}">
        <p14:creationId xmlns="" xmlns:p14="http://schemas.microsoft.com/office/powerpoint/2010/main" val="2135192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BACTERIOLOGY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Bacteria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87" y="1546225"/>
            <a:ext cx="4394200" cy="3492500"/>
          </a:xfrm>
        </p:spPr>
      </p:pic>
    </p:spTree>
    <p:extLst>
      <p:ext uri="{BB962C8B-B14F-4D97-AF65-F5344CB8AC3E}">
        <p14:creationId xmlns="" xmlns:p14="http://schemas.microsoft.com/office/powerpoint/2010/main" val="758710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457200"/>
            <a:ext cx="39624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BIOCHEMISTRY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810000" y="1447800"/>
            <a:ext cx="4700647" cy="3886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Chemical processes in living organisms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1676400"/>
            <a:ext cx="3230880" cy="2743200"/>
          </a:xfrm>
        </p:spPr>
      </p:pic>
    </p:spTree>
    <p:extLst>
      <p:ext uri="{BB962C8B-B14F-4D97-AF65-F5344CB8AC3E}">
        <p14:creationId xmlns="" xmlns:p14="http://schemas.microsoft.com/office/powerpoint/2010/main" val="1058299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BOTANY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</a:t>
            </a:r>
            <a:r>
              <a:rPr lang="en-US" sz="4000" dirty="0" smtClean="0"/>
              <a:t>lant life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4165154" cy="2754952"/>
          </a:xfrm>
        </p:spPr>
      </p:pic>
    </p:spTree>
    <p:extLst>
      <p:ext uri="{BB962C8B-B14F-4D97-AF65-F5344CB8AC3E}">
        <p14:creationId xmlns="" xmlns:p14="http://schemas.microsoft.com/office/powerpoint/2010/main" val="408333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609600"/>
            <a:ext cx="29718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CYTOLOGY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419600" y="1524000"/>
            <a:ext cx="4091047" cy="412991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Cells function, structure, and chemistry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3797955" cy="2844800"/>
          </a:xfrm>
        </p:spPr>
      </p:pic>
    </p:spTree>
    <p:extLst>
      <p:ext uri="{BB962C8B-B14F-4D97-AF65-F5344CB8AC3E}">
        <p14:creationId xmlns="" xmlns:p14="http://schemas.microsoft.com/office/powerpoint/2010/main" val="928314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/>
              <a:t>DERMATOLOGY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Skin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5" y="1828800"/>
            <a:ext cx="4863875" cy="2819399"/>
          </a:xfrm>
        </p:spPr>
      </p:pic>
    </p:spTree>
    <p:extLst>
      <p:ext uri="{BB962C8B-B14F-4D97-AF65-F5344CB8AC3E}">
        <p14:creationId xmlns="" xmlns:p14="http://schemas.microsoft.com/office/powerpoint/2010/main" val="4080090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609600"/>
            <a:ext cx="2971800" cy="914400"/>
          </a:xfrm>
        </p:spPr>
        <p:txBody>
          <a:bodyPr/>
          <a:lstStyle/>
          <a:p>
            <a:pPr algn="ctr"/>
            <a:r>
              <a:rPr lang="en-US" sz="3600" dirty="0" smtClean="0"/>
              <a:t>ECOLOGY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114800" y="1447800"/>
            <a:ext cx="4724400" cy="420611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Interrelationships between  organisms and their environment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371600"/>
            <a:ext cx="3505199" cy="3276600"/>
          </a:xfrm>
        </p:spPr>
      </p:pic>
    </p:spTree>
    <p:extLst>
      <p:ext uri="{BB962C8B-B14F-4D97-AF65-F5344CB8AC3E}">
        <p14:creationId xmlns="" xmlns:p14="http://schemas.microsoft.com/office/powerpoint/2010/main" val="1726281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/>
              <a:t>EPIDEMIOLOGY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181600" y="1447802"/>
            <a:ext cx="3329047" cy="42061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Epidemics, Widespread diseases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750483"/>
            <a:ext cx="4419600" cy="3083983"/>
          </a:xfrm>
        </p:spPr>
      </p:pic>
    </p:spTree>
    <p:extLst>
      <p:ext uri="{BB962C8B-B14F-4D97-AF65-F5344CB8AC3E}">
        <p14:creationId xmlns="" xmlns:p14="http://schemas.microsoft.com/office/powerpoint/2010/main" val="2274014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2085</TotalTime>
  <Words>182</Words>
  <Application>Microsoft Office PowerPoint</Application>
  <PresentationFormat>On-screen Show (4:3)</PresentationFormat>
  <Paragraphs>71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Aspect</vt:lpstr>
      <vt:lpstr>BRANCHES OF BIOLOGY</vt:lpstr>
      <vt:lpstr>ANATOMY</vt:lpstr>
      <vt:lpstr>BACTERIOLOGY</vt:lpstr>
      <vt:lpstr>BIOCHEMISTRY</vt:lpstr>
      <vt:lpstr>BOTANY</vt:lpstr>
      <vt:lpstr>CYTOLOGY</vt:lpstr>
      <vt:lpstr>DERMATOLOGY</vt:lpstr>
      <vt:lpstr>ECOLOGY</vt:lpstr>
      <vt:lpstr>EPIDEMIOLOGY</vt:lpstr>
      <vt:lpstr>ENTOMOLOGY</vt:lpstr>
      <vt:lpstr>ETHOLOGY</vt:lpstr>
      <vt:lpstr>GENETICS</vt:lpstr>
      <vt:lpstr>HERPETOLOGY</vt:lpstr>
      <vt:lpstr>ICHTHYOLOGY</vt:lpstr>
      <vt:lpstr>MARINE BIOLOGY/ OCEANOGRAPHY</vt:lpstr>
      <vt:lpstr>MAMMALOGY</vt:lpstr>
      <vt:lpstr>MICROBIOLOGY</vt:lpstr>
      <vt:lpstr>MYCOLOGY</vt:lpstr>
      <vt:lpstr>NUTRITION</vt:lpstr>
      <vt:lpstr>ORNITHOLOGY</vt:lpstr>
      <vt:lpstr>PALEONTOLOGY</vt:lpstr>
      <vt:lpstr>PATHOLOGY</vt:lpstr>
      <vt:lpstr>SCATOLOGY</vt:lpstr>
      <vt:lpstr>PHYSIOLOGY</vt:lpstr>
      <vt:lpstr>TAXONOMY</vt:lpstr>
      <vt:lpstr>VIROLOGY</vt:lpstr>
      <vt:lpstr>ZOOLOGY</vt:lpstr>
    </vt:vector>
  </TitlesOfParts>
  <Company>ETSD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BRANCHES OF BIOLOGY</dc:title>
  <dc:creator>Martin, Sheldon</dc:creator>
  <cp:lastModifiedBy>Chemistry</cp:lastModifiedBy>
  <cp:revision>21</cp:revision>
  <dcterms:created xsi:type="dcterms:W3CDTF">2011-10-07T14:53:25Z</dcterms:created>
  <dcterms:modified xsi:type="dcterms:W3CDTF">2020-11-04T13:47:34Z</dcterms:modified>
</cp:coreProperties>
</file>