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7AECA-027F-4044-8F7B-13550C11DDB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8CC72-98A4-46AD-8BC7-E0321A952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39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CC72-98A4-46AD-8BC7-E0321A952C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95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23B4-AB4E-4AB4-BB00-37C12307DD5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6210-B99F-44B0-AE55-757EADF67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2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23B4-AB4E-4AB4-BB00-37C12307DD5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6210-B99F-44B0-AE55-757EADF67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04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23B4-AB4E-4AB4-BB00-37C12307DD5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6210-B99F-44B0-AE55-757EADF67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4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23B4-AB4E-4AB4-BB00-37C12307DD5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6210-B99F-44B0-AE55-757EADF67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17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23B4-AB4E-4AB4-BB00-37C12307DD5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6210-B99F-44B0-AE55-757EADF67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3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23B4-AB4E-4AB4-BB00-37C12307DD5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6210-B99F-44B0-AE55-757EADF67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59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23B4-AB4E-4AB4-BB00-37C12307DD5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6210-B99F-44B0-AE55-757EADF67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06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23B4-AB4E-4AB4-BB00-37C12307DD5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6210-B99F-44B0-AE55-757EADF67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84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23B4-AB4E-4AB4-BB00-37C12307DD5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6210-B99F-44B0-AE55-757EADF67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0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23B4-AB4E-4AB4-BB00-37C12307DD5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6210-B99F-44B0-AE55-757EADF67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7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23B4-AB4E-4AB4-BB00-37C12307DD5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6210-B99F-44B0-AE55-757EADF67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523B4-AB4E-4AB4-BB00-37C12307DD5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A6210-B99F-44B0-AE55-757EADF67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23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734472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Subject:	Population Studies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Class:	MSc 4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Lecture:	5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week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Topic:	Life Tables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181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52400" y="381000"/>
                <a:ext cx="8686800" cy="3762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Central 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Death Rate </a:t>
                </a:r>
                <a:endParaRPr lang="en-US" sz="24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	mx (central death rate) is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defined as the number of deaths during the year divided by the average number alive during the year, i.e. </a:t>
                </a:r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                   </m:t>
                          </m:r>
                          <m:r>
                            <a:rPr lang="en-US" sz="2000" i="1">
                              <a:latin typeface="Cambria Math"/>
                              <a:cs typeface="Times New Roman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i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f>
                                <m:fPr>
                                  <m:ctrlPr>
                                    <a:rPr lang="en-US" sz="2000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000">
                          <a:latin typeface="Cambria Math"/>
                          <a:cs typeface="Times New Roman" pitchFamily="18" charset="0"/>
                        </a:rPr>
                        <m:t>                                    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/>
                          <a:cs typeface="Times New Roman" pitchFamily="18" charset="0"/>
                        </a:rPr>
                        <m:t>or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1−0.5</m:t>
                              </m:r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	This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differs slightly from qx , which is the number of deaths during the year divided by the number alive at the beginning of the year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i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latin typeface="Cambria Math"/>
                          <a:cs typeface="Times New Roman" pitchFamily="18" charset="0"/>
                        </a:rPr>
                        <m:t>                </m:t>
                      </m:r>
                      <m:r>
                        <a:rPr lang="en-US" sz="2000" b="0" i="1" smtClean="0">
                          <a:latin typeface="Cambria Math"/>
                          <a:cs typeface="Times New Roman" pitchFamily="18" charset="0"/>
                        </a:rPr>
                        <m:t>𝑜𝑟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                  </m:t>
                          </m:r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i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2∗</m:t>
                              </m:r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2+</m:t>
                              </m:r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81000"/>
                <a:ext cx="8686800" cy="3762377"/>
              </a:xfrm>
              <a:prstGeom prst="rect">
                <a:avLst/>
              </a:prstGeom>
              <a:blipFill rotWithShape="1">
                <a:blip r:embed="rId2"/>
                <a:stretch>
                  <a:fillRect l="-1053" t="-1297" r="-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7117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600" y="228600"/>
                <a:ext cx="8686800" cy="7889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Relationships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As we know that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hen from this we can also find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𝑛𝑑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𝑛𝑞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b="0" dirty="0" smtClean="0">
                  <a:latin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And also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𝑛𝑑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𝑛𝑞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Also if we are given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𝑛𝑞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then we can calculate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  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by the following relation.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As we know that lx is the number of persons surviving at exact age ‘x’. And we also know that it is one of the assumption of life table that a hypothetical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cohort of life table usually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start with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1,000 or 10,000 or 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1,00,000 births. So letting the first value of lx as 100000, the remaining numbers of survivors can then be found using the following relation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100000−(</m:t>
                          </m:r>
                          <m:r>
                            <a:rPr lang="en-US" sz="20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𝑛𝑞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The next calculated by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latin typeface="Cambria Math"/>
                            </a:rPr>
                            <m:t>−(</m:t>
                          </m:r>
                          <m:r>
                            <a:rPr lang="en-US" sz="20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𝑛𝑞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10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−(</m:t>
                          </m:r>
                          <m:r>
                            <a:rPr lang="en-US" sz="20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𝑛𝑞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And so on…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7889724"/>
              </a:xfrm>
              <a:prstGeom prst="rect">
                <a:avLst/>
              </a:prstGeom>
              <a:blipFill rotWithShape="1">
                <a:blip r:embed="rId3"/>
                <a:stretch>
                  <a:fillRect l="-1123" t="-618" r="-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5180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848971"/>
              </p:ext>
            </p:extLst>
          </p:nvPr>
        </p:nvGraphicFramePr>
        <p:xfrm>
          <a:off x="1676400" y="1295400"/>
          <a:ext cx="5334000" cy="5109210"/>
        </p:xfrm>
        <a:graphic>
          <a:graphicData uri="http://schemas.openxmlformats.org/drawingml/2006/table">
            <a:tbl>
              <a:tblPr/>
              <a:tblGrid>
                <a:gridCol w="2353236"/>
                <a:gridCol w="2980764"/>
              </a:tblGrid>
              <a:tr h="2803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nqx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0.18848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0.102758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0.016879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0.016261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0.033087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0.043531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0.045788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0.047213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0.050633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0.055575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0.062217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0.078196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0.104964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0.141789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0.205583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0.285959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2286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Q.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Given the following information complete the life table and also find the central death rate for this data set.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356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600" y="381000"/>
                <a:ext cx="8534400" cy="4708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As we are given with only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𝑛𝑞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so first we find the lx for further solution of life table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We know that the first value of lx is always 100000 i.e. our cohort. So to find the next value we simply start multiplying lx with the given probability of death.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For example here in this data the first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𝑛𝑞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sz="2000" b="0" i="0" smtClean="0">
                        <a:latin typeface="Cambria Math"/>
                      </a:rPr>
                      <m:t>=0.18848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so if we multiply this with the first value of lx i.e. 100000 we get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100000*0.18848 = 18848 (it is actually the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ndx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) 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Now simply subtract this from 100000 we get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100000-18848 = 81152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Similarly for next value of lx, now we multiply the next probability of death with the corresponding value of lx i.e. 81152*0.10276 = 8339.19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Again subtract this from the previous value of lx we get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81152-8339.19 = 72813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And so on…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81000"/>
                <a:ext cx="8534400" cy="4708981"/>
              </a:xfrm>
              <a:prstGeom prst="rect">
                <a:avLst/>
              </a:prstGeom>
              <a:blipFill rotWithShape="1">
                <a:blip r:embed="rId2"/>
                <a:stretch>
                  <a:fillRect l="-786" t="-648" r="-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4932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377383"/>
              </p:ext>
            </p:extLst>
          </p:nvPr>
        </p:nvGraphicFramePr>
        <p:xfrm>
          <a:off x="838200" y="489466"/>
          <a:ext cx="7467600" cy="56827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Worksheet" r:id="rId3" imgW="4886129" imgH="3486348" progId="Excel.Sheet.12">
                  <p:embed/>
                </p:oleObj>
              </mc:Choice>
              <mc:Fallback>
                <p:oleObj name="Worksheet" r:id="rId3" imgW="4886129" imgH="348634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489466"/>
                        <a:ext cx="7467600" cy="56827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3746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437</Words>
  <Application>Microsoft Office PowerPoint</Application>
  <PresentationFormat>On-screen Show (4:3)</PresentationFormat>
  <Paragraphs>75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Excel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11</cp:revision>
  <dcterms:created xsi:type="dcterms:W3CDTF">2020-04-20T12:34:44Z</dcterms:created>
  <dcterms:modified xsi:type="dcterms:W3CDTF">2020-04-23T05:36:22Z</dcterms:modified>
</cp:coreProperties>
</file>