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58" r:id="rId3"/>
    <p:sldId id="259" r:id="rId4"/>
    <p:sldId id="28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8CAA"/>
    <a:srgbClr val="FFFFFF"/>
    <a:srgbClr val="647DFF"/>
    <a:srgbClr val="F5BE41"/>
    <a:srgbClr val="F07834"/>
    <a:srgbClr val="E65A0F"/>
    <a:srgbClr val="000000"/>
    <a:srgbClr val="FF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039" autoAdjust="0"/>
    <p:restoredTop sz="94660"/>
  </p:normalViewPr>
  <p:slideViewPr>
    <p:cSldViewPr>
      <p:cViewPr varScale="1">
        <p:scale>
          <a:sx n="68" d="100"/>
          <a:sy n="68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75AC04-A6B2-469A-BD18-E56B0C898C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9165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9413" y="152400"/>
            <a:ext cx="8455025" cy="1058863"/>
          </a:xfrm>
        </p:spPr>
        <p:txBody>
          <a:bodyPr/>
          <a:lstStyle>
            <a:lvl1pPr>
              <a:defRPr sz="4600">
                <a:solidFill>
                  <a:srgbClr val="647D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6525" y="1208088"/>
            <a:ext cx="6400800" cy="611187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C57E9E-0BD4-4A91-B5C7-320BA802C4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BA532-9447-4465-93CE-EFE98F45F1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5C4CE-CCAA-40B1-AD91-2D4A7F536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BD650-217D-4FBB-89E6-9D8178109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434D13-5F70-4D9E-9B7A-460CED4B98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4F533-6DE9-46F4-9475-34A6C6DCFC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F691A-4A15-4D87-8284-9A88BBA45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674AA-79A1-4679-B17B-A4FB623292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A6D93-9921-40D2-B296-BE8A66698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CC7D7-D4EE-448A-A2D6-A6A64BE697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7DBDFC-44F4-4B40-8AE1-6AF9248481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50ED9BB-24FF-4530-83B3-A7CB8CB3B29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79413" y="152400"/>
            <a:ext cx="8455025" cy="1752600"/>
          </a:xfrm>
          <a:noFill/>
          <a:ln/>
        </p:spPr>
        <p:txBody>
          <a:bodyPr/>
          <a:lstStyle/>
          <a:p>
            <a:r>
              <a:rPr lang="en-US" dirty="0" smtClean="0"/>
              <a:t>Walking Aids</a:t>
            </a: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87524" y="1942531"/>
            <a:ext cx="5638801" cy="2209800"/>
          </a:xfrm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Dr Atif Malik</a:t>
            </a:r>
            <a:endParaRPr lang="en-US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Axillary crutch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447800"/>
            <a:ext cx="1643062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Elbow crutches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made of </a:t>
            </a:r>
          </a:p>
          <a:p>
            <a:r>
              <a:rPr lang="en-US" dirty="0" smtClean="0"/>
              <a:t>Metal </a:t>
            </a:r>
          </a:p>
          <a:p>
            <a:r>
              <a:rPr lang="en-US" dirty="0" smtClean="0"/>
              <a:t>A  plastic forearm band.</a:t>
            </a:r>
          </a:p>
          <a:p>
            <a:r>
              <a:rPr lang="en-US" dirty="0" smtClean="0"/>
              <a:t>Rubber ferrule</a:t>
            </a:r>
          </a:p>
          <a:p>
            <a:r>
              <a:rPr lang="en-US" dirty="0" smtClean="0"/>
              <a:t>They are usually adjustable in length by means of a press clip or metal button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Elbow crutch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crutches are suitable for patients with </a:t>
            </a:r>
            <a:r>
              <a:rPr lang="en-US" dirty="0" smtClean="0">
                <a:solidFill>
                  <a:schemeClr val="accent2"/>
                </a:solidFill>
              </a:rPr>
              <a:t>good balance and strong arms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Weight is transmitted exactly the same way as for axillary crutches.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Elbow crutch</a:t>
            </a:r>
            <a:endParaRPr lang="en-US" dirty="0"/>
          </a:p>
        </p:txBody>
      </p:sp>
      <p:pic>
        <p:nvPicPr>
          <p:cNvPr id="3074" name="Picture 2" descr="C:\Users\imran92\Pictures\image02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752600"/>
            <a:ext cx="6781800" cy="50031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Forearm crutches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</a:t>
            </a:r>
            <a:r>
              <a:rPr lang="en-US" dirty="0" smtClean="0">
                <a:solidFill>
                  <a:schemeClr val="accent2"/>
                </a:solidFill>
              </a:rPr>
              <a:t>gutter crutches</a:t>
            </a:r>
          </a:p>
          <a:p>
            <a:r>
              <a:rPr lang="en-US" dirty="0" smtClean="0"/>
              <a:t>They are made of </a:t>
            </a:r>
          </a:p>
          <a:p>
            <a:r>
              <a:rPr lang="en-US" dirty="0" smtClean="0"/>
              <a:t>Metal </a:t>
            </a:r>
          </a:p>
          <a:p>
            <a:r>
              <a:rPr lang="en-US" dirty="0" smtClean="0"/>
              <a:t>With a padded forearm support </a:t>
            </a:r>
          </a:p>
          <a:p>
            <a:r>
              <a:rPr lang="en-US" dirty="0" smtClean="0"/>
              <a:t>Strap</a:t>
            </a:r>
          </a:p>
          <a:p>
            <a:r>
              <a:rPr lang="en-US" dirty="0" smtClean="0"/>
              <a:t>An adjustable hand piece</a:t>
            </a:r>
          </a:p>
          <a:p>
            <a:r>
              <a:rPr lang="en-US" dirty="0" smtClean="0"/>
              <a:t>A rubber ferrule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Gutter crutch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1708944"/>
            <a:ext cx="16764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Gutter/forearm crutch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used for patients with rheumatoid disease for providing support. </a:t>
            </a:r>
          </a:p>
          <a:p>
            <a:r>
              <a:rPr lang="en-US" dirty="0" smtClean="0"/>
              <a:t>They cannot take weight through </a:t>
            </a:r>
          </a:p>
          <a:p>
            <a:r>
              <a:rPr lang="en-US" dirty="0" smtClean="0"/>
              <a:t>Hands</a:t>
            </a:r>
          </a:p>
          <a:p>
            <a:r>
              <a:rPr lang="en-US" dirty="0" smtClean="0"/>
              <a:t>Wrists</a:t>
            </a:r>
          </a:p>
          <a:p>
            <a:r>
              <a:rPr lang="en-US" dirty="0" smtClean="0"/>
              <a:t>Elbows</a:t>
            </a:r>
          </a:p>
          <a:p>
            <a:r>
              <a:rPr lang="en-US" dirty="0" smtClean="0"/>
              <a:t>Deformity</a:t>
            </a:r>
          </a:p>
          <a:p>
            <a:r>
              <a:rPr lang="en-US" dirty="0" smtClean="0"/>
              <a:t>Pain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crutch walking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/>
          <a:lstStyle/>
          <a:p>
            <a:r>
              <a:rPr lang="en-US" dirty="0" err="1" smtClean="0"/>
              <a:t>Arms:Shoulder</a:t>
            </a:r>
            <a:r>
              <a:rPr lang="en-US" dirty="0" smtClean="0"/>
              <a:t> extensors</a:t>
            </a:r>
          </a:p>
          <a:p>
            <a:r>
              <a:rPr lang="en-US" dirty="0" smtClean="0"/>
              <a:t>Adductors</a:t>
            </a:r>
          </a:p>
          <a:p>
            <a:r>
              <a:rPr lang="en-US" dirty="0" smtClean="0"/>
              <a:t>Elbow extensors </a:t>
            </a:r>
          </a:p>
          <a:p>
            <a:r>
              <a:rPr lang="en-US" dirty="0" smtClean="0"/>
              <a:t>All are must be assessed and strengthened before the patient starts walking. </a:t>
            </a:r>
          </a:p>
          <a:p>
            <a:r>
              <a:rPr lang="en-US" dirty="0" smtClean="0"/>
              <a:t>The hand grip must also be tested to see that the patient has sufficient power and mobility to grasp hand piece.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crutch walking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Legs: the strength and mobility of both legs should be assessed and strengthened</a:t>
            </a:r>
          </a:p>
          <a:p>
            <a:r>
              <a:rPr lang="en-US" dirty="0" smtClean="0"/>
              <a:t>Main attention to the </a:t>
            </a:r>
          </a:p>
          <a:p>
            <a:r>
              <a:rPr lang="en-US" dirty="0" smtClean="0"/>
              <a:t>Hip abductors </a:t>
            </a:r>
          </a:p>
          <a:p>
            <a:r>
              <a:rPr lang="en-US" dirty="0" smtClean="0"/>
              <a:t>Hip extensor</a:t>
            </a:r>
          </a:p>
          <a:p>
            <a:r>
              <a:rPr lang="en-US" dirty="0" smtClean="0"/>
              <a:t>Knee extensors</a:t>
            </a:r>
          </a:p>
          <a:p>
            <a:r>
              <a:rPr lang="en-US" dirty="0" smtClean="0"/>
              <a:t>Plantar flexors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for crutch walking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Balance: </a:t>
            </a:r>
          </a:p>
          <a:p>
            <a:r>
              <a:rPr lang="en-US" dirty="0" smtClean="0"/>
              <a:t>Sitting and standing balance must be tested.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Demonstration:</a:t>
            </a:r>
            <a:endParaRPr lang="en-US" dirty="0" smtClean="0"/>
          </a:p>
          <a:p>
            <a:r>
              <a:rPr lang="en-US" dirty="0" smtClean="0"/>
              <a:t>The physiotherapist should demonstrate appropriate crutch walking to the patient.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Mobility  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mobility aid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 device designed to </a:t>
            </a:r>
            <a:r>
              <a:rPr lang="en-US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assist walking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It also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improve the mobility of people with a mobility impairment.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Crutch walking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During first time, when the patient is to stand and walk, the physiotherapist should have an assistant for supporting the patient.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Non-weight bearing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should always stand with a triangular base i.e.</a:t>
            </a:r>
          </a:p>
          <a:p>
            <a:r>
              <a:rPr lang="en-US" dirty="0" smtClean="0"/>
              <a:t>Crutches either </a:t>
            </a:r>
            <a:r>
              <a:rPr lang="en-US" dirty="0" smtClean="0">
                <a:solidFill>
                  <a:schemeClr val="accent2"/>
                </a:solidFill>
              </a:rPr>
              <a:t>in front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chemeClr val="accent2"/>
                </a:solidFill>
              </a:rPr>
              <a:t>behind</a:t>
            </a:r>
            <a:r>
              <a:rPr lang="en-US" dirty="0" smtClean="0"/>
              <a:t> the weight bearing leg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Non-weight bearing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073" y="2286000"/>
            <a:ext cx="816667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Partial weight bearing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crutches and the affected leg are taken forward and put down together. </a:t>
            </a:r>
          </a:p>
          <a:p>
            <a:r>
              <a:rPr lang="en-US" dirty="0" smtClean="0"/>
              <a:t>Weight is then taken through the crutches and the affected leg, while the unaffected leg is brought through.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Partial weight bearing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133600"/>
            <a:ext cx="3642472" cy="420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133600"/>
            <a:ext cx="466499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Sticks may be made up of either </a:t>
            </a:r>
          </a:p>
          <a:p>
            <a:r>
              <a:rPr lang="en-US" dirty="0" smtClean="0"/>
              <a:t>Wood</a:t>
            </a:r>
          </a:p>
          <a:p>
            <a:r>
              <a:rPr lang="en-US" dirty="0" smtClean="0"/>
              <a:t>Metal </a:t>
            </a:r>
          </a:p>
          <a:p>
            <a:r>
              <a:rPr lang="en-US" dirty="0" smtClean="0"/>
              <a:t>Curved</a:t>
            </a:r>
          </a:p>
          <a:p>
            <a:r>
              <a:rPr lang="en-US" dirty="0" smtClean="0"/>
              <a:t>Straight</a:t>
            </a:r>
          </a:p>
          <a:p>
            <a:r>
              <a:rPr lang="en-US" dirty="0" smtClean="0"/>
              <a:t>Metal ores are adjustable while the </a:t>
            </a:r>
          </a:p>
          <a:p>
            <a:r>
              <a:rPr lang="en-US" dirty="0" smtClean="0"/>
              <a:t>wooden ones are non-adjustable.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Sticks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Uses: </a:t>
            </a:r>
          </a:p>
          <a:p>
            <a:r>
              <a:rPr lang="en-US" dirty="0" smtClean="0"/>
              <a:t>Sticks allow more weight to be taken through the leg than crutches.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One stick may be used on the unaffected side</a:t>
            </a:r>
          </a:p>
          <a:p>
            <a:r>
              <a:rPr lang="en-US" dirty="0" smtClean="0"/>
              <a:t>The stick and affected leg are placed forward together</a:t>
            </a:r>
          </a:p>
          <a:p>
            <a:r>
              <a:rPr lang="en-US" dirty="0" smtClean="0"/>
              <a:t>Taking some of the weight through the stick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Sticks </a:t>
            </a:r>
            <a:endParaRPr lang="en-US" dirty="0"/>
          </a:p>
        </p:txBody>
      </p:sp>
      <p:pic>
        <p:nvPicPr>
          <p:cNvPr id="4" name="Content Placeholder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47597"/>
          <a:stretch>
            <a:fillRect/>
          </a:stretch>
        </p:blipFill>
        <p:spPr>
          <a:xfrm>
            <a:off x="590793" y="1895119"/>
            <a:ext cx="8324607" cy="4099072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Tripod or </a:t>
            </a:r>
            <a:r>
              <a:rPr lang="en-US" dirty="0" err="1" smtClean="0"/>
              <a:t>quadripod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Metal sticks with three or four prolonged bases </a:t>
            </a:r>
          </a:p>
          <a:p>
            <a:r>
              <a:rPr lang="en-US" dirty="0" smtClean="0"/>
              <a:t>It  gives more stable support than stick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Tripod or </a:t>
            </a:r>
            <a:r>
              <a:rPr lang="en-US" dirty="0" err="1" smtClean="0"/>
              <a:t>quadripod</a:t>
            </a:r>
            <a:endParaRPr lang="en-US" dirty="0"/>
          </a:p>
        </p:txBody>
      </p:sp>
      <p:pic>
        <p:nvPicPr>
          <p:cNvPr id="4" name="Content Placeholder 3" descr="images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5000" y="1752600"/>
            <a:ext cx="4853781" cy="4853781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Walking aids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Walking aids include 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Assistive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canes 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Walking sticks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Crutches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Walkers / frame</a:t>
            </a:r>
          </a:p>
          <a:p>
            <a:r>
              <a:rPr lang="en-US" dirty="0" smtClean="0"/>
              <a:t>Wheel chair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Elbow crutch</a:t>
            </a:r>
          </a:p>
          <a:p>
            <a:r>
              <a:rPr lang="en-US" dirty="0" smtClean="0"/>
              <a:t>Axillary crutch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Frames/ walker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r>
              <a:rPr lang="en-US" dirty="0" smtClean="0"/>
              <a:t>They are light weight with four feet which can be adjustable in height.</a:t>
            </a:r>
          </a:p>
          <a:p>
            <a:r>
              <a:rPr lang="en-US" dirty="0" smtClean="0"/>
              <a:t>Patient lifts the frame forward then leans on it and takes steps. </a:t>
            </a:r>
          </a:p>
          <a:p>
            <a:r>
              <a:rPr lang="en-US" dirty="0" smtClean="0"/>
              <a:t>The patient should take even steps, keeping the frame forward. </a:t>
            </a:r>
          </a:p>
          <a:p>
            <a:r>
              <a:rPr lang="en-US" dirty="0" smtClean="0"/>
              <a:t>Rotator frames which can be pushed or reciprocal frame </a:t>
            </a:r>
          </a:p>
          <a:p>
            <a:r>
              <a:rPr lang="en-US" dirty="0" smtClean="0"/>
              <a:t>where each side moves independently are useful for ataxic patients.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Walker </a:t>
            </a:r>
            <a:endParaRPr lang="en-US" dirty="0"/>
          </a:p>
        </p:txBody>
      </p:sp>
      <p:pic>
        <p:nvPicPr>
          <p:cNvPr id="4" name="Content Placeholder 3" descr="Walking_Aid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1752600"/>
            <a:ext cx="3868187" cy="4876594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Walking aids</a:t>
            </a:r>
            <a:endParaRPr lang="en-US" dirty="0"/>
          </a:p>
        </p:txBody>
      </p:sp>
      <p:pic>
        <p:nvPicPr>
          <p:cNvPr id="4" name="Content Placeholder 3" descr="images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649415"/>
            <a:ext cx="8458200" cy="4792952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Tripods </a:t>
            </a:r>
            <a:endParaRPr lang="en-US" dirty="0"/>
          </a:p>
        </p:txBody>
      </p:sp>
      <p:pic>
        <p:nvPicPr>
          <p:cNvPr id="4" name="Content Placeholder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49292"/>
          <a:stretch>
            <a:fillRect/>
          </a:stretch>
        </p:blipFill>
        <p:spPr>
          <a:xfrm>
            <a:off x="609600" y="2133600"/>
            <a:ext cx="7450113" cy="354984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Walking aids</a:t>
            </a:r>
            <a:endParaRPr lang="en-US" dirty="0"/>
          </a:p>
        </p:txBody>
      </p:sp>
      <p:pic>
        <p:nvPicPr>
          <p:cNvPr id="4" name="Content Placeholder 3" descr="images (7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649415"/>
            <a:ext cx="8458200" cy="479295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Walking 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dirty="0" smtClean="0"/>
              <a:t>Walking aids are useful to assist people who have difficulty in walking or people who cannot walk independently. </a:t>
            </a:r>
          </a:p>
          <a:p>
            <a:r>
              <a:rPr lang="en-US" dirty="0" smtClean="0"/>
              <a:t>These devices help to maintain upright ambulation by providing the following function: </a:t>
            </a:r>
          </a:p>
          <a:p>
            <a:r>
              <a:rPr lang="en-US" dirty="0" smtClean="0"/>
              <a:t>Improved stability</a:t>
            </a:r>
          </a:p>
          <a:p>
            <a:r>
              <a:rPr lang="en-US" dirty="0" smtClean="0"/>
              <a:t>Reduced lower-limb loading </a:t>
            </a:r>
          </a:p>
          <a:p>
            <a:r>
              <a:rPr lang="en-US" dirty="0" smtClean="0"/>
              <a:t>Generating movement.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Crutches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used to </a:t>
            </a:r>
            <a:r>
              <a:rPr lang="en-US" dirty="0" smtClean="0">
                <a:solidFill>
                  <a:srgbClr val="C00000"/>
                </a:solidFill>
              </a:rPr>
              <a:t>reduce weight bearing </a:t>
            </a:r>
            <a:r>
              <a:rPr lang="en-US" dirty="0" smtClean="0"/>
              <a:t>on one or both legs</a:t>
            </a:r>
          </a:p>
          <a:p>
            <a:r>
              <a:rPr lang="en-US" dirty="0" smtClean="0"/>
              <a:t>Also give support where balance is impaired and strength is inadequate.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crutches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Axilary</a:t>
            </a:r>
            <a:r>
              <a:rPr lang="en-US" dirty="0" smtClean="0"/>
              <a:t> crutch</a:t>
            </a:r>
          </a:p>
          <a:p>
            <a:r>
              <a:rPr lang="en-US" dirty="0" smtClean="0"/>
              <a:t>Elbow crutch</a:t>
            </a:r>
          </a:p>
          <a:p>
            <a:r>
              <a:rPr lang="en-US" dirty="0" smtClean="0"/>
              <a:t>Forearm/ gutter crutch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Axillary crutch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are made of wood with </a:t>
            </a:r>
          </a:p>
          <a:p>
            <a:r>
              <a:rPr lang="en-US" dirty="0" smtClean="0"/>
              <a:t>An axillary pad</a:t>
            </a:r>
          </a:p>
          <a:p>
            <a:r>
              <a:rPr lang="en-US" dirty="0" smtClean="0"/>
              <a:t>A hand piece </a:t>
            </a:r>
          </a:p>
          <a:p>
            <a:r>
              <a:rPr lang="en-US" dirty="0" smtClean="0"/>
              <a:t>A rubber ferrule.</a:t>
            </a:r>
          </a:p>
          <a:p>
            <a:r>
              <a:rPr lang="en-US" dirty="0" smtClean="0"/>
              <a:t>The position of the hand piece and the total length are usually adjustable.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Axillary crutch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axillary pad should rest beneath the apex of axilla </a:t>
            </a:r>
          </a:p>
          <a:p>
            <a:r>
              <a:rPr lang="en-US" dirty="0" smtClean="0"/>
              <a:t>Hand grip in slight flexion </a:t>
            </a:r>
            <a:r>
              <a:rPr lang="en-US" dirty="0" smtClean="0">
                <a:solidFill>
                  <a:schemeClr val="accent2"/>
                </a:solidFill>
              </a:rPr>
              <a:t>when weight is not being taken. </a:t>
            </a:r>
          </a:p>
          <a:p>
            <a:r>
              <a:rPr lang="en-US" dirty="0" smtClean="0"/>
              <a:t>When weight is being taken through axillary pad, the elbow will go into extension and weight is transmitted down the arm to hand piece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3a311cfebb19e5349cac16cf65b4ba5bf77d691"/>
</p:tagLst>
</file>

<file path=ppt/theme/theme1.xml><?xml version="1.0" encoding="utf-8"?>
<a:theme xmlns:a="http://schemas.openxmlformats.org/drawingml/2006/main" name="WalkingAid_co_13_CrystalGraphics.com_PowerPoint_Templates_trial">
  <a:themeElements>
    <a:clrScheme name="Default Design 13">
      <a:dk1>
        <a:srgbClr val="2445EC"/>
      </a:dk1>
      <a:lt1>
        <a:srgbClr val="FFFFFF"/>
      </a:lt1>
      <a:dk2>
        <a:srgbClr val="647DFF"/>
      </a:dk2>
      <a:lt2>
        <a:srgbClr val="647DFF"/>
      </a:lt2>
      <a:accent1>
        <a:srgbClr val="5A6EFA"/>
      </a:accent1>
      <a:accent2>
        <a:srgbClr val="FFFF00"/>
      </a:accent2>
      <a:accent3>
        <a:srgbClr val="B8BFFF"/>
      </a:accent3>
      <a:accent4>
        <a:srgbClr val="DADADA"/>
      </a:accent4>
      <a:accent5>
        <a:srgbClr val="B5BAFC"/>
      </a:accent5>
      <a:accent6>
        <a:srgbClr val="E7E700"/>
      </a:accent6>
      <a:hlink>
        <a:srgbClr val="84D7F4"/>
      </a:hlink>
      <a:folHlink>
        <a:srgbClr val="5F5F5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2445EC"/>
        </a:dk1>
        <a:lt1>
          <a:srgbClr val="FFFFFF"/>
        </a:lt1>
        <a:dk2>
          <a:srgbClr val="647DFF"/>
        </a:dk2>
        <a:lt2>
          <a:srgbClr val="647DFF"/>
        </a:lt2>
        <a:accent1>
          <a:srgbClr val="5A6EFA"/>
        </a:accent1>
        <a:accent2>
          <a:srgbClr val="FFFF00"/>
        </a:accent2>
        <a:accent3>
          <a:srgbClr val="B8BFFF"/>
        </a:accent3>
        <a:accent4>
          <a:srgbClr val="DADADA"/>
        </a:accent4>
        <a:accent5>
          <a:srgbClr val="B5BAFC"/>
        </a:accent5>
        <a:accent6>
          <a:srgbClr val="E7E700"/>
        </a:accent6>
        <a:hlink>
          <a:srgbClr val="84D7F4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WalkingAid_co_13_CrystalGraphics.com_PowerPoint_Templates_trial</Template>
  <TotalTime>230</TotalTime>
  <Words>628</Words>
  <Application>Microsoft Office PowerPoint</Application>
  <PresentationFormat>On-screen Show (4:3)</PresentationFormat>
  <Paragraphs>122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WalkingAid_co_13_CrystalGraphics.com_PowerPoint_Templates_trial</vt:lpstr>
      <vt:lpstr>Walking Aids</vt:lpstr>
      <vt:lpstr>Mobility  aids</vt:lpstr>
      <vt:lpstr>Walking aids</vt:lpstr>
      <vt:lpstr>Walking aids</vt:lpstr>
      <vt:lpstr>Walking aids</vt:lpstr>
      <vt:lpstr>Crutches </vt:lpstr>
      <vt:lpstr>Types of crutches</vt:lpstr>
      <vt:lpstr>Axillary crutch</vt:lpstr>
      <vt:lpstr>Axillary crutch</vt:lpstr>
      <vt:lpstr>Axillary crutch</vt:lpstr>
      <vt:lpstr>Elbow crutches</vt:lpstr>
      <vt:lpstr>Elbow crutch</vt:lpstr>
      <vt:lpstr>Elbow crutch</vt:lpstr>
      <vt:lpstr>Forearm crutches</vt:lpstr>
      <vt:lpstr>Gutter crutch</vt:lpstr>
      <vt:lpstr>Gutter/forearm crutch</vt:lpstr>
      <vt:lpstr>Preparation for crutch walking</vt:lpstr>
      <vt:lpstr>Preparation for crutch walking</vt:lpstr>
      <vt:lpstr>Preparation for crutch walking</vt:lpstr>
      <vt:lpstr>Crutch walking</vt:lpstr>
      <vt:lpstr>Non-weight bearing</vt:lpstr>
      <vt:lpstr>Non-weight bearing</vt:lpstr>
      <vt:lpstr>Partial weight bearing</vt:lpstr>
      <vt:lpstr>Partial weight bearing</vt:lpstr>
      <vt:lpstr>Sticks</vt:lpstr>
      <vt:lpstr>Sticks </vt:lpstr>
      <vt:lpstr>Sticks </vt:lpstr>
      <vt:lpstr>Tripod or quadripod</vt:lpstr>
      <vt:lpstr>Tripod or quadripod</vt:lpstr>
      <vt:lpstr>Frames/ walker</vt:lpstr>
      <vt:lpstr>Walker </vt:lpstr>
      <vt:lpstr>Walking aids</vt:lpstr>
      <vt:lpstr>Tripods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PowerPlugs</dc:title>
  <dc:creator>imran92</dc:creator>
  <cp:lastModifiedBy>Windows User</cp:lastModifiedBy>
  <cp:revision>23</cp:revision>
  <dcterms:created xsi:type="dcterms:W3CDTF">2013-06-27T04:06:30Z</dcterms:created>
  <dcterms:modified xsi:type="dcterms:W3CDTF">2017-05-08T18:18:04Z</dcterms:modified>
</cp:coreProperties>
</file>