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70" r:id="rId2"/>
    <p:sldId id="271" r:id="rId3"/>
    <p:sldId id="272"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46" d="100"/>
          <a:sy n="46" d="100"/>
        </p:scale>
        <p:origin x="78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156BFD-88D2-4AEC-A79E-85FBFECB7CB2}"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50007-77F9-49CA-9F53-9C619B681A53}" type="slidenum">
              <a:rPr lang="en-US" smtClean="0"/>
              <a:t>‹#›</a:t>
            </a:fld>
            <a:endParaRPr lang="en-US"/>
          </a:p>
        </p:txBody>
      </p:sp>
    </p:spTree>
    <p:extLst>
      <p:ext uri="{BB962C8B-B14F-4D97-AF65-F5344CB8AC3E}">
        <p14:creationId xmlns:p14="http://schemas.microsoft.com/office/powerpoint/2010/main" val="3564869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156BFD-88D2-4AEC-A79E-85FBFECB7CB2}"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650007-77F9-49CA-9F53-9C619B681A53}" type="slidenum">
              <a:rPr lang="en-US" smtClean="0"/>
              <a:t>‹#›</a:t>
            </a:fld>
            <a:endParaRPr lang="en-US"/>
          </a:p>
        </p:txBody>
      </p:sp>
    </p:spTree>
    <p:extLst>
      <p:ext uri="{BB962C8B-B14F-4D97-AF65-F5344CB8AC3E}">
        <p14:creationId xmlns:p14="http://schemas.microsoft.com/office/powerpoint/2010/main" val="3911817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156BFD-88D2-4AEC-A79E-85FBFECB7CB2}"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650007-77F9-49CA-9F53-9C619B681A53}" type="slidenum">
              <a:rPr lang="en-US" smtClean="0"/>
              <a:t>‹#›</a:t>
            </a:fld>
            <a:endParaRPr lang="en-US"/>
          </a:p>
        </p:txBody>
      </p:sp>
    </p:spTree>
    <p:extLst>
      <p:ext uri="{BB962C8B-B14F-4D97-AF65-F5344CB8AC3E}">
        <p14:creationId xmlns:p14="http://schemas.microsoft.com/office/powerpoint/2010/main" val="1454320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156BFD-88D2-4AEC-A79E-85FBFECB7CB2}"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650007-77F9-49CA-9F53-9C619B681A53}"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684863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156BFD-88D2-4AEC-A79E-85FBFECB7CB2}"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650007-77F9-49CA-9F53-9C619B681A53}" type="slidenum">
              <a:rPr lang="en-US" smtClean="0"/>
              <a:t>‹#›</a:t>
            </a:fld>
            <a:endParaRPr lang="en-US"/>
          </a:p>
        </p:txBody>
      </p:sp>
    </p:spTree>
    <p:extLst>
      <p:ext uri="{BB962C8B-B14F-4D97-AF65-F5344CB8AC3E}">
        <p14:creationId xmlns:p14="http://schemas.microsoft.com/office/powerpoint/2010/main" val="2617916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55156BFD-88D2-4AEC-A79E-85FBFECB7CB2}"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650007-77F9-49CA-9F53-9C619B681A53}" type="slidenum">
              <a:rPr lang="en-US" smtClean="0"/>
              <a:t>‹#›</a:t>
            </a:fld>
            <a:endParaRPr lang="en-US"/>
          </a:p>
        </p:txBody>
      </p:sp>
    </p:spTree>
    <p:extLst>
      <p:ext uri="{BB962C8B-B14F-4D97-AF65-F5344CB8AC3E}">
        <p14:creationId xmlns:p14="http://schemas.microsoft.com/office/powerpoint/2010/main" val="3582225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55156BFD-88D2-4AEC-A79E-85FBFECB7CB2}"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650007-77F9-49CA-9F53-9C619B681A53}" type="slidenum">
              <a:rPr lang="en-US" smtClean="0"/>
              <a:t>‹#›</a:t>
            </a:fld>
            <a:endParaRPr lang="en-US"/>
          </a:p>
        </p:txBody>
      </p:sp>
    </p:spTree>
    <p:extLst>
      <p:ext uri="{BB962C8B-B14F-4D97-AF65-F5344CB8AC3E}">
        <p14:creationId xmlns:p14="http://schemas.microsoft.com/office/powerpoint/2010/main" val="26293756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156BFD-88D2-4AEC-A79E-85FBFECB7CB2}"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50007-77F9-49CA-9F53-9C619B681A53}" type="slidenum">
              <a:rPr lang="en-US" smtClean="0"/>
              <a:t>‹#›</a:t>
            </a:fld>
            <a:endParaRPr lang="en-US"/>
          </a:p>
        </p:txBody>
      </p:sp>
    </p:spTree>
    <p:extLst>
      <p:ext uri="{BB962C8B-B14F-4D97-AF65-F5344CB8AC3E}">
        <p14:creationId xmlns:p14="http://schemas.microsoft.com/office/powerpoint/2010/main" val="8506481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156BFD-88D2-4AEC-A79E-85FBFECB7CB2}"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50007-77F9-49CA-9F53-9C619B681A53}" type="slidenum">
              <a:rPr lang="en-US" smtClean="0"/>
              <a:t>‹#›</a:t>
            </a:fld>
            <a:endParaRPr lang="en-US"/>
          </a:p>
        </p:txBody>
      </p:sp>
    </p:spTree>
    <p:extLst>
      <p:ext uri="{BB962C8B-B14F-4D97-AF65-F5344CB8AC3E}">
        <p14:creationId xmlns:p14="http://schemas.microsoft.com/office/powerpoint/2010/main" val="4154649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156BFD-88D2-4AEC-A79E-85FBFECB7CB2}"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50007-77F9-49CA-9F53-9C619B681A53}" type="slidenum">
              <a:rPr lang="en-US" smtClean="0"/>
              <a:t>‹#›</a:t>
            </a:fld>
            <a:endParaRPr lang="en-US"/>
          </a:p>
        </p:txBody>
      </p:sp>
    </p:spTree>
    <p:extLst>
      <p:ext uri="{BB962C8B-B14F-4D97-AF65-F5344CB8AC3E}">
        <p14:creationId xmlns:p14="http://schemas.microsoft.com/office/powerpoint/2010/main" val="1280441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156BFD-88D2-4AEC-A79E-85FBFECB7CB2}"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50007-77F9-49CA-9F53-9C619B681A53}" type="slidenum">
              <a:rPr lang="en-US" smtClean="0"/>
              <a:t>‹#›</a:t>
            </a:fld>
            <a:endParaRPr lang="en-US"/>
          </a:p>
        </p:txBody>
      </p:sp>
    </p:spTree>
    <p:extLst>
      <p:ext uri="{BB962C8B-B14F-4D97-AF65-F5344CB8AC3E}">
        <p14:creationId xmlns:p14="http://schemas.microsoft.com/office/powerpoint/2010/main" val="2875192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156BFD-88D2-4AEC-A79E-85FBFECB7CB2}"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650007-77F9-49CA-9F53-9C619B681A53}" type="slidenum">
              <a:rPr lang="en-US" smtClean="0"/>
              <a:t>‹#›</a:t>
            </a:fld>
            <a:endParaRPr lang="en-US"/>
          </a:p>
        </p:txBody>
      </p:sp>
    </p:spTree>
    <p:extLst>
      <p:ext uri="{BB962C8B-B14F-4D97-AF65-F5344CB8AC3E}">
        <p14:creationId xmlns:p14="http://schemas.microsoft.com/office/powerpoint/2010/main" val="3273561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156BFD-88D2-4AEC-A79E-85FBFECB7CB2}"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650007-77F9-49CA-9F53-9C619B681A53}" type="slidenum">
              <a:rPr lang="en-US" smtClean="0"/>
              <a:t>‹#›</a:t>
            </a:fld>
            <a:endParaRPr lang="en-US"/>
          </a:p>
        </p:txBody>
      </p:sp>
    </p:spTree>
    <p:extLst>
      <p:ext uri="{BB962C8B-B14F-4D97-AF65-F5344CB8AC3E}">
        <p14:creationId xmlns:p14="http://schemas.microsoft.com/office/powerpoint/2010/main" val="4013819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156BFD-88D2-4AEC-A79E-85FBFECB7CB2}"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650007-77F9-49CA-9F53-9C619B681A53}" type="slidenum">
              <a:rPr lang="en-US" smtClean="0"/>
              <a:t>‹#›</a:t>
            </a:fld>
            <a:endParaRPr lang="en-US"/>
          </a:p>
        </p:txBody>
      </p:sp>
    </p:spTree>
    <p:extLst>
      <p:ext uri="{BB962C8B-B14F-4D97-AF65-F5344CB8AC3E}">
        <p14:creationId xmlns:p14="http://schemas.microsoft.com/office/powerpoint/2010/main" val="1422611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55156BFD-88D2-4AEC-A79E-85FBFECB7CB2}"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650007-77F9-49CA-9F53-9C619B681A53}" type="slidenum">
              <a:rPr lang="en-US" smtClean="0"/>
              <a:t>‹#›</a:t>
            </a:fld>
            <a:endParaRPr lang="en-US"/>
          </a:p>
        </p:txBody>
      </p:sp>
    </p:spTree>
    <p:extLst>
      <p:ext uri="{BB962C8B-B14F-4D97-AF65-F5344CB8AC3E}">
        <p14:creationId xmlns:p14="http://schemas.microsoft.com/office/powerpoint/2010/main" val="1210817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156BFD-88D2-4AEC-A79E-85FBFECB7CB2}"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650007-77F9-49CA-9F53-9C619B681A53}" type="slidenum">
              <a:rPr lang="en-US" smtClean="0"/>
              <a:t>‹#›</a:t>
            </a:fld>
            <a:endParaRPr lang="en-US"/>
          </a:p>
        </p:txBody>
      </p:sp>
    </p:spTree>
    <p:extLst>
      <p:ext uri="{BB962C8B-B14F-4D97-AF65-F5344CB8AC3E}">
        <p14:creationId xmlns:p14="http://schemas.microsoft.com/office/powerpoint/2010/main" val="177827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156BFD-88D2-4AEC-A79E-85FBFECB7CB2}"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650007-77F9-49CA-9F53-9C619B681A53}" type="slidenum">
              <a:rPr lang="en-US" smtClean="0"/>
              <a:t>‹#›</a:t>
            </a:fld>
            <a:endParaRPr lang="en-US"/>
          </a:p>
        </p:txBody>
      </p:sp>
    </p:spTree>
    <p:extLst>
      <p:ext uri="{BB962C8B-B14F-4D97-AF65-F5344CB8AC3E}">
        <p14:creationId xmlns:p14="http://schemas.microsoft.com/office/powerpoint/2010/main" val="2375851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55156BFD-88D2-4AEC-A79E-85FBFECB7CB2}" type="datetimeFigureOut">
              <a:rPr lang="en-US" smtClean="0"/>
              <a:t>5/2/2020</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4650007-77F9-49CA-9F53-9C619B681A53}" type="slidenum">
              <a:rPr lang="en-US" smtClean="0"/>
              <a:t>‹#›</a:t>
            </a:fld>
            <a:endParaRPr lang="en-US"/>
          </a:p>
        </p:txBody>
      </p:sp>
    </p:spTree>
    <p:extLst>
      <p:ext uri="{BB962C8B-B14F-4D97-AF65-F5344CB8AC3E}">
        <p14:creationId xmlns:p14="http://schemas.microsoft.com/office/powerpoint/2010/main" val="15874872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1" y="1"/>
            <a:ext cx="9143999" cy="6767357"/>
          </a:xfrm>
          <a:prstGeom prst="rect">
            <a:avLst/>
          </a:prstGeom>
        </p:spPr>
        <p:txBody>
          <a:bodyPr wrap="square">
            <a:spAutoFit/>
          </a:bodyPr>
          <a:lstStyle/>
          <a:p>
            <a:endParaRPr lang="en-GB" dirty="0"/>
          </a:p>
          <a:p>
            <a:r>
              <a:rPr lang="en-GB" sz="2400" b="1" dirty="0"/>
              <a:t>IMPORTANCE OF EDUCATIONAL PSYCHOLOGY IN AGRICULTURAL EXTENSION </a:t>
            </a:r>
            <a:endParaRPr lang="en-GB" sz="2400" dirty="0"/>
          </a:p>
          <a:p>
            <a:r>
              <a:rPr lang="en-GB" sz="2400" b="1" dirty="0"/>
              <a:t>Importance </a:t>
            </a:r>
            <a:endParaRPr lang="en-GB" sz="2400" dirty="0"/>
          </a:p>
          <a:p>
            <a:endParaRPr lang="en-GB" sz="2400" dirty="0"/>
          </a:p>
          <a:p>
            <a:pPr>
              <a:lnSpc>
                <a:spcPct val="150000"/>
              </a:lnSpc>
            </a:pPr>
            <a:r>
              <a:rPr lang="en-GB" sz="2400" dirty="0"/>
              <a:t>Educational psychology helps the extension agent </a:t>
            </a:r>
          </a:p>
          <a:p>
            <a:pPr>
              <a:lnSpc>
                <a:spcPct val="150000"/>
              </a:lnSpc>
            </a:pPr>
            <a:r>
              <a:rPr lang="en-GB" sz="2400" dirty="0"/>
              <a:t>1- to know the learner, his interest, attitudes, aptitude, level of aspiration, intelligence, interests, individual behaviour in group, etc. which plays a major role in one's learning. </a:t>
            </a:r>
          </a:p>
          <a:p>
            <a:pPr>
              <a:lnSpc>
                <a:spcPct val="150000"/>
              </a:lnSpc>
            </a:pPr>
            <a:r>
              <a:rPr lang="en-GB" sz="2400" dirty="0"/>
              <a:t>2- This helps in formulating training programmes for improving the knowledge and skill of extension agent and farmers. </a:t>
            </a:r>
          </a:p>
          <a:p>
            <a:pPr>
              <a:lnSpc>
                <a:spcPct val="150000"/>
              </a:lnSpc>
            </a:pPr>
            <a:r>
              <a:rPr lang="en-GB" sz="2400" dirty="0"/>
              <a:t> 3- helps in selection of teaching methods and aids for organising effective learning situations and suggests technique of learning as well as teaching. </a:t>
            </a:r>
          </a:p>
        </p:txBody>
      </p:sp>
    </p:spTree>
    <p:extLst>
      <p:ext uri="{BB962C8B-B14F-4D97-AF65-F5344CB8AC3E}">
        <p14:creationId xmlns:p14="http://schemas.microsoft.com/office/powerpoint/2010/main" val="2638145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524000" y="0"/>
            <a:ext cx="9144000" cy="6858000"/>
          </a:xfrm>
        </p:spPr>
        <p:txBody>
          <a:bodyPr>
            <a:noAutofit/>
          </a:bodyPr>
          <a:lstStyle/>
          <a:p>
            <a:pPr marL="45720" indent="0">
              <a:buNone/>
            </a:pPr>
            <a:r>
              <a:rPr lang="en-GB" dirty="0"/>
              <a:t>4- It helps in imparting better education by organising the subject matter of learning experience, preparation of different text books, development of assessment patterns, </a:t>
            </a:r>
            <a:r>
              <a:rPr lang="en-GB" dirty="0" err="1"/>
              <a:t>etc</a:t>
            </a:r>
            <a:r>
              <a:rPr lang="en-GB" dirty="0"/>
              <a:t> for heterogeneous learners. </a:t>
            </a:r>
          </a:p>
          <a:p>
            <a:pPr marL="45720" indent="0">
              <a:buNone/>
            </a:pPr>
            <a:r>
              <a:rPr lang="en-GB" dirty="0"/>
              <a:t>5- Educational psychology helps in acquainting learner with the mechanism of heredity and environment. </a:t>
            </a:r>
          </a:p>
          <a:p>
            <a:pPr marL="45720" indent="0">
              <a:buNone/>
            </a:pPr>
            <a:r>
              <a:rPr lang="en-GB" dirty="0"/>
              <a:t>6- It also deals with the problem-solving which is very important for extension agent to develop problem-solving skills amongst farmers.</a:t>
            </a:r>
          </a:p>
          <a:p>
            <a:pPr marL="45720" indent="0">
              <a:buNone/>
            </a:pPr>
            <a:r>
              <a:rPr lang="en-GB" dirty="0"/>
              <a:t> 7- It helps extension agent to find causes of prejudices, the habit of sticking to old practices of farming and ways of doing things, the doubts and lack of confidence and factors affecting motivation. </a:t>
            </a:r>
          </a:p>
          <a:p>
            <a:pPr marL="45720" indent="0">
              <a:buNone/>
            </a:pPr>
            <a:r>
              <a:rPr lang="en-GB" dirty="0"/>
              <a:t>8- It also helps them to know the emotions and feelings of farmers, how farmers learn new practices. </a:t>
            </a:r>
          </a:p>
          <a:p>
            <a:endParaRPr lang="en-GB" dirty="0"/>
          </a:p>
        </p:txBody>
      </p:sp>
    </p:spTree>
    <p:extLst>
      <p:ext uri="{BB962C8B-B14F-4D97-AF65-F5344CB8AC3E}">
        <p14:creationId xmlns:p14="http://schemas.microsoft.com/office/powerpoint/2010/main" val="2730246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524000" y="-171400"/>
            <a:ext cx="9144000" cy="7029400"/>
          </a:xfrm>
        </p:spPr>
        <p:txBody>
          <a:bodyPr/>
          <a:lstStyle/>
          <a:p>
            <a:endParaRPr lang="en-GB" dirty="0"/>
          </a:p>
          <a:p>
            <a:pPr marL="0" indent="0">
              <a:buNone/>
            </a:pPr>
            <a:r>
              <a:rPr lang="en-GB" sz="4000" b="1" dirty="0"/>
              <a:t>Importance</a:t>
            </a:r>
            <a:r>
              <a:rPr lang="en-GB" sz="4000" b="1" dirty="0">
                <a:solidFill>
                  <a:srgbClr val="C00000"/>
                </a:solidFill>
              </a:rPr>
              <a:t> </a:t>
            </a:r>
          </a:p>
          <a:p>
            <a:pPr marL="0" indent="0">
              <a:buNone/>
            </a:pPr>
            <a:r>
              <a:rPr lang="en-GB" sz="4000" b="1" dirty="0">
                <a:solidFill>
                  <a:srgbClr val="C00000"/>
                </a:solidFill>
              </a:rPr>
              <a:t>• Helps in understanding the learner. </a:t>
            </a:r>
          </a:p>
          <a:p>
            <a:pPr marL="0" indent="0">
              <a:buNone/>
            </a:pPr>
            <a:r>
              <a:rPr lang="en-GB" sz="4000" b="1" dirty="0">
                <a:solidFill>
                  <a:srgbClr val="C00000"/>
                </a:solidFill>
              </a:rPr>
              <a:t>• Helps in organising effective learning situation. </a:t>
            </a:r>
          </a:p>
          <a:p>
            <a:endParaRPr lang="en-GB" sz="4000" dirty="0"/>
          </a:p>
        </p:txBody>
      </p:sp>
    </p:spTree>
    <p:extLst>
      <p:ext uri="{BB962C8B-B14F-4D97-AF65-F5344CB8AC3E}">
        <p14:creationId xmlns:p14="http://schemas.microsoft.com/office/powerpoint/2010/main" val="1449851343"/>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TM04033925[[fn=Droplet]]</Template>
  <TotalTime>6</TotalTime>
  <Words>237</Words>
  <Application>Microsoft Office PowerPoint</Application>
  <PresentationFormat>Widescreen</PresentationFormat>
  <Paragraphs>17</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Tw Cen MT</vt:lpstr>
      <vt:lpstr>Droplet</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Saima</dc:creator>
  <cp:lastModifiedBy>Saima</cp:lastModifiedBy>
  <cp:revision>1</cp:revision>
  <dcterms:created xsi:type="dcterms:W3CDTF">2020-05-02T20:58:34Z</dcterms:created>
  <dcterms:modified xsi:type="dcterms:W3CDTF">2020-05-02T21:05:09Z</dcterms:modified>
</cp:coreProperties>
</file>