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6" r:id="rId2"/>
    <p:sldId id="277" r:id="rId3"/>
    <p:sldId id="278" r:id="rId4"/>
    <p:sldId id="279" r:id="rId5"/>
    <p:sldId id="256" r:id="rId6"/>
    <p:sldId id="257" r:id="rId7"/>
    <p:sldId id="258" r:id="rId8"/>
    <p:sldId id="259" r:id="rId9"/>
    <p:sldId id="260" r:id="rId10"/>
    <p:sldId id="265" r:id="rId11"/>
    <p:sldId id="261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1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32E063-035E-4ED5-BE00-6DE29C28B55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55BF45-43AF-4AD1-A137-57EEE28A2AF8}">
      <dgm:prSet phldrT="[Text]"/>
      <dgm:spPr/>
      <dgm:t>
        <a:bodyPr/>
        <a:lstStyle/>
        <a:p>
          <a:r>
            <a:rPr lang="en-US" dirty="0"/>
            <a:t>National agricultural and floristic diversity</a:t>
          </a:r>
        </a:p>
      </dgm:t>
    </dgm:pt>
    <dgm:pt modelId="{8C7CF1E3-5D19-422D-98FB-28790E658AD0}" type="parTrans" cxnId="{FF790BAC-82CD-424A-9E75-257C2A5F9BFF}">
      <dgm:prSet/>
      <dgm:spPr/>
      <dgm:t>
        <a:bodyPr/>
        <a:lstStyle/>
        <a:p>
          <a:endParaRPr lang="en-US"/>
        </a:p>
      </dgm:t>
    </dgm:pt>
    <dgm:pt modelId="{A765247F-DAF7-446B-BA7B-B31166AE80A4}" type="sibTrans" cxnId="{FF790BAC-82CD-424A-9E75-257C2A5F9BFF}">
      <dgm:prSet/>
      <dgm:spPr/>
      <dgm:t>
        <a:bodyPr/>
        <a:lstStyle/>
        <a:p>
          <a:r>
            <a:rPr lang="en-US" dirty="0"/>
            <a:t>National, regional and global policy framework</a:t>
          </a:r>
        </a:p>
      </dgm:t>
    </dgm:pt>
    <dgm:pt modelId="{AD6286E6-77C5-45B8-A1DD-497A54832072}">
      <dgm:prSet phldrT="[Text]"/>
      <dgm:spPr/>
      <dgm:t>
        <a:bodyPr/>
        <a:lstStyle/>
        <a:p>
          <a:r>
            <a:rPr lang="en-US" dirty="0"/>
            <a:t>National CWR diversity</a:t>
          </a:r>
        </a:p>
      </dgm:t>
    </dgm:pt>
    <dgm:pt modelId="{E315C7B2-868D-441F-8733-DCDB2DC74F9D}" type="parTrans" cxnId="{9A050175-988A-4485-85A3-AF5A5C83AE62}">
      <dgm:prSet/>
      <dgm:spPr/>
      <dgm:t>
        <a:bodyPr/>
        <a:lstStyle/>
        <a:p>
          <a:endParaRPr lang="en-US"/>
        </a:p>
      </dgm:t>
    </dgm:pt>
    <dgm:pt modelId="{2C4763A0-53C0-4C77-97F9-15922B37FC3E}" type="sibTrans" cxnId="{9A050175-988A-4485-85A3-AF5A5C83AE62}">
      <dgm:prSet/>
      <dgm:spPr/>
      <dgm:t>
        <a:bodyPr/>
        <a:lstStyle/>
        <a:p>
          <a:r>
            <a:rPr lang="en-US" dirty="0"/>
            <a:t>Utilization potential and conservation status</a:t>
          </a:r>
        </a:p>
      </dgm:t>
    </dgm:pt>
    <dgm:pt modelId="{5B220202-8039-46FF-8A7B-54935416D4E7}">
      <dgm:prSet phldrT="[Text]"/>
      <dgm:spPr/>
      <dgm:t>
        <a:bodyPr/>
        <a:lstStyle/>
        <a:p>
          <a:r>
            <a:rPr lang="en-US" dirty="0"/>
            <a:t>Concrete actions for conservation &amp;sustainable use of CWR</a:t>
          </a:r>
        </a:p>
      </dgm:t>
    </dgm:pt>
    <dgm:pt modelId="{EA7D8AC4-728F-4081-B7D6-D04820AFD69A}" type="parTrans" cxnId="{C64F0C42-6C6D-404F-BDE2-25285F250C74}">
      <dgm:prSet/>
      <dgm:spPr/>
      <dgm:t>
        <a:bodyPr/>
        <a:lstStyle/>
        <a:p>
          <a:endParaRPr lang="en-US"/>
        </a:p>
      </dgm:t>
    </dgm:pt>
    <dgm:pt modelId="{040369B2-95E1-4326-8930-6437B12BD93D}" type="sibTrans" cxnId="{C64F0C42-6C6D-404F-BDE2-25285F250C74}">
      <dgm:prSet/>
      <dgm:spPr/>
      <dgm:t>
        <a:bodyPr/>
        <a:lstStyle/>
        <a:p>
          <a:r>
            <a:rPr lang="en-US" dirty="0"/>
            <a:t>Strategic actions for conservation &amp;sustainable use of CWR</a:t>
          </a:r>
        </a:p>
      </dgm:t>
    </dgm:pt>
    <dgm:pt modelId="{87CCC2E0-FDDF-4F11-ACC2-ECA2D21B28FC}" type="pres">
      <dgm:prSet presAssocID="{2D32E063-035E-4ED5-BE00-6DE29C28B556}" presName="Name0" presStyleCnt="0">
        <dgm:presLayoutVars>
          <dgm:chMax/>
          <dgm:chPref/>
          <dgm:dir/>
          <dgm:animLvl val="lvl"/>
        </dgm:presLayoutVars>
      </dgm:prSet>
      <dgm:spPr/>
    </dgm:pt>
    <dgm:pt modelId="{5D1AE501-6044-4253-A748-844971AFB1CE}" type="pres">
      <dgm:prSet presAssocID="{BC55BF45-43AF-4AD1-A137-57EEE28A2AF8}" presName="composite" presStyleCnt="0"/>
      <dgm:spPr/>
    </dgm:pt>
    <dgm:pt modelId="{25F78305-A129-4D27-818A-57237C0B5A74}" type="pres">
      <dgm:prSet presAssocID="{BC55BF45-43AF-4AD1-A137-57EEE28A2AF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932D1BCB-5608-4EFE-815D-3039890ECB77}" type="pres">
      <dgm:prSet presAssocID="{BC55BF45-43AF-4AD1-A137-57EEE28A2AF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F8B943D-334C-4A91-80F7-7833F4E1ACC2}" type="pres">
      <dgm:prSet presAssocID="{BC55BF45-43AF-4AD1-A137-57EEE28A2AF8}" presName="BalanceSpacing" presStyleCnt="0"/>
      <dgm:spPr/>
    </dgm:pt>
    <dgm:pt modelId="{BA746383-B475-489A-8AFC-06BE4A718087}" type="pres">
      <dgm:prSet presAssocID="{BC55BF45-43AF-4AD1-A137-57EEE28A2AF8}" presName="BalanceSpacing1" presStyleCnt="0"/>
      <dgm:spPr/>
    </dgm:pt>
    <dgm:pt modelId="{F92A400E-3953-4B19-826E-D954555573EB}" type="pres">
      <dgm:prSet presAssocID="{A765247F-DAF7-446B-BA7B-B31166AE80A4}" presName="Accent1Text" presStyleLbl="node1" presStyleIdx="1" presStyleCnt="6"/>
      <dgm:spPr/>
    </dgm:pt>
    <dgm:pt modelId="{A9652EBB-6FB8-4532-A585-2E90F7F65061}" type="pres">
      <dgm:prSet presAssocID="{A765247F-DAF7-446B-BA7B-B31166AE80A4}" presName="spaceBetweenRectangles" presStyleCnt="0"/>
      <dgm:spPr/>
    </dgm:pt>
    <dgm:pt modelId="{97A69C1C-6152-4A09-B7CE-7C18D297638B}" type="pres">
      <dgm:prSet presAssocID="{AD6286E6-77C5-45B8-A1DD-497A54832072}" presName="composite" presStyleCnt="0"/>
      <dgm:spPr/>
    </dgm:pt>
    <dgm:pt modelId="{6BC6B1F9-66AE-4C32-8EAA-3106427FF5B5}" type="pres">
      <dgm:prSet presAssocID="{AD6286E6-77C5-45B8-A1DD-497A5483207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4F06B856-97D1-47F5-850E-688A75904FB5}" type="pres">
      <dgm:prSet presAssocID="{AD6286E6-77C5-45B8-A1DD-497A54832072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76D711A-E827-49D7-A0B5-1331BB57F4A2}" type="pres">
      <dgm:prSet presAssocID="{AD6286E6-77C5-45B8-A1DD-497A54832072}" presName="BalanceSpacing" presStyleCnt="0"/>
      <dgm:spPr/>
    </dgm:pt>
    <dgm:pt modelId="{93838BFE-DC00-4D69-922F-9509C9D4952C}" type="pres">
      <dgm:prSet presAssocID="{AD6286E6-77C5-45B8-A1DD-497A54832072}" presName="BalanceSpacing1" presStyleCnt="0"/>
      <dgm:spPr/>
    </dgm:pt>
    <dgm:pt modelId="{799F2E1D-C701-4B51-BB9F-3506A2A68ED7}" type="pres">
      <dgm:prSet presAssocID="{2C4763A0-53C0-4C77-97F9-15922B37FC3E}" presName="Accent1Text" presStyleLbl="node1" presStyleIdx="3" presStyleCnt="6"/>
      <dgm:spPr/>
    </dgm:pt>
    <dgm:pt modelId="{65A45B8F-F582-4E41-BC99-113E865C9CD4}" type="pres">
      <dgm:prSet presAssocID="{2C4763A0-53C0-4C77-97F9-15922B37FC3E}" presName="spaceBetweenRectangles" presStyleCnt="0"/>
      <dgm:spPr/>
    </dgm:pt>
    <dgm:pt modelId="{1D8C6318-DB9D-4BEF-BA1A-3AEC8B6D639D}" type="pres">
      <dgm:prSet presAssocID="{5B220202-8039-46FF-8A7B-54935416D4E7}" presName="composite" presStyleCnt="0"/>
      <dgm:spPr/>
    </dgm:pt>
    <dgm:pt modelId="{F73568FB-3E7C-4062-81E6-D5ABDE3572FA}" type="pres">
      <dgm:prSet presAssocID="{5B220202-8039-46FF-8A7B-54935416D4E7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BC0DE49-81CC-48F4-AE4E-0D5A709B840C}" type="pres">
      <dgm:prSet presAssocID="{5B220202-8039-46FF-8A7B-54935416D4E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ACD96147-CF9F-46C1-86E6-BC5E203C1214}" type="pres">
      <dgm:prSet presAssocID="{5B220202-8039-46FF-8A7B-54935416D4E7}" presName="BalanceSpacing" presStyleCnt="0"/>
      <dgm:spPr/>
    </dgm:pt>
    <dgm:pt modelId="{21D5C7C4-3B44-4156-B0D3-ECD6BF69AF59}" type="pres">
      <dgm:prSet presAssocID="{5B220202-8039-46FF-8A7B-54935416D4E7}" presName="BalanceSpacing1" presStyleCnt="0"/>
      <dgm:spPr/>
    </dgm:pt>
    <dgm:pt modelId="{B5BEEE17-E125-4BAD-9CFA-0C9D212CBBB0}" type="pres">
      <dgm:prSet presAssocID="{040369B2-95E1-4326-8930-6437B12BD93D}" presName="Accent1Text" presStyleLbl="node1" presStyleIdx="5" presStyleCnt="6"/>
      <dgm:spPr/>
    </dgm:pt>
  </dgm:ptLst>
  <dgm:cxnLst>
    <dgm:cxn modelId="{A3962B3D-4692-4481-AD1B-879FF000089A}" type="presOf" srcId="{AD6286E6-77C5-45B8-A1DD-497A54832072}" destId="{6BC6B1F9-66AE-4C32-8EAA-3106427FF5B5}" srcOrd="0" destOrd="0" presId="urn:microsoft.com/office/officeart/2008/layout/AlternatingHexagons"/>
    <dgm:cxn modelId="{C64F0C42-6C6D-404F-BDE2-25285F250C74}" srcId="{2D32E063-035E-4ED5-BE00-6DE29C28B556}" destId="{5B220202-8039-46FF-8A7B-54935416D4E7}" srcOrd="2" destOrd="0" parTransId="{EA7D8AC4-728F-4081-B7D6-D04820AFD69A}" sibTransId="{040369B2-95E1-4326-8930-6437B12BD93D}"/>
    <dgm:cxn modelId="{782C3853-C328-4229-BF09-EEE8623A02DA}" type="presOf" srcId="{A765247F-DAF7-446B-BA7B-B31166AE80A4}" destId="{F92A400E-3953-4B19-826E-D954555573EB}" srcOrd="0" destOrd="0" presId="urn:microsoft.com/office/officeart/2008/layout/AlternatingHexagons"/>
    <dgm:cxn modelId="{9A050175-988A-4485-85A3-AF5A5C83AE62}" srcId="{2D32E063-035E-4ED5-BE00-6DE29C28B556}" destId="{AD6286E6-77C5-45B8-A1DD-497A54832072}" srcOrd="1" destOrd="0" parTransId="{E315C7B2-868D-441F-8733-DCDB2DC74F9D}" sibTransId="{2C4763A0-53C0-4C77-97F9-15922B37FC3E}"/>
    <dgm:cxn modelId="{72ED3258-1D5F-4DCE-8907-A9111DCA6456}" type="presOf" srcId="{BC55BF45-43AF-4AD1-A137-57EEE28A2AF8}" destId="{25F78305-A129-4D27-818A-57237C0B5A74}" srcOrd="0" destOrd="0" presId="urn:microsoft.com/office/officeart/2008/layout/AlternatingHexagons"/>
    <dgm:cxn modelId="{73D41679-9F80-4853-83A6-19751EE449A0}" type="presOf" srcId="{5B220202-8039-46FF-8A7B-54935416D4E7}" destId="{F73568FB-3E7C-4062-81E6-D5ABDE3572FA}" srcOrd="0" destOrd="0" presId="urn:microsoft.com/office/officeart/2008/layout/AlternatingHexagons"/>
    <dgm:cxn modelId="{89BB0A93-C40C-4A84-85FB-CAA328CC5D47}" type="presOf" srcId="{040369B2-95E1-4326-8930-6437B12BD93D}" destId="{B5BEEE17-E125-4BAD-9CFA-0C9D212CBBB0}" srcOrd="0" destOrd="0" presId="urn:microsoft.com/office/officeart/2008/layout/AlternatingHexagons"/>
    <dgm:cxn modelId="{F554099F-0891-4750-9523-4D081F62BF1F}" type="presOf" srcId="{2C4763A0-53C0-4C77-97F9-15922B37FC3E}" destId="{799F2E1D-C701-4B51-BB9F-3506A2A68ED7}" srcOrd="0" destOrd="0" presId="urn:microsoft.com/office/officeart/2008/layout/AlternatingHexagons"/>
    <dgm:cxn modelId="{FF790BAC-82CD-424A-9E75-257C2A5F9BFF}" srcId="{2D32E063-035E-4ED5-BE00-6DE29C28B556}" destId="{BC55BF45-43AF-4AD1-A137-57EEE28A2AF8}" srcOrd="0" destOrd="0" parTransId="{8C7CF1E3-5D19-422D-98FB-28790E658AD0}" sibTransId="{A765247F-DAF7-446B-BA7B-B31166AE80A4}"/>
    <dgm:cxn modelId="{2BAA0DE4-C20E-4A24-B4DA-53916BA52B09}" type="presOf" srcId="{2D32E063-035E-4ED5-BE00-6DE29C28B556}" destId="{87CCC2E0-FDDF-4F11-ACC2-ECA2D21B28FC}" srcOrd="0" destOrd="0" presId="urn:microsoft.com/office/officeart/2008/layout/AlternatingHexagons"/>
    <dgm:cxn modelId="{70EBC763-0D1F-4615-9C2A-3A8913E48400}" type="presParOf" srcId="{87CCC2E0-FDDF-4F11-ACC2-ECA2D21B28FC}" destId="{5D1AE501-6044-4253-A748-844971AFB1CE}" srcOrd="0" destOrd="0" presId="urn:microsoft.com/office/officeart/2008/layout/AlternatingHexagons"/>
    <dgm:cxn modelId="{319A5206-7796-4D7A-B2E8-CEE9FF8DF75E}" type="presParOf" srcId="{5D1AE501-6044-4253-A748-844971AFB1CE}" destId="{25F78305-A129-4D27-818A-57237C0B5A74}" srcOrd="0" destOrd="0" presId="urn:microsoft.com/office/officeart/2008/layout/AlternatingHexagons"/>
    <dgm:cxn modelId="{677371CF-F998-4338-AE0B-22A49ECA84D2}" type="presParOf" srcId="{5D1AE501-6044-4253-A748-844971AFB1CE}" destId="{932D1BCB-5608-4EFE-815D-3039890ECB77}" srcOrd="1" destOrd="0" presId="urn:microsoft.com/office/officeart/2008/layout/AlternatingHexagons"/>
    <dgm:cxn modelId="{FCA83FFB-B526-42D8-9CF5-4075C0D91814}" type="presParOf" srcId="{5D1AE501-6044-4253-A748-844971AFB1CE}" destId="{9F8B943D-334C-4A91-80F7-7833F4E1ACC2}" srcOrd="2" destOrd="0" presId="urn:microsoft.com/office/officeart/2008/layout/AlternatingHexagons"/>
    <dgm:cxn modelId="{E668F50D-B2D7-4A2B-A731-8A014FEC61CA}" type="presParOf" srcId="{5D1AE501-6044-4253-A748-844971AFB1CE}" destId="{BA746383-B475-489A-8AFC-06BE4A718087}" srcOrd="3" destOrd="0" presId="urn:microsoft.com/office/officeart/2008/layout/AlternatingHexagons"/>
    <dgm:cxn modelId="{F3EBBC65-B425-46B6-A487-DAD6DBA6CD1B}" type="presParOf" srcId="{5D1AE501-6044-4253-A748-844971AFB1CE}" destId="{F92A400E-3953-4B19-826E-D954555573EB}" srcOrd="4" destOrd="0" presId="urn:microsoft.com/office/officeart/2008/layout/AlternatingHexagons"/>
    <dgm:cxn modelId="{C0D55E29-8DE4-4805-B843-CD01B022605D}" type="presParOf" srcId="{87CCC2E0-FDDF-4F11-ACC2-ECA2D21B28FC}" destId="{A9652EBB-6FB8-4532-A585-2E90F7F65061}" srcOrd="1" destOrd="0" presId="urn:microsoft.com/office/officeart/2008/layout/AlternatingHexagons"/>
    <dgm:cxn modelId="{40D8720F-7E96-4EEA-A9D5-D336157A5894}" type="presParOf" srcId="{87CCC2E0-FDDF-4F11-ACC2-ECA2D21B28FC}" destId="{97A69C1C-6152-4A09-B7CE-7C18D297638B}" srcOrd="2" destOrd="0" presId="urn:microsoft.com/office/officeart/2008/layout/AlternatingHexagons"/>
    <dgm:cxn modelId="{E2E795CB-C8A4-42A6-BA43-6CE1C6EBF8EE}" type="presParOf" srcId="{97A69C1C-6152-4A09-B7CE-7C18D297638B}" destId="{6BC6B1F9-66AE-4C32-8EAA-3106427FF5B5}" srcOrd="0" destOrd="0" presId="urn:microsoft.com/office/officeart/2008/layout/AlternatingHexagons"/>
    <dgm:cxn modelId="{D456AEAE-ACB7-4CFF-8514-63035FE3CDF1}" type="presParOf" srcId="{97A69C1C-6152-4A09-B7CE-7C18D297638B}" destId="{4F06B856-97D1-47F5-850E-688A75904FB5}" srcOrd="1" destOrd="0" presId="urn:microsoft.com/office/officeart/2008/layout/AlternatingHexagons"/>
    <dgm:cxn modelId="{CDA0B3D2-0E8C-48BC-92E5-26B5F3A7F57C}" type="presParOf" srcId="{97A69C1C-6152-4A09-B7CE-7C18D297638B}" destId="{576D711A-E827-49D7-A0B5-1331BB57F4A2}" srcOrd="2" destOrd="0" presId="urn:microsoft.com/office/officeart/2008/layout/AlternatingHexagons"/>
    <dgm:cxn modelId="{385FA313-6594-456B-B53D-F68E8286056F}" type="presParOf" srcId="{97A69C1C-6152-4A09-B7CE-7C18D297638B}" destId="{93838BFE-DC00-4D69-922F-9509C9D4952C}" srcOrd="3" destOrd="0" presId="urn:microsoft.com/office/officeart/2008/layout/AlternatingHexagons"/>
    <dgm:cxn modelId="{FCDF7B25-8188-4386-91B8-85A64BA992F0}" type="presParOf" srcId="{97A69C1C-6152-4A09-B7CE-7C18D297638B}" destId="{799F2E1D-C701-4B51-BB9F-3506A2A68ED7}" srcOrd="4" destOrd="0" presId="urn:microsoft.com/office/officeart/2008/layout/AlternatingHexagons"/>
    <dgm:cxn modelId="{849AF77C-5AB8-44DF-B975-DCA394609838}" type="presParOf" srcId="{87CCC2E0-FDDF-4F11-ACC2-ECA2D21B28FC}" destId="{65A45B8F-F582-4E41-BC99-113E865C9CD4}" srcOrd="3" destOrd="0" presId="urn:microsoft.com/office/officeart/2008/layout/AlternatingHexagons"/>
    <dgm:cxn modelId="{4A44D632-470B-4536-AA5B-4FB6F64F297C}" type="presParOf" srcId="{87CCC2E0-FDDF-4F11-ACC2-ECA2D21B28FC}" destId="{1D8C6318-DB9D-4BEF-BA1A-3AEC8B6D639D}" srcOrd="4" destOrd="0" presId="urn:microsoft.com/office/officeart/2008/layout/AlternatingHexagons"/>
    <dgm:cxn modelId="{35931E38-7435-4E67-B8D5-0B379CCD0D82}" type="presParOf" srcId="{1D8C6318-DB9D-4BEF-BA1A-3AEC8B6D639D}" destId="{F73568FB-3E7C-4062-81E6-D5ABDE3572FA}" srcOrd="0" destOrd="0" presId="urn:microsoft.com/office/officeart/2008/layout/AlternatingHexagons"/>
    <dgm:cxn modelId="{2C25A325-E063-4D10-9E78-47ECD6EECB61}" type="presParOf" srcId="{1D8C6318-DB9D-4BEF-BA1A-3AEC8B6D639D}" destId="{EBC0DE49-81CC-48F4-AE4E-0D5A709B840C}" srcOrd="1" destOrd="0" presId="urn:microsoft.com/office/officeart/2008/layout/AlternatingHexagons"/>
    <dgm:cxn modelId="{AFD3A610-522F-4AB9-B86B-8DED4E487B8E}" type="presParOf" srcId="{1D8C6318-DB9D-4BEF-BA1A-3AEC8B6D639D}" destId="{ACD96147-CF9F-46C1-86E6-BC5E203C1214}" srcOrd="2" destOrd="0" presId="urn:microsoft.com/office/officeart/2008/layout/AlternatingHexagons"/>
    <dgm:cxn modelId="{CEFB7DBF-0801-40FC-A8FF-DD5D32C2D677}" type="presParOf" srcId="{1D8C6318-DB9D-4BEF-BA1A-3AEC8B6D639D}" destId="{21D5C7C4-3B44-4156-B0D3-ECD6BF69AF59}" srcOrd="3" destOrd="0" presId="urn:microsoft.com/office/officeart/2008/layout/AlternatingHexagons"/>
    <dgm:cxn modelId="{084DE8BC-6EA0-4229-BBAF-85CF196CE699}" type="presParOf" srcId="{1D8C6318-DB9D-4BEF-BA1A-3AEC8B6D639D}" destId="{B5BEEE17-E125-4BAD-9CFA-0C9D212CBBB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F4A2F1-68F4-4221-AF28-FD7C194F353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1EAE3548-7FF9-43E5-8DB7-899FFB7A7C5D}">
      <dgm:prSet phldrT="[Text]"/>
      <dgm:spPr/>
      <dgm:t>
        <a:bodyPr/>
        <a:lstStyle/>
        <a:p>
          <a:r>
            <a:rPr lang="en-US" dirty="0"/>
            <a:t>Stakeholder collaboration</a:t>
          </a:r>
        </a:p>
      </dgm:t>
    </dgm:pt>
    <dgm:pt modelId="{011A95AE-FFA8-4B0C-99D9-5C8CDD0450B9}" type="parTrans" cxnId="{E126B171-CD26-457C-9C69-58878A94AD32}">
      <dgm:prSet/>
      <dgm:spPr/>
      <dgm:t>
        <a:bodyPr/>
        <a:lstStyle/>
        <a:p>
          <a:endParaRPr lang="en-US"/>
        </a:p>
      </dgm:t>
    </dgm:pt>
    <dgm:pt modelId="{817C1EC1-1E7B-49FC-8204-F6B40C649298}" type="sibTrans" cxnId="{E126B171-CD26-457C-9C69-58878A94AD32}">
      <dgm:prSet/>
      <dgm:spPr/>
      <dgm:t>
        <a:bodyPr/>
        <a:lstStyle/>
        <a:p>
          <a:endParaRPr lang="en-US"/>
        </a:p>
      </dgm:t>
    </dgm:pt>
    <dgm:pt modelId="{B3B16B1D-5E83-4483-9CF2-30C9061263BB}">
      <dgm:prSet phldrT="[Text]"/>
      <dgm:spPr/>
      <dgm:t>
        <a:bodyPr/>
        <a:lstStyle/>
        <a:p>
          <a:r>
            <a:rPr lang="en-US" dirty="0"/>
            <a:t>Resource mobilization</a:t>
          </a:r>
        </a:p>
      </dgm:t>
    </dgm:pt>
    <dgm:pt modelId="{F98CD6EB-44DE-4570-9A54-4AB3A979356C}" type="parTrans" cxnId="{6A4FB21D-E8BF-4190-A7BA-4F57A79600C2}">
      <dgm:prSet/>
      <dgm:spPr/>
      <dgm:t>
        <a:bodyPr/>
        <a:lstStyle/>
        <a:p>
          <a:endParaRPr lang="en-US"/>
        </a:p>
      </dgm:t>
    </dgm:pt>
    <dgm:pt modelId="{E5B3497D-FEFA-4305-A302-0FFAFB0C9532}" type="sibTrans" cxnId="{6A4FB21D-E8BF-4190-A7BA-4F57A79600C2}">
      <dgm:prSet/>
      <dgm:spPr/>
      <dgm:t>
        <a:bodyPr/>
        <a:lstStyle/>
        <a:p>
          <a:endParaRPr lang="en-US"/>
        </a:p>
      </dgm:t>
    </dgm:pt>
    <dgm:pt modelId="{A1DD1E66-3D5C-4482-90AB-8F93D3726799}">
      <dgm:prSet phldrT="[Text]"/>
      <dgm:spPr/>
      <dgm:t>
        <a:bodyPr/>
        <a:lstStyle/>
        <a:p>
          <a:r>
            <a:rPr lang="en-US" dirty="0"/>
            <a:t>Monitoring and review</a:t>
          </a:r>
        </a:p>
      </dgm:t>
    </dgm:pt>
    <dgm:pt modelId="{8C6CC1CD-B3E9-413C-A974-E1CFDCAB80D9}" type="parTrans" cxnId="{8208F26C-8614-469E-AAC8-88EBB9202FF1}">
      <dgm:prSet/>
      <dgm:spPr/>
      <dgm:t>
        <a:bodyPr/>
        <a:lstStyle/>
        <a:p>
          <a:endParaRPr lang="en-US"/>
        </a:p>
      </dgm:t>
    </dgm:pt>
    <dgm:pt modelId="{4462C463-4100-4E7D-805C-2083928DCBA9}" type="sibTrans" cxnId="{8208F26C-8614-469E-AAC8-88EBB9202FF1}">
      <dgm:prSet/>
      <dgm:spPr/>
      <dgm:t>
        <a:bodyPr/>
        <a:lstStyle/>
        <a:p>
          <a:endParaRPr lang="en-US"/>
        </a:p>
      </dgm:t>
    </dgm:pt>
    <dgm:pt modelId="{6096FFB8-6A8A-42E3-9F40-3352E2071DC1}" type="pres">
      <dgm:prSet presAssocID="{11F4A2F1-68F4-4221-AF28-FD7C194F353C}" presName="linearFlow" presStyleCnt="0">
        <dgm:presLayoutVars>
          <dgm:resizeHandles val="exact"/>
        </dgm:presLayoutVars>
      </dgm:prSet>
      <dgm:spPr/>
    </dgm:pt>
    <dgm:pt modelId="{8DDE7D17-DDE1-4F2D-9EF8-ADCF522DABDC}" type="pres">
      <dgm:prSet presAssocID="{1EAE3548-7FF9-43E5-8DB7-899FFB7A7C5D}" presName="node" presStyleLbl="node1" presStyleIdx="0" presStyleCnt="3" custScaleX="179923" custScaleY="176757" custLinFactNeighborX="-13642" custLinFactNeighborY="-68">
        <dgm:presLayoutVars>
          <dgm:bulletEnabled val="1"/>
        </dgm:presLayoutVars>
      </dgm:prSet>
      <dgm:spPr/>
    </dgm:pt>
    <dgm:pt modelId="{93BEA7CC-261F-4BA6-9181-4020D2714110}" type="pres">
      <dgm:prSet presAssocID="{817C1EC1-1E7B-49FC-8204-F6B40C649298}" presName="sibTrans" presStyleLbl="sibTrans2D1" presStyleIdx="0" presStyleCnt="2"/>
      <dgm:spPr/>
    </dgm:pt>
    <dgm:pt modelId="{F242C420-9938-4A4C-9F94-29E054D673FB}" type="pres">
      <dgm:prSet presAssocID="{817C1EC1-1E7B-49FC-8204-F6B40C649298}" presName="connectorText" presStyleLbl="sibTrans2D1" presStyleIdx="0" presStyleCnt="2"/>
      <dgm:spPr/>
    </dgm:pt>
    <dgm:pt modelId="{767ED221-6D85-44C8-A09E-06E3EB401AC5}" type="pres">
      <dgm:prSet presAssocID="{B3B16B1D-5E83-4483-9CF2-30C9061263BB}" presName="node" presStyleLbl="node1" presStyleIdx="1" presStyleCnt="3" custScaleX="179923" custScaleY="158945" custLinFactNeighborX="-13642" custLinFactNeighborY="-3344">
        <dgm:presLayoutVars>
          <dgm:bulletEnabled val="1"/>
        </dgm:presLayoutVars>
      </dgm:prSet>
      <dgm:spPr/>
    </dgm:pt>
    <dgm:pt modelId="{3903E496-274C-4BF8-9858-F72BA8AD265F}" type="pres">
      <dgm:prSet presAssocID="{E5B3497D-FEFA-4305-A302-0FFAFB0C9532}" presName="sibTrans" presStyleLbl="sibTrans2D1" presStyleIdx="1" presStyleCnt="2"/>
      <dgm:spPr/>
    </dgm:pt>
    <dgm:pt modelId="{5908777B-2F5C-41A8-9CA1-A92EE8642808}" type="pres">
      <dgm:prSet presAssocID="{E5B3497D-FEFA-4305-A302-0FFAFB0C9532}" presName="connectorText" presStyleLbl="sibTrans2D1" presStyleIdx="1" presStyleCnt="2"/>
      <dgm:spPr/>
    </dgm:pt>
    <dgm:pt modelId="{33574EA0-C7E9-4066-ADD8-7D39A99C09F9}" type="pres">
      <dgm:prSet presAssocID="{A1DD1E66-3D5C-4482-90AB-8F93D3726799}" presName="node" presStyleLbl="node1" presStyleIdx="2" presStyleCnt="3" custScaleX="167585" custScaleY="154486" custLinFactNeighborX="-7473" custLinFactNeighborY="15553">
        <dgm:presLayoutVars>
          <dgm:bulletEnabled val="1"/>
        </dgm:presLayoutVars>
      </dgm:prSet>
      <dgm:spPr/>
    </dgm:pt>
  </dgm:ptLst>
  <dgm:cxnLst>
    <dgm:cxn modelId="{95538B0B-BF5E-4254-8B3B-500C6B77B879}" type="presOf" srcId="{11F4A2F1-68F4-4221-AF28-FD7C194F353C}" destId="{6096FFB8-6A8A-42E3-9F40-3352E2071DC1}" srcOrd="0" destOrd="0" presId="urn:microsoft.com/office/officeart/2005/8/layout/process2"/>
    <dgm:cxn modelId="{6A4FB21D-E8BF-4190-A7BA-4F57A79600C2}" srcId="{11F4A2F1-68F4-4221-AF28-FD7C194F353C}" destId="{B3B16B1D-5E83-4483-9CF2-30C9061263BB}" srcOrd="1" destOrd="0" parTransId="{F98CD6EB-44DE-4570-9A54-4AB3A979356C}" sibTransId="{E5B3497D-FEFA-4305-A302-0FFAFB0C9532}"/>
    <dgm:cxn modelId="{74B0E61E-9704-47CC-B3E1-2C790BDA55A2}" type="presOf" srcId="{B3B16B1D-5E83-4483-9CF2-30C9061263BB}" destId="{767ED221-6D85-44C8-A09E-06E3EB401AC5}" srcOrd="0" destOrd="0" presId="urn:microsoft.com/office/officeart/2005/8/layout/process2"/>
    <dgm:cxn modelId="{6A494E3C-402C-4316-A8D1-980703623F61}" type="presOf" srcId="{817C1EC1-1E7B-49FC-8204-F6B40C649298}" destId="{F242C420-9938-4A4C-9F94-29E054D673FB}" srcOrd="1" destOrd="0" presId="urn:microsoft.com/office/officeart/2005/8/layout/process2"/>
    <dgm:cxn modelId="{1142EC42-5ED4-4866-B1C0-6872D1A5F23C}" type="presOf" srcId="{A1DD1E66-3D5C-4482-90AB-8F93D3726799}" destId="{33574EA0-C7E9-4066-ADD8-7D39A99C09F9}" srcOrd="0" destOrd="0" presId="urn:microsoft.com/office/officeart/2005/8/layout/process2"/>
    <dgm:cxn modelId="{8208F26C-8614-469E-AAC8-88EBB9202FF1}" srcId="{11F4A2F1-68F4-4221-AF28-FD7C194F353C}" destId="{A1DD1E66-3D5C-4482-90AB-8F93D3726799}" srcOrd="2" destOrd="0" parTransId="{8C6CC1CD-B3E9-413C-A974-E1CFDCAB80D9}" sibTransId="{4462C463-4100-4E7D-805C-2083928DCBA9}"/>
    <dgm:cxn modelId="{E126B171-CD26-457C-9C69-58878A94AD32}" srcId="{11F4A2F1-68F4-4221-AF28-FD7C194F353C}" destId="{1EAE3548-7FF9-43E5-8DB7-899FFB7A7C5D}" srcOrd="0" destOrd="0" parTransId="{011A95AE-FFA8-4B0C-99D9-5C8CDD0450B9}" sibTransId="{817C1EC1-1E7B-49FC-8204-F6B40C649298}"/>
    <dgm:cxn modelId="{5CD60185-4D20-4AFC-A64B-162808E3616F}" type="presOf" srcId="{E5B3497D-FEFA-4305-A302-0FFAFB0C9532}" destId="{5908777B-2F5C-41A8-9CA1-A92EE8642808}" srcOrd="1" destOrd="0" presId="urn:microsoft.com/office/officeart/2005/8/layout/process2"/>
    <dgm:cxn modelId="{89BDF694-0CB2-412F-84CC-A2D581D1BDD9}" type="presOf" srcId="{E5B3497D-FEFA-4305-A302-0FFAFB0C9532}" destId="{3903E496-274C-4BF8-9858-F72BA8AD265F}" srcOrd="0" destOrd="0" presId="urn:microsoft.com/office/officeart/2005/8/layout/process2"/>
    <dgm:cxn modelId="{CBD2619D-A5FB-4E6E-8FA0-1CADE47FBE26}" type="presOf" srcId="{1EAE3548-7FF9-43E5-8DB7-899FFB7A7C5D}" destId="{8DDE7D17-DDE1-4F2D-9EF8-ADCF522DABDC}" srcOrd="0" destOrd="0" presId="urn:microsoft.com/office/officeart/2005/8/layout/process2"/>
    <dgm:cxn modelId="{F71BB4E0-BEEF-4236-82F1-5553E81F5046}" type="presOf" srcId="{817C1EC1-1E7B-49FC-8204-F6B40C649298}" destId="{93BEA7CC-261F-4BA6-9181-4020D2714110}" srcOrd="0" destOrd="0" presId="urn:microsoft.com/office/officeart/2005/8/layout/process2"/>
    <dgm:cxn modelId="{66A1E713-8011-446D-9D05-AB1C4DA57DE6}" type="presParOf" srcId="{6096FFB8-6A8A-42E3-9F40-3352E2071DC1}" destId="{8DDE7D17-DDE1-4F2D-9EF8-ADCF522DABDC}" srcOrd="0" destOrd="0" presId="urn:microsoft.com/office/officeart/2005/8/layout/process2"/>
    <dgm:cxn modelId="{A975071B-D24F-4888-B9AA-26C79979258C}" type="presParOf" srcId="{6096FFB8-6A8A-42E3-9F40-3352E2071DC1}" destId="{93BEA7CC-261F-4BA6-9181-4020D2714110}" srcOrd="1" destOrd="0" presId="urn:microsoft.com/office/officeart/2005/8/layout/process2"/>
    <dgm:cxn modelId="{BF19A3CB-295F-46DD-BB0E-54E7EA3CD2EA}" type="presParOf" srcId="{93BEA7CC-261F-4BA6-9181-4020D2714110}" destId="{F242C420-9938-4A4C-9F94-29E054D673FB}" srcOrd="0" destOrd="0" presId="urn:microsoft.com/office/officeart/2005/8/layout/process2"/>
    <dgm:cxn modelId="{D89773FA-8738-4EBC-A25F-D38B25BB7A37}" type="presParOf" srcId="{6096FFB8-6A8A-42E3-9F40-3352E2071DC1}" destId="{767ED221-6D85-44C8-A09E-06E3EB401AC5}" srcOrd="2" destOrd="0" presId="urn:microsoft.com/office/officeart/2005/8/layout/process2"/>
    <dgm:cxn modelId="{10796F47-DEDC-4BE8-BC1E-8554C047B871}" type="presParOf" srcId="{6096FFB8-6A8A-42E3-9F40-3352E2071DC1}" destId="{3903E496-274C-4BF8-9858-F72BA8AD265F}" srcOrd="3" destOrd="0" presId="urn:microsoft.com/office/officeart/2005/8/layout/process2"/>
    <dgm:cxn modelId="{6ECAEC6B-71D7-4775-953D-C13F61E5DACD}" type="presParOf" srcId="{3903E496-274C-4BF8-9858-F72BA8AD265F}" destId="{5908777B-2F5C-41A8-9CA1-A92EE8642808}" srcOrd="0" destOrd="0" presId="urn:microsoft.com/office/officeart/2005/8/layout/process2"/>
    <dgm:cxn modelId="{60FB867B-7C29-4225-9439-12E28ABB84FB}" type="presParOf" srcId="{6096FFB8-6A8A-42E3-9F40-3352E2071DC1}" destId="{33574EA0-C7E9-4066-ADD8-7D39A99C09F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EC37AE-0A43-4B44-A087-23E386D62877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C6C30A-CB1F-487C-8FE0-CA755B8C40CC}">
      <dgm:prSet phldrT="[Text]"/>
      <dgm:spPr/>
      <dgm:t>
        <a:bodyPr/>
        <a:lstStyle/>
        <a:p>
          <a:r>
            <a:rPr lang="en-US" dirty="0"/>
            <a:t>Concrete actions for conservation &amp; CWR</a:t>
          </a:r>
        </a:p>
      </dgm:t>
    </dgm:pt>
    <dgm:pt modelId="{F2B66331-E8B0-49F1-B003-343470915106}" type="parTrans" cxnId="{9C62D6A7-F7E5-4F16-B16A-D449BC814996}">
      <dgm:prSet/>
      <dgm:spPr/>
      <dgm:t>
        <a:bodyPr/>
        <a:lstStyle/>
        <a:p>
          <a:endParaRPr lang="en-US"/>
        </a:p>
      </dgm:t>
    </dgm:pt>
    <dgm:pt modelId="{6D346EB2-7AE1-4F8E-8020-CA502AD7D138}" type="sibTrans" cxnId="{9C62D6A7-F7E5-4F16-B16A-D449BC814996}">
      <dgm:prSet/>
      <dgm:spPr/>
      <dgm:t>
        <a:bodyPr/>
        <a:lstStyle/>
        <a:p>
          <a:endParaRPr lang="en-US"/>
        </a:p>
      </dgm:t>
    </dgm:pt>
    <dgm:pt modelId="{BE1FA47E-B98E-4713-A0A3-51E453EAD0FF}">
      <dgm:prSet phldrT="[Text]"/>
      <dgm:spPr/>
      <dgm:t>
        <a:bodyPr/>
        <a:lstStyle/>
        <a:p>
          <a:r>
            <a:rPr lang="en-US" dirty="0"/>
            <a:t>Important CWR taxa</a:t>
          </a:r>
        </a:p>
      </dgm:t>
    </dgm:pt>
    <dgm:pt modelId="{0F4AC8D9-DB04-4388-84C5-BAA7613A0AE5}" type="parTrans" cxnId="{1CCF77AD-C963-41F0-87D7-2BDFAE550170}">
      <dgm:prSet/>
      <dgm:spPr/>
      <dgm:t>
        <a:bodyPr/>
        <a:lstStyle/>
        <a:p>
          <a:endParaRPr lang="en-US"/>
        </a:p>
      </dgm:t>
    </dgm:pt>
    <dgm:pt modelId="{2C163303-0D59-4DB0-B452-DB0485E7500A}" type="sibTrans" cxnId="{1CCF77AD-C963-41F0-87D7-2BDFAE550170}">
      <dgm:prSet/>
      <dgm:spPr/>
      <dgm:t>
        <a:bodyPr/>
        <a:lstStyle/>
        <a:p>
          <a:endParaRPr lang="en-US"/>
        </a:p>
      </dgm:t>
    </dgm:pt>
    <dgm:pt modelId="{9C1D1568-E509-49C7-92C3-0F3D710D1B40}">
      <dgm:prSet phldrT="[Text]"/>
      <dgm:spPr/>
      <dgm:t>
        <a:bodyPr/>
        <a:lstStyle/>
        <a:p>
          <a:r>
            <a:rPr lang="en-US" dirty="0"/>
            <a:t>Ex situ conservation programme</a:t>
          </a:r>
        </a:p>
      </dgm:t>
    </dgm:pt>
    <dgm:pt modelId="{46E49394-78C1-43F8-AD23-30EB60295EE8}" type="parTrans" cxnId="{1B44113E-8D6C-4BE6-92EA-41D48DFB7061}">
      <dgm:prSet/>
      <dgm:spPr/>
      <dgm:t>
        <a:bodyPr/>
        <a:lstStyle/>
        <a:p>
          <a:endParaRPr lang="en-US"/>
        </a:p>
      </dgm:t>
    </dgm:pt>
    <dgm:pt modelId="{4E72D0B0-48A0-4824-9F89-8CE2A29E01D0}" type="sibTrans" cxnId="{1B44113E-8D6C-4BE6-92EA-41D48DFB7061}">
      <dgm:prSet/>
      <dgm:spPr/>
      <dgm:t>
        <a:bodyPr/>
        <a:lstStyle/>
        <a:p>
          <a:endParaRPr lang="en-US"/>
        </a:p>
      </dgm:t>
    </dgm:pt>
    <dgm:pt modelId="{224B754B-3301-4A0F-A81A-B791ED4BAF9F}">
      <dgm:prSet phldrT="[Text]"/>
      <dgm:spPr/>
      <dgm:t>
        <a:bodyPr/>
        <a:lstStyle/>
        <a:p>
          <a:r>
            <a:rPr lang="en-US" dirty="0"/>
            <a:t>Pre-breeding local communities, public awareness </a:t>
          </a:r>
        </a:p>
      </dgm:t>
    </dgm:pt>
    <dgm:pt modelId="{D961B630-57D4-48B3-8DFF-CAAC5E270DCB}" type="parTrans" cxnId="{73E02F5E-4028-4C68-B2DE-AE09287E99F4}">
      <dgm:prSet/>
      <dgm:spPr/>
      <dgm:t>
        <a:bodyPr/>
        <a:lstStyle/>
        <a:p>
          <a:endParaRPr lang="en-US"/>
        </a:p>
      </dgm:t>
    </dgm:pt>
    <dgm:pt modelId="{8E4BB87F-AC8E-49BF-800C-013B5DE31FF3}" type="sibTrans" cxnId="{73E02F5E-4028-4C68-B2DE-AE09287E99F4}">
      <dgm:prSet/>
      <dgm:spPr/>
      <dgm:t>
        <a:bodyPr/>
        <a:lstStyle/>
        <a:p>
          <a:endParaRPr lang="en-US"/>
        </a:p>
      </dgm:t>
    </dgm:pt>
    <dgm:pt modelId="{5546E368-EA08-4BF9-A938-AAA2C0AF53DB}">
      <dgm:prSet phldrT="[Text]"/>
      <dgm:spPr/>
      <dgm:t>
        <a:bodyPr/>
        <a:lstStyle/>
        <a:p>
          <a:r>
            <a:rPr lang="en-US" dirty="0"/>
            <a:t>Sites for active in situ conservation</a:t>
          </a:r>
        </a:p>
      </dgm:t>
    </dgm:pt>
    <dgm:pt modelId="{F87838AC-A417-45DA-912B-F247AE252E7D}" type="parTrans" cxnId="{52BD3BD5-16B1-40D6-88E8-C92212A9C0BB}">
      <dgm:prSet/>
      <dgm:spPr/>
      <dgm:t>
        <a:bodyPr/>
        <a:lstStyle/>
        <a:p>
          <a:endParaRPr lang="en-US"/>
        </a:p>
      </dgm:t>
    </dgm:pt>
    <dgm:pt modelId="{E9A9D61D-1B18-46DC-80C5-8045F9D20775}" type="sibTrans" cxnId="{52BD3BD5-16B1-40D6-88E8-C92212A9C0BB}">
      <dgm:prSet/>
      <dgm:spPr/>
      <dgm:t>
        <a:bodyPr/>
        <a:lstStyle/>
        <a:p>
          <a:endParaRPr lang="en-US"/>
        </a:p>
      </dgm:t>
    </dgm:pt>
    <dgm:pt modelId="{6017C392-EE2E-4EAD-8043-551E46C13382}" type="pres">
      <dgm:prSet presAssocID="{1FEC37AE-0A43-4B44-A087-23E386D6287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3914DC0-83AA-49BD-987B-F507B13CEA83}" type="pres">
      <dgm:prSet presAssocID="{C1C6C30A-CB1F-487C-8FE0-CA755B8C40CC}" presName="centerShape" presStyleLbl="node0" presStyleIdx="0" presStyleCnt="1" custScaleX="185404" custScaleY="156880"/>
      <dgm:spPr/>
    </dgm:pt>
    <dgm:pt modelId="{8AA752B8-34F2-4CE4-99C5-667D09F02872}" type="pres">
      <dgm:prSet presAssocID="{0F4AC8D9-DB04-4388-84C5-BAA7613A0AE5}" presName="parTrans" presStyleLbl="sibTrans2D1" presStyleIdx="0" presStyleCnt="4"/>
      <dgm:spPr/>
    </dgm:pt>
    <dgm:pt modelId="{EE3737F0-5B0B-4CC5-9A5C-8745DA76CCB1}" type="pres">
      <dgm:prSet presAssocID="{0F4AC8D9-DB04-4388-84C5-BAA7613A0AE5}" presName="connectorText" presStyleLbl="sibTrans2D1" presStyleIdx="0" presStyleCnt="4"/>
      <dgm:spPr/>
    </dgm:pt>
    <dgm:pt modelId="{3B6A5FF6-90E6-427E-A80A-D241A6CB9FE8}" type="pres">
      <dgm:prSet presAssocID="{BE1FA47E-B98E-4713-A0A3-51E453EAD0FF}" presName="node" presStyleLbl="node1" presStyleIdx="0" presStyleCnt="4" custScaleX="125217" custScaleY="138144" custRadScaleRad="94723" custRadScaleInc="1602">
        <dgm:presLayoutVars>
          <dgm:bulletEnabled val="1"/>
        </dgm:presLayoutVars>
      </dgm:prSet>
      <dgm:spPr/>
    </dgm:pt>
    <dgm:pt modelId="{D1FB6477-2FED-42A5-91F3-3326F5D50907}" type="pres">
      <dgm:prSet presAssocID="{46E49394-78C1-43F8-AD23-30EB60295EE8}" presName="parTrans" presStyleLbl="sibTrans2D1" presStyleIdx="1" presStyleCnt="4"/>
      <dgm:spPr/>
    </dgm:pt>
    <dgm:pt modelId="{EAB56A0A-BB7B-4399-A1E0-7C051C550378}" type="pres">
      <dgm:prSet presAssocID="{46E49394-78C1-43F8-AD23-30EB60295EE8}" presName="connectorText" presStyleLbl="sibTrans2D1" presStyleIdx="1" presStyleCnt="4"/>
      <dgm:spPr/>
    </dgm:pt>
    <dgm:pt modelId="{C77FEC5E-8913-4ADA-A0CA-B46C32735005}" type="pres">
      <dgm:prSet presAssocID="{9C1D1568-E509-49C7-92C3-0F3D710D1B40}" presName="node" presStyleLbl="node1" presStyleIdx="1" presStyleCnt="4" custScaleX="139577">
        <dgm:presLayoutVars>
          <dgm:bulletEnabled val="1"/>
        </dgm:presLayoutVars>
      </dgm:prSet>
      <dgm:spPr/>
    </dgm:pt>
    <dgm:pt modelId="{90609FA2-F022-41E6-A8E2-AAC4F8683C1B}" type="pres">
      <dgm:prSet presAssocID="{D961B630-57D4-48B3-8DFF-CAAC5E270DCB}" presName="parTrans" presStyleLbl="sibTrans2D1" presStyleIdx="2" presStyleCnt="4"/>
      <dgm:spPr/>
    </dgm:pt>
    <dgm:pt modelId="{D936DC11-0888-4DE3-ADA2-A4BB24BB210E}" type="pres">
      <dgm:prSet presAssocID="{D961B630-57D4-48B3-8DFF-CAAC5E270DCB}" presName="connectorText" presStyleLbl="sibTrans2D1" presStyleIdx="2" presStyleCnt="4"/>
      <dgm:spPr/>
    </dgm:pt>
    <dgm:pt modelId="{CAF56F57-50F5-4F40-9D6E-7632D69F0F29}" type="pres">
      <dgm:prSet presAssocID="{224B754B-3301-4A0F-A81A-B791ED4BAF9F}" presName="node" presStyleLbl="node1" presStyleIdx="2" presStyleCnt="4" custScaleX="129495" custScaleY="153952">
        <dgm:presLayoutVars>
          <dgm:bulletEnabled val="1"/>
        </dgm:presLayoutVars>
      </dgm:prSet>
      <dgm:spPr/>
    </dgm:pt>
    <dgm:pt modelId="{777CB11C-BFB6-4F22-8775-DFDE0C0A7EEC}" type="pres">
      <dgm:prSet presAssocID="{F87838AC-A417-45DA-912B-F247AE252E7D}" presName="parTrans" presStyleLbl="sibTrans2D1" presStyleIdx="3" presStyleCnt="4"/>
      <dgm:spPr/>
    </dgm:pt>
    <dgm:pt modelId="{F46FCD26-A703-4802-9A0E-16DD89E7A404}" type="pres">
      <dgm:prSet presAssocID="{F87838AC-A417-45DA-912B-F247AE252E7D}" presName="connectorText" presStyleLbl="sibTrans2D1" presStyleIdx="3" presStyleCnt="4"/>
      <dgm:spPr/>
    </dgm:pt>
    <dgm:pt modelId="{A81287A5-22C3-40EA-A80E-A76AB532E377}" type="pres">
      <dgm:prSet presAssocID="{5546E368-EA08-4BF9-A938-AAA2C0AF53DB}" presName="node" presStyleLbl="node1" presStyleIdx="3" presStyleCnt="4" custScaleX="146545">
        <dgm:presLayoutVars>
          <dgm:bulletEnabled val="1"/>
        </dgm:presLayoutVars>
      </dgm:prSet>
      <dgm:spPr/>
    </dgm:pt>
  </dgm:ptLst>
  <dgm:cxnLst>
    <dgm:cxn modelId="{E550E11C-2E6A-44AD-AC15-3ECBBF2E4B21}" type="presOf" srcId="{9C1D1568-E509-49C7-92C3-0F3D710D1B40}" destId="{C77FEC5E-8913-4ADA-A0CA-B46C32735005}" srcOrd="0" destOrd="0" presId="urn:microsoft.com/office/officeart/2005/8/layout/radial5"/>
    <dgm:cxn modelId="{728B7322-58AC-4643-A038-2A33F933C346}" type="presOf" srcId="{46E49394-78C1-43F8-AD23-30EB60295EE8}" destId="{D1FB6477-2FED-42A5-91F3-3326F5D50907}" srcOrd="0" destOrd="0" presId="urn:microsoft.com/office/officeart/2005/8/layout/radial5"/>
    <dgm:cxn modelId="{67F53628-26F6-45E6-AE5F-F9346642376F}" type="presOf" srcId="{0F4AC8D9-DB04-4388-84C5-BAA7613A0AE5}" destId="{8AA752B8-34F2-4CE4-99C5-667D09F02872}" srcOrd="0" destOrd="0" presId="urn:microsoft.com/office/officeart/2005/8/layout/radial5"/>
    <dgm:cxn modelId="{C8F4DE34-DE37-4C5C-B48B-F9DCF930CC81}" type="presOf" srcId="{5546E368-EA08-4BF9-A938-AAA2C0AF53DB}" destId="{A81287A5-22C3-40EA-A80E-A76AB532E377}" srcOrd="0" destOrd="0" presId="urn:microsoft.com/office/officeart/2005/8/layout/radial5"/>
    <dgm:cxn modelId="{1B44113E-8D6C-4BE6-92EA-41D48DFB7061}" srcId="{C1C6C30A-CB1F-487C-8FE0-CA755B8C40CC}" destId="{9C1D1568-E509-49C7-92C3-0F3D710D1B40}" srcOrd="1" destOrd="0" parTransId="{46E49394-78C1-43F8-AD23-30EB60295EE8}" sibTransId="{4E72D0B0-48A0-4824-9F89-8CE2A29E01D0}"/>
    <dgm:cxn modelId="{73E02F5E-4028-4C68-B2DE-AE09287E99F4}" srcId="{C1C6C30A-CB1F-487C-8FE0-CA755B8C40CC}" destId="{224B754B-3301-4A0F-A81A-B791ED4BAF9F}" srcOrd="2" destOrd="0" parTransId="{D961B630-57D4-48B3-8DFF-CAAC5E270DCB}" sibTransId="{8E4BB87F-AC8E-49BF-800C-013B5DE31FF3}"/>
    <dgm:cxn modelId="{FE51E05F-4D41-44FA-8E44-9A7A4C3BAF45}" type="presOf" srcId="{C1C6C30A-CB1F-487C-8FE0-CA755B8C40CC}" destId="{03914DC0-83AA-49BD-987B-F507B13CEA83}" srcOrd="0" destOrd="0" presId="urn:microsoft.com/office/officeart/2005/8/layout/radial5"/>
    <dgm:cxn modelId="{EAF87776-0CCA-4512-ACE2-3658F0C43B2D}" type="presOf" srcId="{46E49394-78C1-43F8-AD23-30EB60295EE8}" destId="{EAB56A0A-BB7B-4399-A1E0-7C051C550378}" srcOrd="1" destOrd="0" presId="urn:microsoft.com/office/officeart/2005/8/layout/radial5"/>
    <dgm:cxn modelId="{ADB83F99-9204-47D4-8DE4-A5F3492DB8B7}" type="presOf" srcId="{0F4AC8D9-DB04-4388-84C5-BAA7613A0AE5}" destId="{EE3737F0-5B0B-4CC5-9A5C-8745DA76CCB1}" srcOrd="1" destOrd="0" presId="urn:microsoft.com/office/officeart/2005/8/layout/radial5"/>
    <dgm:cxn modelId="{BA5F0DA0-4B6E-40DF-AC31-05E5F09A023C}" type="presOf" srcId="{F87838AC-A417-45DA-912B-F247AE252E7D}" destId="{F46FCD26-A703-4802-9A0E-16DD89E7A404}" srcOrd="1" destOrd="0" presId="urn:microsoft.com/office/officeart/2005/8/layout/radial5"/>
    <dgm:cxn modelId="{16AE7FA1-4659-4BE1-A293-F58FE859FB79}" type="presOf" srcId="{1FEC37AE-0A43-4B44-A087-23E386D62877}" destId="{6017C392-EE2E-4EAD-8043-551E46C13382}" srcOrd="0" destOrd="0" presId="urn:microsoft.com/office/officeart/2005/8/layout/radial5"/>
    <dgm:cxn modelId="{AF2F93A7-B94B-4DE4-9EBB-7E9A68A62725}" type="presOf" srcId="{D961B630-57D4-48B3-8DFF-CAAC5E270DCB}" destId="{90609FA2-F022-41E6-A8E2-AAC4F8683C1B}" srcOrd="0" destOrd="0" presId="urn:microsoft.com/office/officeart/2005/8/layout/radial5"/>
    <dgm:cxn modelId="{9C62D6A7-F7E5-4F16-B16A-D449BC814996}" srcId="{1FEC37AE-0A43-4B44-A087-23E386D62877}" destId="{C1C6C30A-CB1F-487C-8FE0-CA755B8C40CC}" srcOrd="0" destOrd="0" parTransId="{F2B66331-E8B0-49F1-B003-343470915106}" sibTransId="{6D346EB2-7AE1-4F8E-8020-CA502AD7D138}"/>
    <dgm:cxn modelId="{1CCF77AD-C963-41F0-87D7-2BDFAE550170}" srcId="{C1C6C30A-CB1F-487C-8FE0-CA755B8C40CC}" destId="{BE1FA47E-B98E-4713-A0A3-51E453EAD0FF}" srcOrd="0" destOrd="0" parTransId="{0F4AC8D9-DB04-4388-84C5-BAA7613A0AE5}" sibTransId="{2C163303-0D59-4DB0-B452-DB0485E7500A}"/>
    <dgm:cxn modelId="{52F47FB3-0FA6-4EC0-9C4E-D7A9DDACA294}" type="presOf" srcId="{224B754B-3301-4A0F-A81A-B791ED4BAF9F}" destId="{CAF56F57-50F5-4F40-9D6E-7632D69F0F29}" srcOrd="0" destOrd="0" presId="urn:microsoft.com/office/officeart/2005/8/layout/radial5"/>
    <dgm:cxn modelId="{088538C5-C696-4B62-B92D-6B6867DEE4CE}" type="presOf" srcId="{BE1FA47E-B98E-4713-A0A3-51E453EAD0FF}" destId="{3B6A5FF6-90E6-427E-A80A-D241A6CB9FE8}" srcOrd="0" destOrd="0" presId="urn:microsoft.com/office/officeart/2005/8/layout/radial5"/>
    <dgm:cxn modelId="{52BD3BD5-16B1-40D6-88E8-C92212A9C0BB}" srcId="{C1C6C30A-CB1F-487C-8FE0-CA755B8C40CC}" destId="{5546E368-EA08-4BF9-A938-AAA2C0AF53DB}" srcOrd="3" destOrd="0" parTransId="{F87838AC-A417-45DA-912B-F247AE252E7D}" sibTransId="{E9A9D61D-1B18-46DC-80C5-8045F9D20775}"/>
    <dgm:cxn modelId="{55DDE5E9-FC4C-4580-82FD-2687C834E03C}" type="presOf" srcId="{D961B630-57D4-48B3-8DFF-CAAC5E270DCB}" destId="{D936DC11-0888-4DE3-ADA2-A4BB24BB210E}" srcOrd="1" destOrd="0" presId="urn:microsoft.com/office/officeart/2005/8/layout/radial5"/>
    <dgm:cxn modelId="{978EBDEA-60F2-43AD-B17A-DDCC508219D5}" type="presOf" srcId="{F87838AC-A417-45DA-912B-F247AE252E7D}" destId="{777CB11C-BFB6-4F22-8775-DFDE0C0A7EEC}" srcOrd="0" destOrd="0" presId="urn:microsoft.com/office/officeart/2005/8/layout/radial5"/>
    <dgm:cxn modelId="{34558642-F87B-44D1-96AA-E7A98BC972CF}" type="presParOf" srcId="{6017C392-EE2E-4EAD-8043-551E46C13382}" destId="{03914DC0-83AA-49BD-987B-F507B13CEA83}" srcOrd="0" destOrd="0" presId="urn:microsoft.com/office/officeart/2005/8/layout/radial5"/>
    <dgm:cxn modelId="{725894CC-52DA-4A9B-90F1-7D45D0620676}" type="presParOf" srcId="{6017C392-EE2E-4EAD-8043-551E46C13382}" destId="{8AA752B8-34F2-4CE4-99C5-667D09F02872}" srcOrd="1" destOrd="0" presId="urn:microsoft.com/office/officeart/2005/8/layout/radial5"/>
    <dgm:cxn modelId="{095EDA46-2D1F-41A8-88BD-7BCD39FD766E}" type="presParOf" srcId="{8AA752B8-34F2-4CE4-99C5-667D09F02872}" destId="{EE3737F0-5B0B-4CC5-9A5C-8745DA76CCB1}" srcOrd="0" destOrd="0" presId="urn:microsoft.com/office/officeart/2005/8/layout/radial5"/>
    <dgm:cxn modelId="{AD12878B-3579-4733-B997-A8F1C7B35B4F}" type="presParOf" srcId="{6017C392-EE2E-4EAD-8043-551E46C13382}" destId="{3B6A5FF6-90E6-427E-A80A-D241A6CB9FE8}" srcOrd="2" destOrd="0" presId="urn:microsoft.com/office/officeart/2005/8/layout/radial5"/>
    <dgm:cxn modelId="{AA56D949-E043-4614-877F-585F1328E89D}" type="presParOf" srcId="{6017C392-EE2E-4EAD-8043-551E46C13382}" destId="{D1FB6477-2FED-42A5-91F3-3326F5D50907}" srcOrd="3" destOrd="0" presId="urn:microsoft.com/office/officeart/2005/8/layout/radial5"/>
    <dgm:cxn modelId="{3F197113-5B3A-4BFA-9802-52F0C04CFD9B}" type="presParOf" srcId="{D1FB6477-2FED-42A5-91F3-3326F5D50907}" destId="{EAB56A0A-BB7B-4399-A1E0-7C051C550378}" srcOrd="0" destOrd="0" presId="urn:microsoft.com/office/officeart/2005/8/layout/radial5"/>
    <dgm:cxn modelId="{38FD6785-9180-41A7-9460-EB513B7B2F34}" type="presParOf" srcId="{6017C392-EE2E-4EAD-8043-551E46C13382}" destId="{C77FEC5E-8913-4ADA-A0CA-B46C32735005}" srcOrd="4" destOrd="0" presId="urn:microsoft.com/office/officeart/2005/8/layout/radial5"/>
    <dgm:cxn modelId="{76F3E8C6-13BB-4237-90FE-869C1561CB02}" type="presParOf" srcId="{6017C392-EE2E-4EAD-8043-551E46C13382}" destId="{90609FA2-F022-41E6-A8E2-AAC4F8683C1B}" srcOrd="5" destOrd="0" presId="urn:microsoft.com/office/officeart/2005/8/layout/radial5"/>
    <dgm:cxn modelId="{31EA730B-A714-445B-A427-1BEF59037D07}" type="presParOf" srcId="{90609FA2-F022-41E6-A8E2-AAC4F8683C1B}" destId="{D936DC11-0888-4DE3-ADA2-A4BB24BB210E}" srcOrd="0" destOrd="0" presId="urn:microsoft.com/office/officeart/2005/8/layout/radial5"/>
    <dgm:cxn modelId="{A6418277-1ED6-4619-8601-70732AEDDE52}" type="presParOf" srcId="{6017C392-EE2E-4EAD-8043-551E46C13382}" destId="{CAF56F57-50F5-4F40-9D6E-7632D69F0F29}" srcOrd="6" destOrd="0" presId="urn:microsoft.com/office/officeart/2005/8/layout/radial5"/>
    <dgm:cxn modelId="{A458926D-67EE-4D64-B533-B0CA51094591}" type="presParOf" srcId="{6017C392-EE2E-4EAD-8043-551E46C13382}" destId="{777CB11C-BFB6-4F22-8775-DFDE0C0A7EEC}" srcOrd="7" destOrd="0" presId="urn:microsoft.com/office/officeart/2005/8/layout/radial5"/>
    <dgm:cxn modelId="{7E608A9B-52B6-41DA-8041-4E87EBEF5DDC}" type="presParOf" srcId="{777CB11C-BFB6-4F22-8775-DFDE0C0A7EEC}" destId="{F46FCD26-A703-4802-9A0E-16DD89E7A404}" srcOrd="0" destOrd="0" presId="urn:microsoft.com/office/officeart/2005/8/layout/radial5"/>
    <dgm:cxn modelId="{081B72DD-DBB1-46E3-B697-A837BD3C824F}" type="presParOf" srcId="{6017C392-EE2E-4EAD-8043-551E46C13382}" destId="{A81287A5-22C3-40EA-A80E-A76AB532E37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70A63C-CAC8-439E-9011-95BFC6422AA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5BF934-0D47-4F4B-8E12-66AEC8765999}">
      <dgm:prSet phldrT="[Text]"/>
      <dgm:spPr/>
      <dgm:t>
        <a:bodyPr/>
        <a:lstStyle/>
        <a:p>
          <a:r>
            <a:rPr lang="en-US" dirty="0"/>
            <a:t>Base collections</a:t>
          </a:r>
        </a:p>
      </dgm:t>
    </dgm:pt>
    <dgm:pt modelId="{7E948853-EB7E-4F5A-B0BB-026E40AC7911}" type="parTrans" cxnId="{9E561FDE-82A0-4C6B-B5DB-B4BB4224D100}">
      <dgm:prSet/>
      <dgm:spPr/>
      <dgm:t>
        <a:bodyPr/>
        <a:lstStyle/>
        <a:p>
          <a:endParaRPr lang="en-US"/>
        </a:p>
      </dgm:t>
    </dgm:pt>
    <dgm:pt modelId="{01784221-4C66-42D4-9564-41F7C9B570A0}" type="sibTrans" cxnId="{9E561FDE-82A0-4C6B-B5DB-B4BB4224D100}">
      <dgm:prSet/>
      <dgm:spPr/>
      <dgm:t>
        <a:bodyPr/>
        <a:lstStyle/>
        <a:p>
          <a:endParaRPr lang="en-US"/>
        </a:p>
      </dgm:t>
    </dgm:pt>
    <dgm:pt modelId="{0FD81722-9344-4DBB-A7E3-218AC6A0A90C}">
      <dgm:prSet phldrT="[Text]"/>
      <dgm:spPr/>
      <dgm:t>
        <a:bodyPr/>
        <a:lstStyle/>
        <a:p>
          <a:r>
            <a:rPr lang="en-US" dirty="0"/>
            <a:t>Active collections</a:t>
          </a:r>
        </a:p>
      </dgm:t>
    </dgm:pt>
    <dgm:pt modelId="{15FEFB04-D4D7-45CD-8FE9-D5B46A0A0C35}" type="parTrans" cxnId="{3D6FFE88-37D2-4800-8588-4C5917D37C3A}">
      <dgm:prSet/>
      <dgm:spPr/>
      <dgm:t>
        <a:bodyPr/>
        <a:lstStyle/>
        <a:p>
          <a:endParaRPr lang="en-US"/>
        </a:p>
      </dgm:t>
    </dgm:pt>
    <dgm:pt modelId="{55EB1892-7084-4599-8E54-5EB8601CE5B4}" type="sibTrans" cxnId="{3D6FFE88-37D2-4800-8588-4C5917D37C3A}">
      <dgm:prSet/>
      <dgm:spPr/>
      <dgm:t>
        <a:bodyPr/>
        <a:lstStyle/>
        <a:p>
          <a:endParaRPr lang="en-US"/>
        </a:p>
      </dgm:t>
    </dgm:pt>
    <dgm:pt modelId="{02028BA8-EEEA-4318-929F-67AB74B83751}">
      <dgm:prSet phldrT="[Text]"/>
      <dgm:spPr/>
      <dgm:t>
        <a:bodyPr/>
        <a:lstStyle/>
        <a:p>
          <a:r>
            <a:rPr lang="en-US" dirty="0"/>
            <a:t>Working collections</a:t>
          </a:r>
        </a:p>
      </dgm:t>
    </dgm:pt>
    <dgm:pt modelId="{BAD828EC-89B4-42DC-BC9A-5B350FDB2C7C}" type="parTrans" cxnId="{4EDBA74E-9CCD-4298-9F5B-D1DDF64B69AB}">
      <dgm:prSet/>
      <dgm:spPr/>
      <dgm:t>
        <a:bodyPr/>
        <a:lstStyle/>
        <a:p>
          <a:endParaRPr lang="en-US"/>
        </a:p>
      </dgm:t>
    </dgm:pt>
    <dgm:pt modelId="{44FC6B93-925F-450C-93E7-9399BDA24D25}" type="sibTrans" cxnId="{4EDBA74E-9CCD-4298-9F5B-D1DDF64B69AB}">
      <dgm:prSet/>
      <dgm:spPr/>
      <dgm:t>
        <a:bodyPr/>
        <a:lstStyle/>
        <a:p>
          <a:endParaRPr lang="en-US"/>
        </a:p>
      </dgm:t>
    </dgm:pt>
    <dgm:pt modelId="{29E87B2F-B8D4-4301-BDF1-BA42A36798B4}" type="pres">
      <dgm:prSet presAssocID="{5270A63C-CAC8-439E-9011-95BFC6422AAB}" presName="linear" presStyleCnt="0">
        <dgm:presLayoutVars>
          <dgm:dir/>
          <dgm:animLvl val="lvl"/>
          <dgm:resizeHandles val="exact"/>
        </dgm:presLayoutVars>
      </dgm:prSet>
      <dgm:spPr/>
    </dgm:pt>
    <dgm:pt modelId="{58174892-C545-45D0-8ACD-CB91B75A6525}" type="pres">
      <dgm:prSet presAssocID="{035BF934-0D47-4F4B-8E12-66AEC8765999}" presName="parentLin" presStyleCnt="0"/>
      <dgm:spPr/>
    </dgm:pt>
    <dgm:pt modelId="{28497C09-CB1B-407B-93DB-D9028A0365B3}" type="pres">
      <dgm:prSet presAssocID="{035BF934-0D47-4F4B-8E12-66AEC8765999}" presName="parentLeftMargin" presStyleLbl="node1" presStyleIdx="0" presStyleCnt="3"/>
      <dgm:spPr/>
    </dgm:pt>
    <dgm:pt modelId="{6EDA719A-9BCB-4F22-AC15-58339B9BA558}" type="pres">
      <dgm:prSet presAssocID="{035BF934-0D47-4F4B-8E12-66AEC8765999}" presName="parentText" presStyleLbl="node1" presStyleIdx="0" presStyleCnt="3" custLinFactNeighborX="-100000" custLinFactNeighborY="99215">
        <dgm:presLayoutVars>
          <dgm:chMax val="0"/>
          <dgm:bulletEnabled val="1"/>
        </dgm:presLayoutVars>
      </dgm:prSet>
      <dgm:spPr/>
    </dgm:pt>
    <dgm:pt modelId="{B4FE12BC-9713-4766-A600-2DC92623B2CB}" type="pres">
      <dgm:prSet presAssocID="{035BF934-0D47-4F4B-8E12-66AEC8765999}" presName="negativeSpace" presStyleCnt="0"/>
      <dgm:spPr/>
    </dgm:pt>
    <dgm:pt modelId="{633B142B-A359-4E9A-94B6-B69F2137A8CF}" type="pres">
      <dgm:prSet presAssocID="{035BF934-0D47-4F4B-8E12-66AEC8765999}" presName="childText" presStyleLbl="conFgAcc1" presStyleIdx="0" presStyleCnt="3">
        <dgm:presLayoutVars>
          <dgm:bulletEnabled val="1"/>
        </dgm:presLayoutVars>
      </dgm:prSet>
      <dgm:spPr/>
    </dgm:pt>
    <dgm:pt modelId="{8E0CBCDD-78F0-44D5-8B12-4C525705788E}" type="pres">
      <dgm:prSet presAssocID="{01784221-4C66-42D4-9564-41F7C9B570A0}" presName="spaceBetweenRectangles" presStyleCnt="0"/>
      <dgm:spPr/>
    </dgm:pt>
    <dgm:pt modelId="{99E8F86D-64C4-43F5-B9F0-435B3F1DE998}" type="pres">
      <dgm:prSet presAssocID="{0FD81722-9344-4DBB-A7E3-218AC6A0A90C}" presName="parentLin" presStyleCnt="0"/>
      <dgm:spPr/>
    </dgm:pt>
    <dgm:pt modelId="{627B9874-BD47-4985-802A-BC38CDFDD804}" type="pres">
      <dgm:prSet presAssocID="{0FD81722-9344-4DBB-A7E3-218AC6A0A90C}" presName="parentLeftMargin" presStyleLbl="node1" presStyleIdx="0" presStyleCnt="3"/>
      <dgm:spPr/>
    </dgm:pt>
    <dgm:pt modelId="{73C35AF4-3134-40CD-8505-BB8F8C447467}" type="pres">
      <dgm:prSet presAssocID="{0FD81722-9344-4DBB-A7E3-218AC6A0A90C}" presName="parentText" presStyleLbl="node1" presStyleIdx="1" presStyleCnt="3" custLinFactNeighborX="-75000" custLinFactNeighborY="70459">
        <dgm:presLayoutVars>
          <dgm:chMax val="0"/>
          <dgm:bulletEnabled val="1"/>
        </dgm:presLayoutVars>
      </dgm:prSet>
      <dgm:spPr/>
    </dgm:pt>
    <dgm:pt modelId="{F58F87CE-8697-4D11-A3BE-90184903E8B4}" type="pres">
      <dgm:prSet presAssocID="{0FD81722-9344-4DBB-A7E3-218AC6A0A90C}" presName="negativeSpace" presStyleCnt="0"/>
      <dgm:spPr/>
    </dgm:pt>
    <dgm:pt modelId="{5B65DA87-0319-40E5-BD80-1865B1D70607}" type="pres">
      <dgm:prSet presAssocID="{0FD81722-9344-4DBB-A7E3-218AC6A0A90C}" presName="childText" presStyleLbl="conFgAcc1" presStyleIdx="1" presStyleCnt="3" custLinFactY="18794" custLinFactNeighborY="100000">
        <dgm:presLayoutVars>
          <dgm:bulletEnabled val="1"/>
        </dgm:presLayoutVars>
      </dgm:prSet>
      <dgm:spPr/>
    </dgm:pt>
    <dgm:pt modelId="{5AB842FC-ED84-4A7A-9B71-28B22FC5C0BC}" type="pres">
      <dgm:prSet presAssocID="{55EB1892-7084-4599-8E54-5EB8601CE5B4}" presName="spaceBetweenRectangles" presStyleCnt="0"/>
      <dgm:spPr/>
    </dgm:pt>
    <dgm:pt modelId="{75FB1D89-2E69-4BAB-B842-414D5EF6B009}" type="pres">
      <dgm:prSet presAssocID="{02028BA8-EEEA-4318-929F-67AB74B83751}" presName="parentLin" presStyleCnt="0"/>
      <dgm:spPr/>
    </dgm:pt>
    <dgm:pt modelId="{51CD98C1-B0F1-4B50-AA4F-9A135CF2E9F3}" type="pres">
      <dgm:prSet presAssocID="{02028BA8-EEEA-4318-929F-67AB74B83751}" presName="parentLeftMargin" presStyleLbl="node1" presStyleIdx="1" presStyleCnt="3"/>
      <dgm:spPr/>
    </dgm:pt>
    <dgm:pt modelId="{CEF416DD-09D6-41BA-A55C-8B79900C08DD}" type="pres">
      <dgm:prSet presAssocID="{02028BA8-EEEA-4318-929F-67AB74B83751}" presName="parentText" presStyleLbl="node1" presStyleIdx="2" presStyleCnt="3" custLinFactNeighborX="-50000" custLinFactNeighborY="33375">
        <dgm:presLayoutVars>
          <dgm:chMax val="0"/>
          <dgm:bulletEnabled val="1"/>
        </dgm:presLayoutVars>
      </dgm:prSet>
      <dgm:spPr/>
    </dgm:pt>
    <dgm:pt modelId="{4E27D37D-8755-42EC-9E40-9E5B07E1044B}" type="pres">
      <dgm:prSet presAssocID="{02028BA8-EEEA-4318-929F-67AB74B83751}" presName="negativeSpace" presStyleCnt="0"/>
      <dgm:spPr/>
    </dgm:pt>
    <dgm:pt modelId="{3D9BFCA7-20F0-4180-9976-29A633603A7B}" type="pres">
      <dgm:prSet presAssocID="{02028BA8-EEEA-4318-929F-67AB74B83751}" presName="childText" presStyleLbl="conFgAcc1" presStyleIdx="2" presStyleCnt="3" custLinFactNeighborX="1250" custLinFactNeighborY="61120">
        <dgm:presLayoutVars>
          <dgm:bulletEnabled val="1"/>
        </dgm:presLayoutVars>
      </dgm:prSet>
      <dgm:spPr/>
    </dgm:pt>
  </dgm:ptLst>
  <dgm:cxnLst>
    <dgm:cxn modelId="{6A75C00B-2BE2-440E-81AD-4B809300561A}" type="presOf" srcId="{02028BA8-EEEA-4318-929F-67AB74B83751}" destId="{51CD98C1-B0F1-4B50-AA4F-9A135CF2E9F3}" srcOrd="0" destOrd="0" presId="urn:microsoft.com/office/officeart/2005/8/layout/list1"/>
    <dgm:cxn modelId="{C0E2FC10-9930-4D77-8138-062278055588}" type="presOf" srcId="{035BF934-0D47-4F4B-8E12-66AEC8765999}" destId="{28497C09-CB1B-407B-93DB-D9028A0365B3}" srcOrd="0" destOrd="0" presId="urn:microsoft.com/office/officeart/2005/8/layout/list1"/>
    <dgm:cxn modelId="{CA5BFE18-2E26-4333-B129-488C778B2AB0}" type="presOf" srcId="{0FD81722-9344-4DBB-A7E3-218AC6A0A90C}" destId="{73C35AF4-3134-40CD-8505-BB8F8C447467}" srcOrd="1" destOrd="0" presId="urn:microsoft.com/office/officeart/2005/8/layout/list1"/>
    <dgm:cxn modelId="{4E7FE22D-F8F9-486D-9715-3C3334DAAAFD}" type="presOf" srcId="{0FD81722-9344-4DBB-A7E3-218AC6A0A90C}" destId="{627B9874-BD47-4985-802A-BC38CDFDD804}" srcOrd="0" destOrd="0" presId="urn:microsoft.com/office/officeart/2005/8/layout/list1"/>
    <dgm:cxn modelId="{A94ED862-C89F-4B8C-9CFE-F4ACED6EC89C}" type="presOf" srcId="{02028BA8-EEEA-4318-929F-67AB74B83751}" destId="{CEF416DD-09D6-41BA-A55C-8B79900C08DD}" srcOrd="1" destOrd="0" presId="urn:microsoft.com/office/officeart/2005/8/layout/list1"/>
    <dgm:cxn modelId="{4EDBA74E-9CCD-4298-9F5B-D1DDF64B69AB}" srcId="{5270A63C-CAC8-439E-9011-95BFC6422AAB}" destId="{02028BA8-EEEA-4318-929F-67AB74B83751}" srcOrd="2" destOrd="0" parTransId="{BAD828EC-89B4-42DC-BC9A-5B350FDB2C7C}" sibTransId="{44FC6B93-925F-450C-93E7-9399BDA24D25}"/>
    <dgm:cxn modelId="{9B8F897B-5B51-47F5-A5E6-FEAE759DB8DA}" type="presOf" srcId="{035BF934-0D47-4F4B-8E12-66AEC8765999}" destId="{6EDA719A-9BCB-4F22-AC15-58339B9BA558}" srcOrd="1" destOrd="0" presId="urn:microsoft.com/office/officeart/2005/8/layout/list1"/>
    <dgm:cxn modelId="{3D6FFE88-37D2-4800-8588-4C5917D37C3A}" srcId="{5270A63C-CAC8-439E-9011-95BFC6422AAB}" destId="{0FD81722-9344-4DBB-A7E3-218AC6A0A90C}" srcOrd="1" destOrd="0" parTransId="{15FEFB04-D4D7-45CD-8FE9-D5B46A0A0C35}" sibTransId="{55EB1892-7084-4599-8E54-5EB8601CE5B4}"/>
    <dgm:cxn modelId="{DAC3BCBF-7A3E-42E8-B6CB-0952F7EC040F}" type="presOf" srcId="{5270A63C-CAC8-439E-9011-95BFC6422AAB}" destId="{29E87B2F-B8D4-4301-BDF1-BA42A36798B4}" srcOrd="0" destOrd="0" presId="urn:microsoft.com/office/officeart/2005/8/layout/list1"/>
    <dgm:cxn modelId="{9E561FDE-82A0-4C6B-B5DB-B4BB4224D100}" srcId="{5270A63C-CAC8-439E-9011-95BFC6422AAB}" destId="{035BF934-0D47-4F4B-8E12-66AEC8765999}" srcOrd="0" destOrd="0" parTransId="{7E948853-EB7E-4F5A-B0BB-026E40AC7911}" sibTransId="{01784221-4C66-42D4-9564-41F7C9B570A0}"/>
    <dgm:cxn modelId="{1FB7AC09-CC2F-43B0-9352-A640F0234104}" type="presParOf" srcId="{29E87B2F-B8D4-4301-BDF1-BA42A36798B4}" destId="{58174892-C545-45D0-8ACD-CB91B75A6525}" srcOrd="0" destOrd="0" presId="urn:microsoft.com/office/officeart/2005/8/layout/list1"/>
    <dgm:cxn modelId="{D4C65312-D8BC-4FB8-9552-4CEAC87FA34B}" type="presParOf" srcId="{58174892-C545-45D0-8ACD-CB91B75A6525}" destId="{28497C09-CB1B-407B-93DB-D9028A0365B3}" srcOrd="0" destOrd="0" presId="urn:microsoft.com/office/officeart/2005/8/layout/list1"/>
    <dgm:cxn modelId="{88D459F5-31D9-4AA2-9DCF-6F5BF7C10F43}" type="presParOf" srcId="{58174892-C545-45D0-8ACD-CB91B75A6525}" destId="{6EDA719A-9BCB-4F22-AC15-58339B9BA558}" srcOrd="1" destOrd="0" presId="urn:microsoft.com/office/officeart/2005/8/layout/list1"/>
    <dgm:cxn modelId="{3BF01B7F-B3DA-4447-A0FC-77BB102936EC}" type="presParOf" srcId="{29E87B2F-B8D4-4301-BDF1-BA42A36798B4}" destId="{B4FE12BC-9713-4766-A600-2DC92623B2CB}" srcOrd="1" destOrd="0" presId="urn:microsoft.com/office/officeart/2005/8/layout/list1"/>
    <dgm:cxn modelId="{C03F488F-AFA0-4A99-9C38-61405455185D}" type="presParOf" srcId="{29E87B2F-B8D4-4301-BDF1-BA42A36798B4}" destId="{633B142B-A359-4E9A-94B6-B69F2137A8CF}" srcOrd="2" destOrd="0" presId="urn:microsoft.com/office/officeart/2005/8/layout/list1"/>
    <dgm:cxn modelId="{D9493B24-A48F-4B5F-9167-5CFDD7C790F8}" type="presParOf" srcId="{29E87B2F-B8D4-4301-BDF1-BA42A36798B4}" destId="{8E0CBCDD-78F0-44D5-8B12-4C525705788E}" srcOrd="3" destOrd="0" presId="urn:microsoft.com/office/officeart/2005/8/layout/list1"/>
    <dgm:cxn modelId="{4CE4BEE7-6038-45B7-9342-7B6233C1FB16}" type="presParOf" srcId="{29E87B2F-B8D4-4301-BDF1-BA42A36798B4}" destId="{99E8F86D-64C4-43F5-B9F0-435B3F1DE998}" srcOrd="4" destOrd="0" presId="urn:microsoft.com/office/officeart/2005/8/layout/list1"/>
    <dgm:cxn modelId="{9FAD1AE5-380C-4CB7-81CE-E1E40A195C27}" type="presParOf" srcId="{99E8F86D-64C4-43F5-B9F0-435B3F1DE998}" destId="{627B9874-BD47-4985-802A-BC38CDFDD804}" srcOrd="0" destOrd="0" presId="urn:microsoft.com/office/officeart/2005/8/layout/list1"/>
    <dgm:cxn modelId="{0E9A116E-4018-4333-B733-BBFC2D1A82A8}" type="presParOf" srcId="{99E8F86D-64C4-43F5-B9F0-435B3F1DE998}" destId="{73C35AF4-3134-40CD-8505-BB8F8C447467}" srcOrd="1" destOrd="0" presId="urn:microsoft.com/office/officeart/2005/8/layout/list1"/>
    <dgm:cxn modelId="{DCFDB96C-01E5-45F2-A4CE-93190B1E1C35}" type="presParOf" srcId="{29E87B2F-B8D4-4301-BDF1-BA42A36798B4}" destId="{F58F87CE-8697-4D11-A3BE-90184903E8B4}" srcOrd="5" destOrd="0" presId="urn:microsoft.com/office/officeart/2005/8/layout/list1"/>
    <dgm:cxn modelId="{AFE33A81-2EC4-4E79-BEBB-9F9E04177821}" type="presParOf" srcId="{29E87B2F-B8D4-4301-BDF1-BA42A36798B4}" destId="{5B65DA87-0319-40E5-BD80-1865B1D70607}" srcOrd="6" destOrd="0" presId="urn:microsoft.com/office/officeart/2005/8/layout/list1"/>
    <dgm:cxn modelId="{DEBA097F-CF95-45FF-8108-B7D0F3EB55E8}" type="presParOf" srcId="{29E87B2F-B8D4-4301-BDF1-BA42A36798B4}" destId="{5AB842FC-ED84-4A7A-9B71-28B22FC5C0BC}" srcOrd="7" destOrd="0" presId="urn:microsoft.com/office/officeart/2005/8/layout/list1"/>
    <dgm:cxn modelId="{7CD0C067-57A4-4FEB-A06E-E933B3827BD8}" type="presParOf" srcId="{29E87B2F-B8D4-4301-BDF1-BA42A36798B4}" destId="{75FB1D89-2E69-4BAB-B842-414D5EF6B009}" srcOrd="8" destOrd="0" presId="urn:microsoft.com/office/officeart/2005/8/layout/list1"/>
    <dgm:cxn modelId="{07240772-FBA6-4B56-9EB7-B42E4D51977D}" type="presParOf" srcId="{75FB1D89-2E69-4BAB-B842-414D5EF6B009}" destId="{51CD98C1-B0F1-4B50-AA4F-9A135CF2E9F3}" srcOrd="0" destOrd="0" presId="urn:microsoft.com/office/officeart/2005/8/layout/list1"/>
    <dgm:cxn modelId="{D9BEF017-8E34-4F8D-BD92-F5AD52919905}" type="presParOf" srcId="{75FB1D89-2E69-4BAB-B842-414D5EF6B009}" destId="{CEF416DD-09D6-41BA-A55C-8B79900C08DD}" srcOrd="1" destOrd="0" presId="urn:microsoft.com/office/officeart/2005/8/layout/list1"/>
    <dgm:cxn modelId="{0C4A996F-C29F-4115-A67A-253C7607099A}" type="presParOf" srcId="{29E87B2F-B8D4-4301-BDF1-BA42A36798B4}" destId="{4E27D37D-8755-42EC-9E40-9E5B07E1044B}" srcOrd="9" destOrd="0" presId="urn:microsoft.com/office/officeart/2005/8/layout/list1"/>
    <dgm:cxn modelId="{D0DAB3BA-D75D-4882-9B70-46DE77EB5F14}" type="presParOf" srcId="{29E87B2F-B8D4-4301-BDF1-BA42A36798B4}" destId="{3D9BFCA7-20F0-4180-9976-29A633603A7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78305-A129-4D27-818A-57237C0B5A74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National agricultural and floristic diversity</a:t>
          </a:r>
        </a:p>
      </dsp:txBody>
      <dsp:txXfrm rot="-5400000">
        <a:off x="2932264" y="234830"/>
        <a:ext cx="902150" cy="1036955"/>
      </dsp:txXfrm>
    </dsp:sp>
    <dsp:sp modelId="{932D1BCB-5608-4EFE-815D-3039890ECB77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A400E-3953-4B19-826E-D954555573EB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National, regional and global policy framework</a:t>
          </a:r>
        </a:p>
      </dsp:txBody>
      <dsp:txXfrm rot="-5400000">
        <a:off x="1516784" y="234830"/>
        <a:ext cx="902150" cy="1036955"/>
      </dsp:txXfrm>
    </dsp:sp>
    <dsp:sp modelId="{6BC6B1F9-66AE-4C32-8EAA-3106427FF5B5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National CWR diversity</a:t>
          </a:r>
        </a:p>
      </dsp:txBody>
      <dsp:txXfrm rot="-5400000">
        <a:off x="2221812" y="1513522"/>
        <a:ext cx="902150" cy="1036955"/>
      </dsp:txXfrm>
    </dsp:sp>
    <dsp:sp modelId="{4F06B856-97D1-47F5-850E-688A75904FB5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F2E1D-C701-4B51-BB9F-3506A2A68ED7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Utilization potential and conservation status</a:t>
          </a:r>
        </a:p>
      </dsp:txBody>
      <dsp:txXfrm rot="-5400000">
        <a:off x="3637293" y="1513522"/>
        <a:ext cx="902150" cy="1036955"/>
      </dsp:txXfrm>
    </dsp:sp>
    <dsp:sp modelId="{F73568FB-3E7C-4062-81E6-D5ABDE3572FA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Concrete actions for conservation &amp;sustainable use of CWR</a:t>
          </a:r>
        </a:p>
      </dsp:txBody>
      <dsp:txXfrm rot="-5400000">
        <a:off x="2932264" y="2792215"/>
        <a:ext cx="902150" cy="1036955"/>
      </dsp:txXfrm>
    </dsp:sp>
    <dsp:sp modelId="{EBC0DE49-81CC-48F4-AE4E-0D5A709B840C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EEE17-E125-4BAD-9CFA-0C9D212CBBB0}">
      <dsp:nvSpPr>
        <dsp:cNvPr id="0" name=""/>
        <dsp:cNvSpPr/>
      </dsp:nvSpPr>
      <dsp:spPr>
        <a:xfrm rot="5400000">
          <a:off x="121462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Strategic actions for conservation &amp;sustainable use of CWR</a:t>
          </a:r>
        </a:p>
      </dsp:txBody>
      <dsp:txXfrm rot="-5400000">
        <a:off x="1516784" y="2792215"/>
        <a:ext cx="902150" cy="1036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E7D17-DDE1-4F2D-9EF8-ADCF522DABDC}">
      <dsp:nvSpPr>
        <dsp:cNvPr id="0" name=""/>
        <dsp:cNvSpPr/>
      </dsp:nvSpPr>
      <dsp:spPr>
        <a:xfrm>
          <a:off x="2013582" y="0"/>
          <a:ext cx="1796420" cy="4412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Stakeholder collaboration</a:t>
          </a:r>
        </a:p>
      </dsp:txBody>
      <dsp:txXfrm>
        <a:off x="2026504" y="12922"/>
        <a:ext cx="1770576" cy="415358"/>
      </dsp:txXfrm>
    </dsp:sp>
    <dsp:sp modelId="{93BEA7CC-261F-4BA6-9181-4020D2714110}">
      <dsp:nvSpPr>
        <dsp:cNvPr id="0" name=""/>
        <dsp:cNvSpPr/>
      </dsp:nvSpPr>
      <dsp:spPr>
        <a:xfrm rot="5400000">
          <a:off x="2866549" y="445364"/>
          <a:ext cx="90486" cy="112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2878095" y="456283"/>
        <a:ext cx="67394" cy="63340"/>
      </dsp:txXfrm>
    </dsp:sp>
    <dsp:sp modelId="{767ED221-6D85-44C8-A09E-06E3EB401AC5}">
      <dsp:nvSpPr>
        <dsp:cNvPr id="0" name=""/>
        <dsp:cNvSpPr/>
      </dsp:nvSpPr>
      <dsp:spPr>
        <a:xfrm>
          <a:off x="2013582" y="561850"/>
          <a:ext cx="1796420" cy="396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Resource mobilization</a:t>
          </a:r>
        </a:p>
      </dsp:txBody>
      <dsp:txXfrm>
        <a:off x="2025202" y="573470"/>
        <a:ext cx="1773180" cy="373501"/>
      </dsp:txXfrm>
    </dsp:sp>
    <dsp:sp modelId="{3903E496-274C-4BF8-9858-F72BA8AD265F}">
      <dsp:nvSpPr>
        <dsp:cNvPr id="0" name=""/>
        <dsp:cNvSpPr/>
      </dsp:nvSpPr>
      <dsp:spPr>
        <a:xfrm rot="4994823">
          <a:off x="2894208" y="966928"/>
          <a:ext cx="97422" cy="1123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-5400000">
        <a:off x="2907503" y="974481"/>
        <a:ext cx="67394" cy="68195"/>
      </dsp:txXfrm>
    </dsp:sp>
    <dsp:sp modelId="{33574EA0-C7E9-4066-ADD8-7D39A99C09F9}">
      <dsp:nvSpPr>
        <dsp:cNvPr id="0" name=""/>
        <dsp:cNvSpPr/>
      </dsp:nvSpPr>
      <dsp:spPr>
        <a:xfrm>
          <a:off x="2136770" y="1087588"/>
          <a:ext cx="1673232" cy="385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Monitoring and review</a:t>
          </a:r>
        </a:p>
      </dsp:txBody>
      <dsp:txXfrm>
        <a:off x="2148064" y="1098882"/>
        <a:ext cx="1650644" cy="3630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14DC0-83AA-49BD-987B-F507B13CEA83}">
      <dsp:nvSpPr>
        <dsp:cNvPr id="0" name=""/>
        <dsp:cNvSpPr/>
      </dsp:nvSpPr>
      <dsp:spPr>
        <a:xfrm>
          <a:off x="2172285" y="1276200"/>
          <a:ext cx="1793557" cy="15176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Concrete actions for conservation &amp; CWR</a:t>
          </a:r>
        </a:p>
      </dsp:txBody>
      <dsp:txXfrm>
        <a:off x="2434945" y="1498451"/>
        <a:ext cx="1268237" cy="1073120"/>
      </dsp:txXfrm>
    </dsp:sp>
    <dsp:sp modelId="{8AA752B8-34F2-4CE4-99C5-667D09F02872}">
      <dsp:nvSpPr>
        <dsp:cNvPr id="0" name=""/>
        <dsp:cNvSpPr/>
      </dsp:nvSpPr>
      <dsp:spPr>
        <a:xfrm rot="5443254">
          <a:off x="3025677" y="1206481"/>
          <a:ext cx="103486" cy="32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10800000">
        <a:off x="3041395" y="1256741"/>
        <a:ext cx="72440" cy="197344"/>
      </dsp:txXfrm>
    </dsp:sp>
    <dsp:sp modelId="{3B6A5FF6-90E6-427E-A80A-D241A6CB9FE8}">
      <dsp:nvSpPr>
        <dsp:cNvPr id="0" name=""/>
        <dsp:cNvSpPr/>
      </dsp:nvSpPr>
      <dsp:spPr>
        <a:xfrm>
          <a:off x="2329587" y="-198902"/>
          <a:ext cx="1514152" cy="1670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Important CWR taxa</a:t>
          </a:r>
        </a:p>
      </dsp:txBody>
      <dsp:txXfrm>
        <a:off x="2551329" y="45732"/>
        <a:ext cx="1070668" cy="1181200"/>
      </dsp:txXfrm>
    </dsp:sp>
    <dsp:sp modelId="{D1FB6477-2FED-42A5-91F3-3326F5D50907}">
      <dsp:nvSpPr>
        <dsp:cNvPr id="0" name=""/>
        <dsp:cNvSpPr/>
      </dsp:nvSpPr>
      <dsp:spPr>
        <a:xfrm rot="10800000">
          <a:off x="3767873" y="1870557"/>
          <a:ext cx="139898" cy="32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10800000">
        <a:off x="3809842" y="1936339"/>
        <a:ext cx="97929" cy="197344"/>
      </dsp:txXfrm>
    </dsp:sp>
    <dsp:sp modelId="{C77FEC5E-8913-4ADA-A0CA-B46C32735005}">
      <dsp:nvSpPr>
        <dsp:cNvPr id="0" name=""/>
        <dsp:cNvSpPr/>
      </dsp:nvSpPr>
      <dsp:spPr>
        <a:xfrm>
          <a:off x="3701883" y="1430400"/>
          <a:ext cx="1687796" cy="1209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 situ conservation programme</a:t>
          </a:r>
        </a:p>
      </dsp:txBody>
      <dsp:txXfrm>
        <a:off x="3949055" y="1607486"/>
        <a:ext cx="1193452" cy="855050"/>
      </dsp:txXfrm>
    </dsp:sp>
    <dsp:sp modelId="{90609FA2-F022-41E6-A8E2-AAC4F8683C1B}">
      <dsp:nvSpPr>
        <dsp:cNvPr id="0" name=""/>
        <dsp:cNvSpPr/>
      </dsp:nvSpPr>
      <dsp:spPr>
        <a:xfrm rot="16200000">
          <a:off x="3012644" y="2526109"/>
          <a:ext cx="112840" cy="32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029570" y="2608817"/>
        <a:ext cx="78988" cy="197344"/>
      </dsp:txXfrm>
    </dsp:sp>
    <dsp:sp modelId="{CAF56F57-50F5-4F40-9D6E-7632D69F0F29}">
      <dsp:nvSpPr>
        <dsp:cNvPr id="0" name=""/>
        <dsp:cNvSpPr/>
      </dsp:nvSpPr>
      <dsp:spPr>
        <a:xfrm>
          <a:off x="2286123" y="2580917"/>
          <a:ext cx="1565882" cy="18616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Pre-breeding local communities, public awareness </a:t>
          </a:r>
        </a:p>
      </dsp:txBody>
      <dsp:txXfrm>
        <a:off x="2515441" y="2853545"/>
        <a:ext cx="1107246" cy="1316366"/>
      </dsp:txXfrm>
    </dsp:sp>
    <dsp:sp modelId="{777CB11C-BFB6-4F22-8775-DFDE0C0A7EEC}">
      <dsp:nvSpPr>
        <dsp:cNvPr id="0" name=""/>
        <dsp:cNvSpPr/>
      </dsp:nvSpPr>
      <dsp:spPr>
        <a:xfrm>
          <a:off x="2239625" y="1870557"/>
          <a:ext cx="162227" cy="32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239625" y="1936339"/>
        <a:ext cx="113559" cy="197344"/>
      </dsp:txXfrm>
    </dsp:sp>
    <dsp:sp modelId="{A81287A5-22C3-40EA-A80E-A76AB532E377}">
      <dsp:nvSpPr>
        <dsp:cNvPr id="0" name=""/>
        <dsp:cNvSpPr/>
      </dsp:nvSpPr>
      <dsp:spPr>
        <a:xfrm>
          <a:off x="706319" y="1430400"/>
          <a:ext cx="1772055" cy="12092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Sites for active in situ conservation</a:t>
          </a:r>
        </a:p>
      </dsp:txBody>
      <dsp:txXfrm>
        <a:off x="965830" y="1607486"/>
        <a:ext cx="1253033" cy="855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3B142B-A359-4E9A-94B6-B69F2137A8CF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A719A-9BCB-4F22-AC15-58339B9BA558}">
      <dsp:nvSpPr>
        <dsp:cNvPr id="0" name=""/>
        <dsp:cNvSpPr/>
      </dsp:nvSpPr>
      <dsp:spPr>
        <a:xfrm>
          <a:off x="0" y="914396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Base collections</a:t>
          </a:r>
        </a:p>
      </dsp:txBody>
      <dsp:txXfrm>
        <a:off x="44672" y="959068"/>
        <a:ext cx="4177856" cy="825776"/>
      </dsp:txXfrm>
    </dsp:sp>
    <dsp:sp modelId="{5B65DA87-0319-40E5-BD80-1865B1D70607}">
      <dsp:nvSpPr>
        <dsp:cNvPr id="0" name=""/>
        <dsp:cNvSpPr/>
      </dsp:nvSpPr>
      <dsp:spPr>
        <a:xfrm>
          <a:off x="0" y="2184398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35AF4-3134-40CD-8505-BB8F8C447467}">
      <dsp:nvSpPr>
        <dsp:cNvPr id="0" name=""/>
        <dsp:cNvSpPr/>
      </dsp:nvSpPr>
      <dsp:spPr>
        <a:xfrm>
          <a:off x="76200" y="2057404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Active collections</a:t>
          </a:r>
        </a:p>
      </dsp:txBody>
      <dsp:txXfrm>
        <a:off x="120872" y="2102076"/>
        <a:ext cx="4177856" cy="825776"/>
      </dsp:txXfrm>
    </dsp:sp>
    <dsp:sp modelId="{3D9BFCA7-20F0-4180-9976-29A633603A7B}">
      <dsp:nvSpPr>
        <dsp:cNvPr id="0" name=""/>
        <dsp:cNvSpPr/>
      </dsp:nvSpPr>
      <dsp:spPr>
        <a:xfrm>
          <a:off x="0" y="328279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416DD-09D6-41BA-A55C-8B79900C08DD}">
      <dsp:nvSpPr>
        <dsp:cNvPr id="0" name=""/>
        <dsp:cNvSpPr/>
      </dsp:nvSpPr>
      <dsp:spPr>
        <a:xfrm>
          <a:off x="152400" y="3124201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Working collections</a:t>
          </a:r>
        </a:p>
      </dsp:txBody>
      <dsp:txXfrm>
        <a:off x="197072" y="3168873"/>
        <a:ext cx="41778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02C79-AD0A-4670-BA63-FA9F12B4F8E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AFBBD-1E92-464F-ACC2-F95E58901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9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AFBBD-1E92-464F-ACC2-F95E58901A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9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AFBBD-1E92-464F-ACC2-F95E58901A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7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AFBBD-1E92-464F-ACC2-F95E58901A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7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5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3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9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2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4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0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4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B1B5-465B-4A21-8EF8-327BE923FA8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2924-E067-4758-849E-DEBC0FBD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2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7772400" cy="3200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Presentation Topic:</a:t>
            </a:r>
            <a:br>
              <a:rPr lang="en-US" sz="3600" b="1" dirty="0">
                <a:solidFill>
                  <a:srgbClr val="00B0F0"/>
                </a:solidFill>
              </a:rPr>
            </a:br>
            <a:br>
              <a:rPr lang="en-US" sz="3600" b="1" dirty="0">
                <a:solidFill>
                  <a:srgbClr val="00B0F0"/>
                </a:solidFill>
              </a:rPr>
            </a:br>
            <a:r>
              <a:rPr lang="en-US" sz="3600" b="1" dirty="0"/>
              <a:t>                                    Crop wild relatives and </a:t>
            </a:r>
            <a:br>
              <a:rPr lang="en-US" sz="3600" b="1" dirty="0"/>
            </a:br>
            <a:r>
              <a:rPr lang="en-US" sz="3600" b="1" dirty="0"/>
              <a:t>                                     Exploration of genetic</a:t>
            </a:r>
            <a:br>
              <a:rPr lang="en-US" sz="3600" b="1" dirty="0"/>
            </a:br>
            <a:r>
              <a:rPr lang="en-US" sz="3600" b="1" dirty="0"/>
              <a:t>                                                   Resources 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				</a:t>
            </a:r>
            <a:r>
              <a:rPr lang="en-US" sz="3600" dirty="0"/>
              <a:t>DR . IKRAM-UL-HAQ </a:t>
            </a:r>
            <a:br>
              <a:rPr lang="en-US" sz="3600" dirty="0"/>
            </a:br>
            <a:br>
              <a:rPr lang="en-US" sz="3600" b="1" dirty="0"/>
            </a:br>
            <a:endParaRPr lang="en-US" sz="3600" b="1" dirty="0"/>
          </a:p>
        </p:txBody>
      </p:sp>
      <p:pic>
        <p:nvPicPr>
          <p:cNvPr id="1028" name="Picture 4" descr="Image result for university of sargod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23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ed coll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Image result for university of sargod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209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03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772400" cy="8572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Types Of Seed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066800"/>
            <a:ext cx="7848600" cy="563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Based on the use and duration of conservation, seed collections are of three types: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4552614"/>
              </p:ext>
            </p:extLst>
          </p:nvPr>
        </p:nvGraphicFramePr>
        <p:xfrm>
          <a:off x="1524000" y="152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266" name="Picture 2" descr="Image result for university of sargodh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8527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074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7772400" cy="8572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Base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066800"/>
            <a:ext cx="8077200" cy="56388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Base collections include maximum number of accessions available in a crop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These are meant for long term conservation upto 50 years or more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They are stored at -18 to -20 0C in hermetically sealed container</a:t>
            </a:r>
          </a:p>
        </p:txBody>
      </p:sp>
      <p:pic>
        <p:nvPicPr>
          <p:cNvPr id="12290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718" y="5188527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80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Active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001000" cy="52578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This category of germplasm is actively utilized in breeding programme are conserved for medium term 8-10 years or more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These collections are stored at zero to two degree celcius with moisture content around 8%</a:t>
            </a:r>
          </a:p>
        </p:txBody>
      </p:sp>
      <p:pic>
        <p:nvPicPr>
          <p:cNvPr id="13314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945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Working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838200"/>
            <a:ext cx="7924800" cy="53340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These collections are frequently used by breeders in their crop programmes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These are stored for short term 3-5 years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 seed is stored at 5-10 0C with moisture content of 8-10%</a:t>
            </a:r>
          </a:p>
        </p:txBody>
      </p:sp>
      <p:pic>
        <p:nvPicPr>
          <p:cNvPr id="14338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864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224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functions of core coll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Image result for university of sargod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53891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513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Germplasm Activities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990600"/>
            <a:ext cx="8077200" cy="5562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There are six important activities related to plant genetic resources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Exploration and collections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Conservation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Evaluation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Documentation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Distribution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Utilization</a:t>
            </a:r>
          </a:p>
        </p:txBody>
      </p:sp>
      <p:pic>
        <p:nvPicPr>
          <p:cNvPr id="16386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355" y="5195455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701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7709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Exploration And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838200"/>
            <a:ext cx="8077200" cy="6019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Exploration refers to collection trips and collection refer to tapping of genetic diversity from various source and assembling the same at one place. This process takes into six important items.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Source of collection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Priority of collection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Agencies of collection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Methods of collection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Methods of sampling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Sample size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7410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50427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590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1-Source Of Germplasm Collection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838200"/>
            <a:ext cx="8382000" cy="5943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There are five important source of germplasm collections: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Centre of diversity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Gene banks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Gene sanctuaries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Seed companies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Farmers fields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8434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166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7772400" cy="8572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2-Priority Of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90600"/>
            <a:ext cx="8382000" cy="5715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Some crop species have more risk, of extinction than others. Hence, endangered areas and endangered species should be given priority for germplasm collection.</a:t>
            </a:r>
          </a:p>
        </p:txBody>
      </p:sp>
      <p:pic>
        <p:nvPicPr>
          <p:cNvPr id="19458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282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12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782"/>
            <a:ext cx="7772400" cy="93345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Contents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915400" cy="5943600"/>
          </a:xfrm>
        </p:spPr>
        <p:txBody>
          <a:bodyPr/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Crop wild relatives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Importance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Purpose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Elements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Implementation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Exploration of genetic resources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Types of seed collections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Germplasm activities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050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792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3-Agencies Of Collections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066800"/>
            <a:ext cx="8077200" cy="5029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 risk of germplasm collection is undertaken by crop research institutes and state agriculture universities in collaboration with national bureau of plant genetic resources.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New delhi for indigenous collections.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For global collection the task is undertaken in collaboration with International plant genetic resources, Institute (IPGRI), Italy.</a:t>
            </a:r>
          </a:p>
        </p:txBody>
      </p:sp>
      <p:pic>
        <p:nvPicPr>
          <p:cNvPr id="20482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303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7772400" cy="8572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4-Method Of Collection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90600"/>
            <a:ext cx="8229600" cy="5867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Germplasm collections are made in three principal ways: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Through the regions of genetic diversity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By personal visit to gene bank centre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Through exchange of material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1506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261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ermplasm selection and process 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535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0782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5-Method Of Sampling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8305800" cy="563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There are two sampling methods for collection of germplasm from the regions of diversity.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Random sampling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Biased sampling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Random or biased sampling is useful in collection of morphologically distinct genotypes.</a:t>
            </a:r>
          </a:p>
        </p:txBody>
      </p:sp>
      <p:pic>
        <p:nvPicPr>
          <p:cNvPr id="22530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234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4315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4636"/>
            <a:ext cx="7772400" cy="7810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6-Sample Size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153400" cy="5943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The sample size should be such that 95% of the total genetic diversity can be captured from the area of collection. To achieve this goal, 50-100 individuals should be collected per site with seeds per plant. </a:t>
            </a:r>
          </a:p>
        </p:txBody>
      </p:sp>
      <p:pic>
        <p:nvPicPr>
          <p:cNvPr id="23554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427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489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Image result for thank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02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7772400" cy="9334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Crop Wild Relatives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838200"/>
            <a:ext cx="8001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Crop wild relatives are wild plant species that are genetically related to cultivated crops.</a:t>
            </a:r>
          </a:p>
        </p:txBody>
      </p:sp>
      <p:pic>
        <p:nvPicPr>
          <p:cNvPr id="3074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30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crop wild rela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Image result for university of sargod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99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41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Purpose Of Crop Wild Relatives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686800" cy="5181600"/>
          </a:xfrm>
        </p:spPr>
        <p:txBody>
          <a:bodyPr>
            <a:noAutofit/>
          </a:bodyPr>
          <a:lstStyle/>
          <a:p>
            <a:pPr marL="1717675" indent="-457200" algn="just">
              <a:buFont typeface="Wingdings" pitchFamily="2" charset="2"/>
              <a:buChar char="q"/>
              <a:tabLst>
                <a:tab pos="395288" algn="l"/>
                <a:tab pos="617855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Raise awareness of the value of national CWR diversity for food and economic security particularly for adapting crops to the impacts of climate change</a:t>
            </a:r>
          </a:p>
          <a:p>
            <a:pPr marL="1717675" indent="-457200" algn="just">
              <a:buFont typeface="Wingdings" pitchFamily="2" charset="2"/>
              <a:buChar char="q"/>
              <a:tabLst>
                <a:tab pos="395288" algn="l"/>
                <a:tab pos="617855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Define the specific actions and resources required to effectively conserve and sustainably utilize national CWR diversity</a:t>
            </a:r>
          </a:p>
          <a:p>
            <a:pPr marL="1717675" indent="-457200" algn="just">
              <a:buFont typeface="Wingdings" pitchFamily="2" charset="2"/>
              <a:buChar char="q"/>
              <a:tabLst>
                <a:tab pos="395288" algn="l"/>
                <a:tab pos="617855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Provide a framework and roadmap for long-term conservation and sustainable use of CWR</a:t>
            </a:r>
          </a:p>
          <a:p>
            <a:pPr marL="1717675" indent="-457200" algn="just">
              <a:buFont typeface="Wingdings" pitchFamily="2" charset="2"/>
              <a:buChar char="q"/>
              <a:tabLst>
                <a:tab pos="395288" algn="l"/>
                <a:tab pos="617855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Contribute to regional and global efforts in CWR conservation and sustainable use</a:t>
            </a:r>
          </a:p>
        </p:txBody>
      </p:sp>
      <p:pic>
        <p:nvPicPr>
          <p:cNvPr id="5122" name="Picture 2" descr="Image result for university of sargod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791200"/>
            <a:ext cx="1447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66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"/>
            <a:ext cx="7772400" cy="838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Elements Of Crop Wild Relatives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12306810"/>
              </p:ext>
            </p:extLst>
          </p:nvPr>
        </p:nvGraphicFramePr>
        <p:xfrm>
          <a:off x="1447800" y="990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97071293"/>
              </p:ext>
            </p:extLst>
          </p:nvPr>
        </p:nvGraphicFramePr>
        <p:xfrm>
          <a:off x="1219200" y="5181600"/>
          <a:ext cx="6096000" cy="147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6146" name="Picture 2" descr="Image result for university of sargodh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1816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87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7772400" cy="838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Elements Of Crop Wild Relatives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83273928"/>
              </p:ext>
            </p:extLst>
          </p:nvPr>
        </p:nvGraphicFramePr>
        <p:xfrm>
          <a:off x="1524000" y="1295400"/>
          <a:ext cx="6096000" cy="416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Image result for university of sargodh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209" y="5191991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23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153400" cy="10858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Implementation Of Crop Wild Relatives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066800"/>
            <a:ext cx="76962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Strategic actions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</a:rPr>
              <a:t>Policy interventions to enable concrete actions</a:t>
            </a:r>
          </a:p>
          <a:p>
            <a:pPr marL="457200" indent="-457200" algn="just">
              <a:buFont typeface="Courier New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</a:rPr>
              <a:t>Provide the enabling conditions and necessary incentives to achieve NSAP objectives</a:t>
            </a:r>
          </a:p>
        </p:txBody>
      </p:sp>
      <p:pic>
        <p:nvPicPr>
          <p:cNvPr id="8194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282" y="5216236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98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8229600" cy="108585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</a:rPr>
              <a:t>Implementation Of Crop Wild Relatives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4400"/>
            <a:ext cx="8001000" cy="54864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Enabling environment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Review existing policy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Integrate CWR conservation into existing national, regional and global conservation and sustainable use initiatives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Define lead agencies and stakeholder responsibilities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Identify capacity building needs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Develop communication strategy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Sustainability, financial support, stakeholder commitment </a:t>
            </a:r>
          </a:p>
        </p:txBody>
      </p:sp>
      <p:pic>
        <p:nvPicPr>
          <p:cNvPr id="9218" name="Picture 2" descr="Image result for university of sargod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99" y="5715000"/>
            <a:ext cx="1399309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83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710</Words>
  <Application>Microsoft Office PowerPoint</Application>
  <PresentationFormat>On-screen Show (4:3)</PresentationFormat>
  <Paragraphs>109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Wingdings</vt:lpstr>
      <vt:lpstr>Office Theme</vt:lpstr>
      <vt:lpstr>Presentation Topic:                                      Crop wild relatives and                                       Exploration of genetic                                                    Resources       DR . IKRAM-UL-HAQ   </vt:lpstr>
      <vt:lpstr>Contents</vt:lpstr>
      <vt:lpstr>Crop Wild Relatives</vt:lpstr>
      <vt:lpstr>PowerPoint Presentation</vt:lpstr>
      <vt:lpstr>Purpose Of Crop Wild Relatives</vt:lpstr>
      <vt:lpstr>Elements Of Crop Wild Relatives</vt:lpstr>
      <vt:lpstr>Elements Of Crop Wild Relatives</vt:lpstr>
      <vt:lpstr>Implementation Of Crop Wild Relatives</vt:lpstr>
      <vt:lpstr>Implementation Of Crop Wild Relatives</vt:lpstr>
      <vt:lpstr>PowerPoint Presentation</vt:lpstr>
      <vt:lpstr>Types Of Seed Collections</vt:lpstr>
      <vt:lpstr>Base Collections</vt:lpstr>
      <vt:lpstr>Active collections</vt:lpstr>
      <vt:lpstr>Working collections</vt:lpstr>
      <vt:lpstr>PowerPoint Presentation</vt:lpstr>
      <vt:lpstr>Germplasm Activities</vt:lpstr>
      <vt:lpstr>Exploration And Collections</vt:lpstr>
      <vt:lpstr>1-Source Of Germplasm Collection</vt:lpstr>
      <vt:lpstr>2-Priority Of Collections</vt:lpstr>
      <vt:lpstr>3-Agencies Of Collections</vt:lpstr>
      <vt:lpstr>4-Method Of Collection</vt:lpstr>
      <vt:lpstr>PowerPoint Presentation</vt:lpstr>
      <vt:lpstr>5-Method Of Sampling</vt:lpstr>
      <vt:lpstr>6-Sample Size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Crop Wild Relatives</dc:title>
  <dc:creator>umar farooq</dc:creator>
  <cp:lastModifiedBy>ikramulhaq 228</cp:lastModifiedBy>
  <cp:revision>26</cp:revision>
  <dcterms:created xsi:type="dcterms:W3CDTF">2020-02-25T15:20:04Z</dcterms:created>
  <dcterms:modified xsi:type="dcterms:W3CDTF">2020-05-03T03:49:27Z</dcterms:modified>
</cp:coreProperties>
</file>