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6" r:id="rId8"/>
    <p:sldId id="260" r:id="rId9"/>
    <p:sldId id="262" r:id="rId10"/>
    <p:sldId id="268" r:id="rId11"/>
    <p:sldId id="267" r:id="rId12"/>
    <p:sldId id="271" r:id="rId13"/>
    <p:sldId id="269" r:id="rId14"/>
    <p:sldId id="270" r:id="rId15"/>
    <p:sldId id="263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3C633830-2244-49AE-BC4A-47F415C177C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C633830-2244-49AE-BC4A-47F415C177C6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Portrait </a:t>
            </a:r>
            <a:r>
              <a:rPr lang="en-US" smtClean="0"/>
              <a:t> </a:t>
            </a:r>
            <a:r>
              <a:rPr lang="en-US" dirty="0" smtClean="0"/>
              <a:t>through 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Andleeb</a:t>
            </a:r>
            <a:r>
              <a:rPr lang="en-US" dirty="0" smtClean="0"/>
              <a:t> Rana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47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59678"/>
            <a:ext cx="4423775" cy="4952492"/>
          </a:xfrm>
        </p:spPr>
        <p:txBody>
          <a:bodyPr/>
          <a:lstStyle/>
          <a:p>
            <a:r>
              <a:rPr lang="en-US" dirty="0" smtClean="0"/>
              <a:t>Contemporary Portrait Painters of Pakistan</a:t>
            </a:r>
            <a:br>
              <a:rPr lang="en-US" dirty="0" smtClean="0"/>
            </a:br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915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Saeed Akhter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838" y="244258"/>
            <a:ext cx="6502526" cy="644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97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53" y="669882"/>
            <a:ext cx="7620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30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Eqbal</a:t>
            </a:r>
            <a:r>
              <a:rPr lang="en-US" dirty="0" smtClean="0"/>
              <a:t> Mehdi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876" y="281836"/>
            <a:ext cx="5208648" cy="621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13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A.S-Rind-12-x-14-Acrylic-on-Canvas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072" y="166071"/>
            <a:ext cx="5327736" cy="622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93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7467600" cy="4952492"/>
          </a:xfrm>
        </p:spPr>
        <p:txBody>
          <a:bodyPr>
            <a:normAutofit/>
          </a:bodyPr>
          <a:lstStyle/>
          <a:p>
            <a:r>
              <a:rPr lang="en-US" dirty="0" smtClean="0"/>
              <a:t>Find more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https</a:t>
            </a:r>
            <a:r>
              <a:rPr lang="en-US" sz="2400" dirty="0"/>
              <a:t>://</a:t>
            </a:r>
            <a:r>
              <a:rPr lang="en-US" sz="2400" dirty="0" err="1"/>
              <a:t>paintersofpakistan.wordpress.com</a:t>
            </a:r>
            <a:r>
              <a:rPr lang="en-US" sz="2400" dirty="0"/>
              <a:t>/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5432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 your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8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Baroque Period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i="0" dirty="0"/>
              <a:t>Girl with a Pearl Earring is an oil painting by Dutch Golden Age painter Johannes Vermeer, dated c. 1665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4" y="545743"/>
            <a:ext cx="5043683" cy="597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0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59677"/>
            <a:ext cx="4436302" cy="5665759"/>
          </a:xfrm>
        </p:spPr>
        <p:txBody>
          <a:bodyPr/>
          <a:lstStyle/>
          <a:p>
            <a:r>
              <a:rPr lang="en-US" dirty="0" smtClean="0"/>
              <a:t>Impressionists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Alfred-Sisley-with-His-Wife-1868-Pierre-Auguste-Renoir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477" y="288099"/>
            <a:ext cx="4183378" cy="62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2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833" y="559678"/>
            <a:ext cx="5561555" cy="4952492"/>
          </a:xfrm>
        </p:spPr>
        <p:txBody>
          <a:bodyPr>
            <a:normAutofit/>
          </a:bodyPr>
          <a:lstStyle/>
          <a:p>
            <a:r>
              <a:rPr lang="en-US" dirty="0" smtClean="0"/>
              <a:t>Post Impressionist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Self-Portrait-artist-panel-board-Vincent-van-Gogh-1887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671" y="300624"/>
            <a:ext cx="4671942" cy="593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2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Fauvist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The Green Line, is a portrait by Henri Matisse of his wife, </a:t>
            </a:r>
            <a:r>
              <a:rPr lang="en-US" sz="2400" dirty="0" err="1"/>
              <a:t>Amélie</a:t>
            </a:r>
            <a:r>
              <a:rPr lang="en-US" sz="2400" dirty="0"/>
              <a:t> </a:t>
            </a:r>
            <a:r>
              <a:rPr lang="en-US" sz="2400" dirty="0" err="1"/>
              <a:t>Noellie</a:t>
            </a:r>
            <a:r>
              <a:rPr lang="en-US" sz="2400" dirty="0"/>
              <a:t> Matisse-</a:t>
            </a:r>
            <a:r>
              <a:rPr lang="en-US" sz="2400" dirty="0" err="1"/>
              <a:t>Parayre</a:t>
            </a:r>
            <a:r>
              <a:rPr lang="en-US" sz="2400" dirty="0"/>
              <a:t>. It is an oil painting on canvas, completed autumn or winter 1905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7" y="402444"/>
            <a:ext cx="4467618" cy="570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7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8525" y="5285983"/>
            <a:ext cx="5228764" cy="14154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Cubist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Pablo Picasso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smtClean="0"/>
              <a:t>Expressionism 1907)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47" y="180942"/>
            <a:ext cx="9609550" cy="480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2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378" y="559678"/>
            <a:ext cx="3181612" cy="49524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Art Nouveau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Portrait </a:t>
            </a:r>
            <a:r>
              <a:rPr lang="en-US" sz="2400" dirty="0"/>
              <a:t>of Adele Bloch-Bauer I is a painting by Gustav Klimt, completed between 1903 and 1907.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88" y="350730"/>
            <a:ext cx="5904710" cy="598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42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99" y="559678"/>
            <a:ext cx="5686815" cy="4952492"/>
          </a:xfrm>
        </p:spPr>
        <p:txBody>
          <a:bodyPr>
            <a:noAutofit/>
          </a:bodyPr>
          <a:lstStyle/>
          <a:p>
            <a:r>
              <a:rPr lang="en-US" sz="2400" i="0" dirty="0"/>
              <a:t>Self-Portrait with Thorn Necklace and Hummingbird is a 1940 painting by Mexican painter Frida Kahlo. Kahlo painted the self-portrait, which includes a black cat and a monkey, after her divorce from Diego Rivera and the end of her affair with photographer Nickolas </a:t>
            </a:r>
            <a:r>
              <a:rPr lang="en-US" sz="2400" i="0" dirty="0" err="1"/>
              <a:t>Muray</a:t>
            </a:r>
            <a:r>
              <a:rPr lang="en-US" sz="2400" i="0" dirty="0"/>
              <a:t>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73" y="319414"/>
            <a:ext cx="4783978" cy="621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59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Son of Man is a 1964 painting by the Belgian surrealist painter René Magritte. It is perhaps his most well-known artwork. Magritte painted it as a self-portrait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389" y="162447"/>
            <a:ext cx="497205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86157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52</TotalTime>
  <Words>106</Words>
  <Application>Microsoft Office PowerPoint</Application>
  <PresentationFormat>Widescreen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Schoolbook</vt:lpstr>
      <vt:lpstr>Corbel</vt:lpstr>
      <vt:lpstr>Headlines</vt:lpstr>
      <vt:lpstr>Portrait  through Ages</vt:lpstr>
      <vt:lpstr>Baroque Period   Girl with a Pearl Earring is an oil painting by Dutch Golden Age painter Johannes Vermeer, dated c. 1665</vt:lpstr>
      <vt:lpstr>Impressionists       Alfred-Sisley-with-His-Wife-1868-Pierre-Auguste-Renoir</vt:lpstr>
      <vt:lpstr>Post Impressionist        Self-Portrait-artist-panel-board-Vincent-van-Gogh-1887</vt:lpstr>
      <vt:lpstr>Fauvist        The Green Line, is a portrait by Henri Matisse of his wife, Amélie Noellie Matisse-Parayre. It is an oil painting on canvas, completed autumn or winter 1905</vt:lpstr>
      <vt:lpstr>Cubist  Pablo Picasso (Expressionism 1907)</vt:lpstr>
      <vt:lpstr>Art Nouveau    Portrait of Adele Bloch-Bauer I is a painting by Gustav Klimt, completed between 1903 and 1907. </vt:lpstr>
      <vt:lpstr>Self-Portrait with Thorn Necklace and Hummingbird is a 1940 painting by Mexican painter Frida Kahlo. Kahlo painted the self-portrait, which includes a black cat and a monkey, after her divorce from Diego Rivera and the end of her affair with photographer Nickolas Muray.</vt:lpstr>
      <vt:lpstr>The Son of Man is a 1964 painting by the Belgian surrealist painter René Magritte. It is perhaps his most well-known artwork. Magritte painted it as a self-portrait</vt:lpstr>
      <vt:lpstr>Contemporary Portrait Painters of Pakistan 21st c</vt:lpstr>
      <vt:lpstr>Saeed Akhter</vt:lpstr>
      <vt:lpstr>PowerPoint Presentation</vt:lpstr>
      <vt:lpstr>Eqbal Mehdi</vt:lpstr>
      <vt:lpstr>A.S-Rind-12-x-14-Acrylic-on-Canvas</vt:lpstr>
      <vt:lpstr>Find more      https://paintersofpakistan.wordpress.com/ </vt:lpstr>
      <vt:lpstr>Explore your style</vt:lpstr>
    </vt:vector>
  </TitlesOfParts>
  <Company>Ausaf Printers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Portrait Style through Ages</dc:title>
  <dc:creator>Andy Rana</dc:creator>
  <cp:lastModifiedBy>Muhammad andy</cp:lastModifiedBy>
  <cp:revision>18</cp:revision>
  <dcterms:created xsi:type="dcterms:W3CDTF">2020-11-15T09:15:20Z</dcterms:created>
  <dcterms:modified xsi:type="dcterms:W3CDTF">2020-11-16T05:29:24Z</dcterms:modified>
</cp:coreProperties>
</file>