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Cardamom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73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Eletteria</a:t>
            </a:r>
            <a:r>
              <a:rPr lang="en-US" i="1" dirty="0" smtClean="0"/>
              <a:t> </a:t>
            </a:r>
            <a:r>
              <a:rPr lang="en-US" i="1" dirty="0" err="1" smtClean="0"/>
              <a:t>cardamomum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Zingiberaceae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147" y="2486763"/>
            <a:ext cx="7355749" cy="3514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2069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</a:t>
            </a:r>
            <a:r>
              <a:rPr lang="en-US" dirty="0"/>
              <a:t>&amp;</a:t>
            </a:r>
            <a:r>
              <a:rPr lang="en-US" dirty="0" smtClean="0"/>
              <a:t>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Native to Southern India and Sri Lanka</a:t>
            </a:r>
          </a:p>
          <a:p>
            <a:r>
              <a:rPr lang="en-US" dirty="0" smtClean="0"/>
              <a:t>Grown 2500-5000 ft. above sea level</a:t>
            </a:r>
          </a:p>
          <a:p>
            <a:r>
              <a:rPr lang="en-US" dirty="0" smtClean="0"/>
              <a:t>Now cultivated in India, Southern Asia, Indonesia and Guatemala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0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Volatile Oil (</a:t>
            </a:r>
            <a:r>
              <a:rPr lang="en-US" dirty="0" err="1" smtClean="0"/>
              <a:t>borneol</a:t>
            </a:r>
            <a:r>
              <a:rPr lang="en-US" dirty="0" smtClean="0"/>
              <a:t>, camphor, </a:t>
            </a:r>
            <a:r>
              <a:rPr lang="en-US" dirty="0" err="1" smtClean="0"/>
              <a:t>pinene</a:t>
            </a:r>
            <a:r>
              <a:rPr lang="en-US" dirty="0" smtClean="0"/>
              <a:t>, </a:t>
            </a:r>
            <a:r>
              <a:rPr lang="en-US" dirty="0" err="1" smtClean="0"/>
              <a:t>humulene</a:t>
            </a:r>
            <a:r>
              <a:rPr lang="en-US" dirty="0" smtClean="0"/>
              <a:t>, </a:t>
            </a:r>
            <a:r>
              <a:rPr lang="en-US" dirty="0" err="1" smtClean="0"/>
              <a:t>caryophyllene</a:t>
            </a:r>
            <a:r>
              <a:rPr lang="en-US" dirty="0" smtClean="0"/>
              <a:t>, </a:t>
            </a:r>
            <a:r>
              <a:rPr lang="en-US" dirty="0" err="1" smtClean="0"/>
              <a:t>carvone</a:t>
            </a:r>
            <a:r>
              <a:rPr lang="en-US" dirty="0" smtClean="0"/>
              <a:t>, </a:t>
            </a:r>
            <a:r>
              <a:rPr lang="en-US" dirty="0" err="1" smtClean="0"/>
              <a:t>eucalyptole</a:t>
            </a:r>
            <a:r>
              <a:rPr lang="en-US" dirty="0" smtClean="0"/>
              <a:t>, </a:t>
            </a:r>
            <a:r>
              <a:rPr lang="en-US" dirty="0" err="1" smtClean="0"/>
              <a:t>terpinene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sabinene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44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Ease stomach pain</a:t>
            </a:r>
          </a:p>
          <a:p>
            <a:r>
              <a:rPr lang="en-US" dirty="0" smtClean="0"/>
              <a:t>Carminative</a:t>
            </a:r>
          </a:p>
          <a:p>
            <a:r>
              <a:rPr lang="en-US" dirty="0" smtClean="0"/>
              <a:t>Aromatic</a:t>
            </a:r>
          </a:p>
          <a:p>
            <a:r>
              <a:rPr lang="en-US" dirty="0" smtClean="0"/>
              <a:t>Warming digestive stimulant</a:t>
            </a:r>
          </a:p>
          <a:p>
            <a:r>
              <a:rPr lang="en-US" dirty="0" smtClean="0"/>
              <a:t>Antispasmodic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505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Proved in 1960 that volatile oil is strong antispasmodic, helpful in gas, colic and cramps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03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Digestive problems</a:t>
            </a:r>
          </a:p>
          <a:p>
            <a:r>
              <a:rPr lang="en-US" dirty="0" smtClean="0"/>
              <a:t>Asthma</a:t>
            </a:r>
          </a:p>
          <a:p>
            <a:r>
              <a:rPr lang="en-US" dirty="0" smtClean="0"/>
              <a:t>Bronchitis</a:t>
            </a:r>
          </a:p>
          <a:p>
            <a:r>
              <a:rPr lang="en-US" dirty="0" smtClean="0"/>
              <a:t>Kidney stone</a:t>
            </a:r>
          </a:p>
          <a:p>
            <a:r>
              <a:rPr lang="en-US" dirty="0" smtClean="0"/>
              <a:t>Anorexia (Loss of appetite)</a:t>
            </a:r>
          </a:p>
          <a:p>
            <a:endParaRPr lang="en-US" dirty="0"/>
          </a:p>
          <a:p>
            <a:r>
              <a:rPr lang="en-US" dirty="0" smtClean="0"/>
              <a:t>Urinary incontinence</a:t>
            </a:r>
          </a:p>
          <a:p>
            <a:r>
              <a:rPr lang="en-US" dirty="0" smtClean="0"/>
              <a:t>Bad breath</a:t>
            </a:r>
          </a:p>
          <a:p>
            <a:r>
              <a:rPr lang="en-US" dirty="0" smtClean="0"/>
              <a:t>Aphrodisiac</a:t>
            </a:r>
          </a:p>
        </p:txBody>
      </p:sp>
    </p:spTree>
    <p:extLst>
      <p:ext uri="{BB962C8B-B14F-4D97-AF65-F5344CB8AC3E}">
        <p14:creationId xmlns:p14="http://schemas.microsoft.com/office/powerpoint/2010/main" val="1875980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Seeds</a:t>
            </a:r>
          </a:p>
          <a:p>
            <a:r>
              <a:rPr lang="en-US" dirty="0" smtClean="0"/>
              <a:t>Pods</a:t>
            </a:r>
          </a:p>
          <a:p>
            <a:r>
              <a:rPr lang="en-US" dirty="0" smtClean="0"/>
              <a:t>Crushed seeds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21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Infusion</a:t>
            </a:r>
          </a:p>
          <a:p>
            <a:endParaRPr lang="en-US" dirty="0" smtClean="0"/>
          </a:p>
          <a:p>
            <a:r>
              <a:rPr lang="en-US" dirty="0" smtClean="0"/>
              <a:t>Tincture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240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Turmeric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76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smtClean="0"/>
              <a:t>Curcuma longa</a:t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Zingiberaceae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97" y="2506684"/>
            <a:ext cx="7350617" cy="359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5738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Native to India &amp; Southern Asia</a:t>
            </a:r>
          </a:p>
          <a:p>
            <a:endParaRPr lang="en-US" dirty="0" smtClean="0"/>
          </a:p>
          <a:p>
            <a:r>
              <a:rPr lang="en-US" dirty="0" smtClean="0"/>
              <a:t>Cultivated in Southern &amp; Eastern Asia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047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Volatile Oil (3-5%)</a:t>
            </a:r>
          </a:p>
          <a:p>
            <a:r>
              <a:rPr lang="en-US" dirty="0" err="1" smtClean="0"/>
              <a:t>Curcumin</a:t>
            </a:r>
            <a:endParaRPr lang="en-US" dirty="0" smtClean="0"/>
          </a:p>
          <a:p>
            <a:r>
              <a:rPr lang="en-US" dirty="0" smtClean="0"/>
              <a:t>Bitter principles</a:t>
            </a:r>
          </a:p>
          <a:p>
            <a:r>
              <a:rPr lang="en-US" dirty="0" smtClean="0"/>
              <a:t>Resin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38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Stimulate secretions of bile</a:t>
            </a:r>
          </a:p>
          <a:p>
            <a:r>
              <a:rPr lang="en-US" dirty="0" smtClean="0"/>
              <a:t>Anti-inflammatory</a:t>
            </a:r>
          </a:p>
          <a:p>
            <a:r>
              <a:rPr lang="en-US" dirty="0" smtClean="0"/>
              <a:t>Ease stomach pain</a:t>
            </a:r>
          </a:p>
          <a:p>
            <a:r>
              <a:rPr lang="en-US" dirty="0" smtClean="0"/>
              <a:t>Antioxidant</a:t>
            </a:r>
          </a:p>
          <a:p>
            <a:r>
              <a:rPr lang="en-US" dirty="0" smtClean="0"/>
              <a:t>Antibacterial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5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remedy: (Liver) Jaundice, Digestive problems</a:t>
            </a:r>
          </a:p>
          <a:p>
            <a:r>
              <a:rPr lang="en-US" dirty="0" smtClean="0"/>
              <a:t>Arthritis &amp; Allergies</a:t>
            </a:r>
          </a:p>
          <a:p>
            <a:r>
              <a:rPr lang="en-US" dirty="0" smtClean="0"/>
              <a:t>Circulatory disorders</a:t>
            </a:r>
          </a:p>
          <a:p>
            <a:r>
              <a:rPr lang="en-US" dirty="0" smtClean="0"/>
              <a:t>Skin condition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49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Fresh &amp; Dried rhizomes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07719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Powder</a:t>
            </a:r>
          </a:p>
          <a:p>
            <a:r>
              <a:rPr lang="en-US" dirty="0" smtClean="0"/>
              <a:t>Decoction</a:t>
            </a:r>
          </a:p>
          <a:p>
            <a:r>
              <a:rPr lang="en-US" dirty="0" smtClean="0"/>
              <a:t>Tincture</a:t>
            </a:r>
          </a:p>
          <a:p>
            <a:r>
              <a:rPr lang="en-US" dirty="0" smtClean="0"/>
              <a:t>Poultice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59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</TotalTime>
  <Words>196</Words>
  <Application>Microsoft Office PowerPoint</Application>
  <PresentationFormat>On-screen Show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Apex</vt:lpstr>
      <vt:lpstr>HORT 308</vt:lpstr>
      <vt:lpstr>Turmeric</vt:lpstr>
      <vt:lpstr>B.N Curcuma longa Family:  Zingiberaceae</vt:lpstr>
      <vt:lpstr>Habitat &amp; Cultivation</vt:lpstr>
      <vt:lpstr>Key Constituents</vt:lpstr>
      <vt:lpstr>Key Actions</vt:lpstr>
      <vt:lpstr>Traditional &amp; Current Uses</vt:lpstr>
      <vt:lpstr>Parts Used</vt:lpstr>
      <vt:lpstr>Key Preparations</vt:lpstr>
      <vt:lpstr>Cardamom</vt:lpstr>
      <vt:lpstr>B.N Eletteria cardamomum Family:  Zingiberaceae</vt:lpstr>
      <vt:lpstr>Habitat &amp; Cultivation</vt:lpstr>
      <vt:lpstr>Key Constituents</vt:lpstr>
      <vt:lpstr>Key Actions</vt:lpstr>
      <vt:lpstr>Research</vt:lpstr>
      <vt:lpstr>Traditional &amp; Current Uses</vt:lpstr>
      <vt:lpstr>Parts Used</vt:lpstr>
      <vt:lpstr>Key Preparations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8</cp:revision>
  <dcterms:created xsi:type="dcterms:W3CDTF">2020-04-16T15:20:31Z</dcterms:created>
  <dcterms:modified xsi:type="dcterms:W3CDTF">2020-04-16T16:02:45Z</dcterms:modified>
</cp:coreProperties>
</file>