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1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2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9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6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DEED-A65D-4268-9253-CB7BAEDCC7A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1B55-FFA0-474A-B013-7B3BB6EF6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64560"/>
            <a:ext cx="9471547" cy="67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7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52713" cy="6789172"/>
          </a:xfrm>
        </p:spPr>
      </p:pic>
    </p:spTree>
    <p:extLst>
      <p:ext uri="{BB962C8B-B14F-4D97-AF65-F5344CB8AC3E}">
        <p14:creationId xmlns:p14="http://schemas.microsoft.com/office/powerpoint/2010/main" val="234913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-7166"/>
            <a:ext cx="9608023" cy="6865166"/>
          </a:xfrm>
        </p:spPr>
      </p:pic>
    </p:spTree>
    <p:extLst>
      <p:ext uri="{BB962C8B-B14F-4D97-AF65-F5344CB8AC3E}">
        <p14:creationId xmlns:p14="http://schemas.microsoft.com/office/powerpoint/2010/main" val="66403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0"/>
            <a:ext cx="10208525" cy="6865167"/>
          </a:xfrm>
        </p:spPr>
      </p:pic>
    </p:spTree>
    <p:extLst>
      <p:ext uri="{BB962C8B-B14F-4D97-AF65-F5344CB8AC3E}">
        <p14:creationId xmlns:p14="http://schemas.microsoft.com/office/powerpoint/2010/main" val="330560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823"/>
            <a:ext cx="10175543" cy="6830158"/>
          </a:xfrm>
        </p:spPr>
      </p:pic>
    </p:spTree>
    <p:extLst>
      <p:ext uri="{BB962C8B-B14F-4D97-AF65-F5344CB8AC3E}">
        <p14:creationId xmlns:p14="http://schemas.microsoft.com/office/powerpoint/2010/main" val="153358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161896" cy="6830158"/>
          </a:xfrm>
        </p:spPr>
      </p:pic>
    </p:spTree>
    <p:extLst>
      <p:ext uri="{BB962C8B-B14F-4D97-AF65-F5344CB8AC3E}">
        <p14:creationId xmlns:p14="http://schemas.microsoft.com/office/powerpoint/2010/main" val="372436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4" y="-25981"/>
            <a:ext cx="10069810" cy="6883981"/>
          </a:xfrm>
        </p:spPr>
      </p:pic>
    </p:spTree>
    <p:extLst>
      <p:ext uri="{BB962C8B-B14F-4D97-AF65-F5344CB8AC3E}">
        <p14:creationId xmlns:p14="http://schemas.microsoft.com/office/powerpoint/2010/main" val="30995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822"/>
            <a:ext cx="10298373" cy="6804177"/>
          </a:xfrm>
        </p:spPr>
      </p:pic>
    </p:spTree>
    <p:extLst>
      <p:ext uri="{BB962C8B-B14F-4D97-AF65-F5344CB8AC3E}">
        <p14:creationId xmlns:p14="http://schemas.microsoft.com/office/powerpoint/2010/main" val="222022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7" y="53823"/>
            <a:ext cx="10107304" cy="6804177"/>
          </a:xfrm>
        </p:spPr>
      </p:pic>
    </p:spTree>
    <p:extLst>
      <p:ext uri="{BB962C8B-B14F-4D97-AF65-F5344CB8AC3E}">
        <p14:creationId xmlns:p14="http://schemas.microsoft.com/office/powerpoint/2010/main" val="56904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38" y="53823"/>
            <a:ext cx="10120952" cy="6804177"/>
          </a:xfrm>
        </p:spPr>
      </p:pic>
    </p:spTree>
    <p:extLst>
      <p:ext uri="{BB962C8B-B14F-4D97-AF65-F5344CB8AC3E}">
        <p14:creationId xmlns:p14="http://schemas.microsoft.com/office/powerpoint/2010/main" val="361551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7" y="53823"/>
            <a:ext cx="10120952" cy="6804177"/>
          </a:xfrm>
        </p:spPr>
      </p:pic>
    </p:spTree>
    <p:extLst>
      <p:ext uri="{BB962C8B-B14F-4D97-AF65-F5344CB8AC3E}">
        <p14:creationId xmlns:p14="http://schemas.microsoft.com/office/powerpoint/2010/main" val="155605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0"/>
            <a:ext cx="9594376" cy="6865166"/>
          </a:xfrm>
        </p:spPr>
      </p:pic>
    </p:spTree>
    <p:extLst>
      <p:ext uri="{BB962C8B-B14F-4D97-AF65-F5344CB8AC3E}">
        <p14:creationId xmlns:p14="http://schemas.microsoft.com/office/powerpoint/2010/main" val="3146052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7" y="53823"/>
            <a:ext cx="10257430" cy="6804177"/>
          </a:xfrm>
        </p:spPr>
      </p:pic>
    </p:spTree>
    <p:extLst>
      <p:ext uri="{BB962C8B-B14F-4D97-AF65-F5344CB8AC3E}">
        <p14:creationId xmlns:p14="http://schemas.microsoft.com/office/powerpoint/2010/main" val="109061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6" y="58581"/>
            <a:ext cx="9970827" cy="6799419"/>
          </a:xfrm>
        </p:spPr>
      </p:pic>
    </p:spTree>
    <p:extLst>
      <p:ext uri="{BB962C8B-B14F-4D97-AF65-F5344CB8AC3E}">
        <p14:creationId xmlns:p14="http://schemas.microsoft.com/office/powerpoint/2010/main" val="23232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1" y="26527"/>
            <a:ext cx="10257430" cy="6804177"/>
          </a:xfrm>
        </p:spPr>
      </p:pic>
    </p:spTree>
    <p:extLst>
      <p:ext uri="{BB962C8B-B14F-4D97-AF65-F5344CB8AC3E}">
        <p14:creationId xmlns:p14="http://schemas.microsoft.com/office/powerpoint/2010/main" val="201423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10120952" cy="6799419"/>
          </a:xfrm>
        </p:spPr>
      </p:pic>
    </p:spTree>
    <p:extLst>
      <p:ext uri="{BB962C8B-B14F-4D97-AF65-F5344CB8AC3E}">
        <p14:creationId xmlns:p14="http://schemas.microsoft.com/office/powerpoint/2010/main" val="294595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10175543" cy="6799419"/>
          </a:xfrm>
        </p:spPr>
      </p:pic>
    </p:spTree>
    <p:extLst>
      <p:ext uri="{BB962C8B-B14F-4D97-AF65-F5344CB8AC3E}">
        <p14:creationId xmlns:p14="http://schemas.microsoft.com/office/powerpoint/2010/main" val="156105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748749" cy="6789172"/>
          </a:xfrm>
        </p:spPr>
      </p:pic>
    </p:spTree>
    <p:extLst>
      <p:ext uri="{BB962C8B-B14F-4D97-AF65-F5344CB8AC3E}">
        <p14:creationId xmlns:p14="http://schemas.microsoft.com/office/powerpoint/2010/main" val="282378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-1"/>
            <a:ext cx="10807890" cy="6834427"/>
          </a:xfrm>
        </p:spPr>
      </p:pic>
    </p:spTree>
    <p:extLst>
      <p:ext uri="{BB962C8B-B14F-4D97-AF65-F5344CB8AC3E}">
        <p14:creationId xmlns:p14="http://schemas.microsoft.com/office/powerpoint/2010/main" val="368628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515600" cy="6809666"/>
          </a:xfrm>
        </p:spPr>
      </p:pic>
    </p:spTree>
    <p:extLst>
      <p:ext uri="{BB962C8B-B14F-4D97-AF65-F5344CB8AC3E}">
        <p14:creationId xmlns:p14="http://schemas.microsoft.com/office/powerpoint/2010/main" val="174371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271078" cy="6789172"/>
          </a:xfrm>
        </p:spPr>
      </p:pic>
    </p:spTree>
    <p:extLst>
      <p:ext uri="{BB962C8B-B14F-4D97-AF65-F5344CB8AC3E}">
        <p14:creationId xmlns:p14="http://schemas.microsoft.com/office/powerpoint/2010/main" val="30775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5" y="0"/>
            <a:ext cx="10668173" cy="6858000"/>
          </a:xfrm>
        </p:spPr>
      </p:pic>
    </p:spTree>
    <p:extLst>
      <p:ext uri="{BB962C8B-B14F-4D97-AF65-F5344CB8AC3E}">
        <p14:creationId xmlns:p14="http://schemas.microsoft.com/office/powerpoint/2010/main" val="246010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Mohsin Sardar</dc:creator>
  <cp:lastModifiedBy>Muhammad Mohsin Sardar</cp:lastModifiedBy>
  <cp:revision>3</cp:revision>
  <dcterms:created xsi:type="dcterms:W3CDTF">2020-05-03T16:17:05Z</dcterms:created>
  <dcterms:modified xsi:type="dcterms:W3CDTF">2020-05-03T16:32:55Z</dcterms:modified>
</cp:coreProperties>
</file>