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3" r:id="rId4"/>
    <p:sldId id="270" r:id="rId5"/>
    <p:sldId id="274" r:id="rId6"/>
    <p:sldId id="277" r:id="rId7"/>
    <p:sldId id="275" r:id="rId8"/>
    <p:sldId id="276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45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1" y="1114052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85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1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22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7"/>
            <a:ext cx="11353803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364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4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4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714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/>
        </p:nvSpPr>
        <p:spPr>
          <a:xfrm>
            <a:off x="558211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4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4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3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5AEDC5C-2E87-49C6-AB07-A95E5F39ED8E}"/>
              </a:ext>
            </a:extLst>
          </p:cNvPr>
          <p:cNvSpPr/>
          <p:nvPr/>
        </p:nvSpPr>
        <p:spPr>
          <a:xfrm>
            <a:off x="558211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D88DE-E462-4C8A-BF99-609390DFB781}"/>
              </a:ext>
            </a:extLst>
          </p:cNvPr>
          <p:cNvSpPr/>
          <p:nvPr/>
        </p:nvSpPr>
        <p:spPr>
          <a:xfrm>
            <a:off x="498835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49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27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76262E-36A0-40C6-ADE6-90CD9FB9B9EA}"/>
              </a:ext>
            </a:extLst>
          </p:cNvPr>
          <p:cNvSpPr/>
          <p:nvPr/>
        </p:nvSpPr>
        <p:spPr>
          <a:xfrm>
            <a:off x="558211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C8C98-510F-48C9-82B2-9E4F760A68DF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4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4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9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558211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1800" b="1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1800" b="1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91"/>
            <a:ext cx="4937760" cy="296851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4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4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36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/>
        </p:nvSpPr>
        <p:spPr>
          <a:xfrm>
            <a:off x="665855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20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74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4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2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1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775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4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42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98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92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5" y="3085766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7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59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4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26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8" y="5141976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2393952"/>
            <a:ext cx="11029615" cy="2147467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15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4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41" y="2228004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99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4"/>
            <a:ext cx="519476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4"/>
            <a:ext cx="5194771" cy="553373"/>
          </a:xfrm>
        </p:spPr>
        <p:txBody>
          <a:bodyPr anchor="ctr"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4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22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357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3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1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411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1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8" y="933452"/>
            <a:ext cx="3031852" cy="1722419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30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8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3" y="6456918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2"/>
            <a:ext cx="69172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1" y="6456918"/>
            <a:ext cx="1052511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28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2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93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18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5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5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1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24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1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5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1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76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1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96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1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33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1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32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 cap="all" spc="7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 cap="all" spc="7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 cap="all" spc="7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9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5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4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3" y="6423916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6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1" y="6423916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5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076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33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lnSpc>
          <a:spcPct val="120000"/>
        </a:lnSpc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8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8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9FB580A-BA0E-4D5E-90F4-C42767A783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000" y="85725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Univer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05B39-A89F-4340-8CC0-8219D0F11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154" y="3428164"/>
            <a:ext cx="7259587" cy="1097352"/>
          </a:xfrm>
        </p:spPr>
        <p:txBody>
          <a:bodyPr anchor="b">
            <a:normAutofit/>
          </a:bodyPr>
          <a:lstStyle/>
          <a:p>
            <a:pPr algn="ctr"/>
            <a:r>
              <a:rPr lang="en-US" sz="3525" dirty="0">
                <a:solidFill>
                  <a:schemeClr val="bg1"/>
                </a:solidFill>
              </a:rPr>
              <a:t>Ethical issues in Counseling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503066-2E9E-4374-8662-4293FEBEF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73" b="43080"/>
          <a:stretch/>
        </p:blipFill>
        <p:spPr>
          <a:xfrm>
            <a:off x="1524001" y="-837"/>
            <a:ext cx="9143985" cy="3429001"/>
          </a:xfrm>
          <a:prstGeom prst="rect">
            <a:avLst/>
          </a:prstGeom>
        </p:spPr>
      </p:pic>
      <p:sp>
        <p:nvSpPr>
          <p:cNvPr id="18" name="Graphic 13">
            <a:extLst>
              <a:ext uri="{FF2B5EF4-FFF2-40B4-BE49-F238E27FC236}">
                <a16:creationId xmlns:a16="http://schemas.microsoft.com/office/drawing/2014/main" xmlns="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32717" y="3717687"/>
            <a:ext cx="104279" cy="10427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en-US" sz="1350">
              <a:solidFill>
                <a:prstClr val="black"/>
              </a:solidFill>
              <a:latin typeface="Univers"/>
            </a:endParaRPr>
          </a:p>
        </p:txBody>
      </p:sp>
      <p:sp>
        <p:nvSpPr>
          <p:cNvPr id="20" name="Graphic 12">
            <a:extLst>
              <a:ext uri="{FF2B5EF4-FFF2-40B4-BE49-F238E27FC236}">
                <a16:creationId xmlns:a16="http://schemas.microsoft.com/office/drawing/2014/main" xmlns="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01800" y="3889657"/>
            <a:ext cx="68354" cy="68354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en-US" sz="1350">
              <a:solidFill>
                <a:prstClr val="black"/>
              </a:solidFill>
              <a:latin typeface="Univers"/>
            </a:endParaRPr>
          </a:p>
        </p:txBody>
      </p:sp>
      <p:sp>
        <p:nvSpPr>
          <p:cNvPr id="22" name="Graphic 15">
            <a:extLst>
              <a:ext uri="{FF2B5EF4-FFF2-40B4-BE49-F238E27FC236}">
                <a16:creationId xmlns:a16="http://schemas.microsoft.com/office/drawing/2014/main" xmlns="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21060" y="4276015"/>
            <a:ext cx="95786" cy="95786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en-US" sz="1350">
              <a:solidFill>
                <a:prstClr val="black"/>
              </a:solidFill>
              <a:latin typeface="Univer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9839" y="5014271"/>
            <a:ext cx="463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DR. SUMAYA BATOOL</a:t>
            </a:r>
          </a:p>
          <a:p>
            <a:pPr algn="ctr"/>
            <a:r>
              <a:rPr lang="en-US" smtClean="0"/>
              <a:t>DEPARTMENT OF PSYCHOLOGY, 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4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FC9B2-61E8-4357-BD66-F9C13AA132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DFF473-5238-4CC3-A3A2-ECAD77ABCF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E60CE16-425B-4092-B166-3ADA201B4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6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xmlns="" id="{873B8355-D675-4A55-B4DF-260608749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9" b="11926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3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FD2883FC-3DAB-4CBC-B5CB-C919ACE09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38" b="20462"/>
          <a:stretch/>
        </p:blipFill>
        <p:spPr>
          <a:xfrm>
            <a:off x="1524002" y="542924"/>
            <a:ext cx="9143999" cy="63150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002" y="2512951"/>
            <a:ext cx="9143999" cy="237161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Univers" panose="020B050202010402020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6D545-2604-483C-922D-83C4C670B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563" y="1386008"/>
            <a:ext cx="8178794" cy="24977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TERMINOLOGY TO KNOW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4E5597F-CE67-4085-9548-E6A8036DA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9411" y="3883772"/>
            <a:ext cx="4053178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60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8A31CF1-52B9-402F-833A-0B9EF8C8F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7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D355574-3934-47E1-8E27-62321934F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1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16158D-0FA7-496A-BD91-083276B0DF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DD30E6-D00B-4F51-866A-05E68B64B0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0D7156-CFBC-46DD-A540-8619E0629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83" b="11246"/>
          <a:stretch/>
        </p:blipFill>
        <p:spPr>
          <a:xfrm>
            <a:off x="0" y="-1"/>
            <a:ext cx="12192000" cy="695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5024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Avenir Next LT Pro</vt:lpstr>
      <vt:lpstr>Calibri</vt:lpstr>
      <vt:lpstr>Univers</vt:lpstr>
      <vt:lpstr>Univers Condensed</vt:lpstr>
      <vt:lpstr>Wingdings 2</vt:lpstr>
      <vt:lpstr>GradientVTI</vt:lpstr>
      <vt:lpstr>AccentBoxVTI</vt:lpstr>
      <vt:lpstr>DividendVTI</vt:lpstr>
      <vt:lpstr>Ethical issues in Counseling</vt:lpstr>
      <vt:lpstr>PowerPoint Presentation</vt:lpstr>
      <vt:lpstr>PowerPoint Presentation</vt:lpstr>
      <vt:lpstr>TERMINOLOGY TO KNOW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SHAYAN ALI</dc:creator>
  <cp:lastModifiedBy>Base Line</cp:lastModifiedBy>
  <cp:revision>2</cp:revision>
  <dcterms:created xsi:type="dcterms:W3CDTF">2020-05-03T07:34:56Z</dcterms:created>
  <dcterms:modified xsi:type="dcterms:W3CDTF">2020-05-04T03:46:41Z</dcterms:modified>
</cp:coreProperties>
</file>