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7" r:id="rId4"/>
    <p:sldId id="268" r:id="rId5"/>
    <p:sldId id="269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6CF-E5C3-4E45-9624-9EB24E0B976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363E-6F0A-47C5-8B2E-49A847D7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5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6CF-E5C3-4E45-9624-9EB24E0B976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363E-6F0A-47C5-8B2E-49A847D7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9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6CF-E5C3-4E45-9624-9EB24E0B976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363E-6F0A-47C5-8B2E-49A847D7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9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6CF-E5C3-4E45-9624-9EB24E0B976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363E-6F0A-47C5-8B2E-49A847D7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6CF-E5C3-4E45-9624-9EB24E0B976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363E-6F0A-47C5-8B2E-49A847D7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2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6CF-E5C3-4E45-9624-9EB24E0B976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363E-6F0A-47C5-8B2E-49A847D7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7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6CF-E5C3-4E45-9624-9EB24E0B976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363E-6F0A-47C5-8B2E-49A847D7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2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6CF-E5C3-4E45-9624-9EB24E0B976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363E-6F0A-47C5-8B2E-49A847D7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1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6CF-E5C3-4E45-9624-9EB24E0B976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363E-6F0A-47C5-8B2E-49A847D7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6CF-E5C3-4E45-9624-9EB24E0B976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363E-6F0A-47C5-8B2E-49A847D7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7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D6CF-E5C3-4E45-9624-9EB24E0B976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363E-6F0A-47C5-8B2E-49A847D7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0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DD6CF-E5C3-4E45-9624-9EB24E0B976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363E-6F0A-47C5-8B2E-49A847D74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0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lti Laptop 88 G\Desktop\AMS\IMG20200416220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0"/>
            <a:ext cx="9129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lti Laptop 88 G\Desktop\AMS\IMG20200416220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01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01" y="0"/>
            <a:ext cx="91781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29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152400"/>
            <a:ext cx="9123218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1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45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985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Multi Laptop 88 G</dc:creator>
  <cp:lastModifiedBy>Multi Laptop 88 G</cp:lastModifiedBy>
  <cp:revision>11</cp:revision>
  <dcterms:created xsi:type="dcterms:W3CDTF">2020-04-15T16:05:16Z</dcterms:created>
  <dcterms:modified xsi:type="dcterms:W3CDTF">2020-05-07T19:58:17Z</dcterms:modified>
</cp:coreProperties>
</file>