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4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Bookman Old Style" panose="02050604050505020204" pitchFamily="18" charset="0"/>
              </a:rPr>
              <a:t>                      LECTURE-13, 14 &amp; 15</a:t>
            </a:r>
            <a:endParaRPr lang="en-US" b="1" dirty="0">
              <a:latin typeface="Bookman Old Style" panose="02050604050505020204" pitchFamily="18" charset="0"/>
            </a:endParaRP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Trusses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13-Feb-2020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DF8EEA6-6AE1-4DA6-90E2-09E29769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35" y="823911"/>
            <a:ext cx="7096492" cy="47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98273B9-7282-4031-B27C-C36186BA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16" y="543071"/>
            <a:ext cx="7667347" cy="52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1C8D2DD-0A4D-4CA3-AE11-1442C7BB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19" y="1270781"/>
            <a:ext cx="7075282" cy="42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E4098D9-4878-4CAF-B2AE-E07941D4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32" y="218024"/>
            <a:ext cx="8550082" cy="58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6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3CB0103-9C78-4273-862F-AD445A40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92" y="218024"/>
            <a:ext cx="7886480" cy="57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68746EA-AD71-4B8C-88D6-24B42F74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12" y="218025"/>
            <a:ext cx="8932086" cy="58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2CBC08-359D-4B36-96D5-F4014FB46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09" y="666748"/>
            <a:ext cx="9457244" cy="49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E7B222-3B85-49FA-9324-76BA9FAC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97" y="572759"/>
            <a:ext cx="8450287" cy="51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5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0882614-1FBE-4F85-938D-73EB2210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37" y="285749"/>
            <a:ext cx="8125411" cy="56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2180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F539483-549B-41CA-8260-4AFF06FCE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55" y="285749"/>
            <a:ext cx="8482819" cy="56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5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FE3C48-FC66-44A1-BDA8-ACC4DA33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531324"/>
            <a:ext cx="10885629" cy="54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3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F033256-08F0-49BD-8CAF-BFC52DB47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43" y="285750"/>
            <a:ext cx="7365559" cy="57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8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20D0B73-7C5D-48F9-B596-4B2F8A46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12" y="461375"/>
            <a:ext cx="9528717" cy="54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2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E9FD89-DF75-4A72-A71C-4F40CF28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67" y="666748"/>
            <a:ext cx="8403982" cy="5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3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68EE6A-864C-4497-90F5-A917D453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60" y="411139"/>
            <a:ext cx="8132372" cy="53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A26395B-59EF-4B31-A7DB-7159BF88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86" y="405544"/>
            <a:ext cx="7923483" cy="53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9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261454F-DD1C-4327-8A9B-D1BB53638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40"/>
          <a:stretch/>
        </p:blipFill>
        <p:spPr>
          <a:xfrm>
            <a:off x="1036246" y="477433"/>
            <a:ext cx="8092112" cy="51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6474E8C-C470-4DB8-86CA-93EB8591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32" y="535781"/>
            <a:ext cx="6649550" cy="43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7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F31FE8D-F0BC-4B54-B1EF-9EA0228C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233" y="904508"/>
            <a:ext cx="6500887" cy="44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5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61753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1DB1567-CFAB-4112-9D07-C2F0C23F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880" y="1001884"/>
            <a:ext cx="6209788" cy="45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1D56D1B-A12A-4250-9129-7D0E111AA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50" y="142876"/>
            <a:ext cx="9156099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2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C83D97-E821-4339-BCA5-F72F283E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97" y="521568"/>
            <a:ext cx="6594927" cy="48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BDC6DF2-F342-44A7-AEF9-6DE7BC70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727" y="285750"/>
            <a:ext cx="8184026" cy="53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4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3FC61C-F01D-438B-AEC9-AD92B451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7" y="823911"/>
            <a:ext cx="9112659" cy="42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3FC61C-F01D-438B-AEC9-AD92B451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7" y="823911"/>
            <a:ext cx="9112659" cy="42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3FC61C-F01D-438B-AEC9-AD92B451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7" y="823911"/>
            <a:ext cx="9112659" cy="42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7218F5-FABE-42BA-B646-27200744A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00" y="285750"/>
            <a:ext cx="9280237" cy="5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73</Words>
  <Application>Microsoft Office PowerPoint</Application>
  <PresentationFormat>Widescreen</PresentationFormat>
  <Paragraphs>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146</cp:revision>
  <dcterms:created xsi:type="dcterms:W3CDTF">2018-08-25T12:15:03Z</dcterms:created>
  <dcterms:modified xsi:type="dcterms:W3CDTF">2020-04-29T06:25:06Z</dcterms:modified>
</cp:coreProperties>
</file>