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94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4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13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8334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2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699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922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019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24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64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96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18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53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0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09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55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1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E32107-BC58-4C41-BB14-717D55A349CD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6B081-10B1-4A06-8E5E-D36EBAA0F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297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21972"/>
            <a:ext cx="9404723" cy="1531276"/>
          </a:xfrm>
        </p:spPr>
        <p:txBody>
          <a:bodyPr/>
          <a:lstStyle/>
          <a:p>
            <a:r>
              <a:rPr lang="en-US" dirty="0"/>
              <a:t>Economic </a:t>
            </a:r>
            <a:r>
              <a:rPr lang="en-US" dirty="0" err="1"/>
              <a:t>actvities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0ED8A2-C1C9-B846-8846-0AF5102275BF}"/>
              </a:ext>
            </a:extLst>
          </p:cNvPr>
          <p:cNvSpPr txBox="1"/>
          <p:nvPr/>
        </p:nvSpPr>
        <p:spPr>
          <a:xfrm>
            <a:off x="1086445" y="2582432"/>
            <a:ext cx="10019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B</a:t>
            </a:r>
            <a:r>
              <a:rPr lang="en-GB" b="1" i="1"/>
              <a:t>asically economic activities are involving in making, Providing ,purchasing or selling </a:t>
            </a:r>
          </a:p>
          <a:p>
            <a:pPr algn="l"/>
            <a:r>
              <a:rPr lang="en-GB" b="1" i="1"/>
              <a:t>Of goods or services.</a:t>
            </a:r>
          </a:p>
          <a:p>
            <a:pPr algn="l"/>
            <a:r>
              <a:rPr lang="en-GB" b="1" i="1"/>
              <a:t>Additionally, ecnomic activity involved in money or the exchange of products or services.</a:t>
            </a:r>
          </a:p>
          <a:p>
            <a:pPr algn="l"/>
            <a:r>
              <a:rPr lang="en-GB" b="1" i="1"/>
              <a:t>Economic activities can be discussed in five sectors which are all related to the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/>
              <a:t>Extraction of resources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/>
              <a:t>Manufacturing or production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/>
              <a:t>Services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/>
              <a:t>Knowledged based services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1"/>
              <a:t>Intellectual services or macro level </a:t>
            </a:r>
            <a:r>
              <a:rPr lang="en-GB" b="1"/>
              <a:t>executives services</a:t>
            </a:r>
            <a:endParaRPr lang="en-US" b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6BC336E-2831-494B-AF8C-AA1433C2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547" y="-2715536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i="1"/>
              <a:t>mic activities are basicall</a:t>
            </a:r>
            <a:endParaRPr lang="en-US" sz="2800" i="1"/>
          </a:p>
        </p:txBody>
      </p:sp>
    </p:spTree>
    <p:extLst>
      <p:ext uri="{BB962C8B-B14F-4D97-AF65-F5344CB8AC3E}">
        <p14:creationId xmlns:p14="http://schemas.microsoft.com/office/powerpoint/2010/main" xmlns="" val="331626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activities.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853249"/>
            <a:ext cx="5323246" cy="4403090"/>
          </a:xfrm>
        </p:spPr>
        <p:txBody>
          <a:bodyPr>
            <a:normAutofit/>
          </a:bodyPr>
          <a:lstStyle/>
          <a:p>
            <a:r>
              <a:rPr lang="en-US" dirty="0"/>
              <a:t>Secondary economic activity in which people use raw material to produce or manufacture new products of greater value.</a:t>
            </a:r>
          </a:p>
          <a:p>
            <a:r>
              <a:rPr lang="en-US" dirty="0"/>
              <a:t>Example; manufacturing steel into car or textile into clothing.</a:t>
            </a:r>
          </a:p>
          <a:p>
            <a:r>
              <a:rPr lang="en-US" dirty="0"/>
              <a:t>Also include handicraft  production , electronic goods production and chemical industries etc.</a:t>
            </a:r>
          </a:p>
          <a:p>
            <a:r>
              <a:rPr lang="en-US" dirty="0"/>
              <a:t>The total population or </a:t>
            </a:r>
            <a:r>
              <a:rPr lang="en-US" dirty="0" err="1"/>
              <a:t>labour</a:t>
            </a:r>
            <a:r>
              <a:rPr lang="en-US" dirty="0"/>
              <a:t> force directly engaged to secondary sector.</a:t>
            </a:r>
          </a:p>
          <a:p>
            <a:r>
              <a:rPr lang="en-US" dirty="0"/>
              <a:t>Secondary producers are “BLUE COLLAR” workers.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8144" y="2238375"/>
            <a:ext cx="4238625" cy="3429000"/>
          </a:xfrm>
        </p:spPr>
      </p:pic>
    </p:spTree>
    <p:extLst>
      <p:ext uri="{BB962C8B-B14F-4D97-AF65-F5344CB8AC3E}">
        <p14:creationId xmlns:p14="http://schemas.microsoft.com/office/powerpoint/2010/main" xmlns="" val="148000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Tertiary activities.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5027032" cy="4195763"/>
          </a:xfrm>
        </p:spPr>
        <p:txBody>
          <a:bodyPr>
            <a:normAutofit/>
          </a:bodyPr>
          <a:lstStyle/>
          <a:p>
            <a:r>
              <a:rPr lang="en-US" dirty="0"/>
              <a:t>The tertiary sector of economy is the service industry.</a:t>
            </a:r>
          </a:p>
          <a:p>
            <a:r>
              <a:rPr lang="en-US" dirty="0"/>
              <a:t>This sector  provides services to the general population and  to business and personal services.</a:t>
            </a:r>
          </a:p>
          <a:p>
            <a:r>
              <a:rPr lang="en-US" dirty="0"/>
              <a:t>These activities are associated </a:t>
            </a:r>
            <a:r>
              <a:rPr lang="en-US" dirty="0" err="1"/>
              <a:t>wirth</a:t>
            </a:r>
            <a:r>
              <a:rPr lang="en-US" dirty="0"/>
              <a:t> the sectors including </a:t>
            </a:r>
            <a:r>
              <a:rPr lang="en-US" dirty="0" err="1"/>
              <a:t>retail,wholesale</a:t>
            </a:r>
            <a:r>
              <a:rPr lang="en-US" dirty="0"/>
              <a:t>, distribution, transportation ,entertainment, </a:t>
            </a:r>
            <a:r>
              <a:rPr lang="en-US" dirty="0" err="1"/>
              <a:t>heathcare</a:t>
            </a:r>
            <a:r>
              <a:rPr lang="en-US" dirty="0"/>
              <a:t>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Mostly concerned with retailing and wholesaling of goods.</a:t>
            </a:r>
          </a:p>
          <a:p>
            <a:r>
              <a:rPr lang="en-US" dirty="0"/>
              <a:t>Tertiary activities are “ PINK COLLAR” worker.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1062" y="2578100"/>
            <a:ext cx="4076700" cy="3362325"/>
          </a:xfrm>
        </p:spPr>
      </p:pic>
    </p:spTree>
    <p:extLst>
      <p:ext uri="{BB962C8B-B14F-4D97-AF65-F5344CB8AC3E}">
        <p14:creationId xmlns:p14="http://schemas.microsoft.com/office/powerpoint/2010/main" xmlns="" val="300781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Quaternary activities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Quaternary services represent special type of service work.</a:t>
            </a:r>
          </a:p>
          <a:p>
            <a:r>
              <a:rPr lang="en-US" dirty="0"/>
              <a:t>the quaternary activity economy is the way  to </a:t>
            </a:r>
            <a:r>
              <a:rPr lang="en-US" dirty="0" err="1"/>
              <a:t>decscribe</a:t>
            </a:r>
            <a:r>
              <a:rPr lang="en-US" dirty="0"/>
              <a:t> the knowledge based part of economy.</a:t>
            </a:r>
          </a:p>
          <a:p>
            <a:r>
              <a:rPr lang="en-US" dirty="0"/>
              <a:t>Which include services such as information </a:t>
            </a:r>
            <a:r>
              <a:rPr lang="en-US" dirty="0" err="1"/>
              <a:t>technology,information</a:t>
            </a:r>
            <a:r>
              <a:rPr lang="en-US" dirty="0"/>
              <a:t> generation and </a:t>
            </a:r>
            <a:r>
              <a:rPr lang="en-US" dirty="0" err="1"/>
              <a:t>sharing,media</a:t>
            </a:r>
            <a:r>
              <a:rPr lang="en-US" dirty="0"/>
              <a:t> and research, and development.</a:t>
            </a:r>
          </a:p>
          <a:p>
            <a:r>
              <a:rPr lang="en-US" dirty="0"/>
              <a:t>Also focus on administrative  and professional services  and government and </a:t>
            </a:r>
            <a:r>
              <a:rPr lang="en-US" dirty="0" err="1"/>
              <a:t>menagment</a:t>
            </a:r>
            <a:r>
              <a:rPr lang="en-US" dirty="0"/>
              <a:t>.</a:t>
            </a:r>
          </a:p>
          <a:p>
            <a:r>
              <a:rPr lang="en-US" dirty="0"/>
              <a:t>Quaternary  sector include “ WHITE COLLAR” work force.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149" y="2606451"/>
            <a:ext cx="4286250" cy="2609850"/>
          </a:xfrm>
        </p:spPr>
      </p:pic>
    </p:spTree>
    <p:extLst>
      <p:ext uri="{BB962C8B-B14F-4D97-AF65-F5344CB8AC3E}">
        <p14:creationId xmlns:p14="http://schemas.microsoft.com/office/powerpoint/2010/main" xmlns="" val="227556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Quinery</a:t>
            </a:r>
            <a:r>
              <a:rPr lang="en-US" dirty="0"/>
              <a:t> activities.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734" y="1853248"/>
            <a:ext cx="8916452" cy="4195763"/>
          </a:xfrm>
        </p:spPr>
        <p:txBody>
          <a:bodyPr>
            <a:normAutofit/>
          </a:bodyPr>
          <a:lstStyle/>
          <a:p>
            <a:r>
              <a:rPr lang="en-US" sz="2400" dirty="0" err="1"/>
              <a:t>Quinery</a:t>
            </a:r>
            <a:r>
              <a:rPr lang="en-US" sz="2400" dirty="0"/>
              <a:t> activity is the branch of a country’s economy where high level decisions are made by top level executives in the government, </a:t>
            </a:r>
            <a:r>
              <a:rPr lang="en-US" sz="2400" dirty="0" err="1"/>
              <a:t>industary</a:t>
            </a:r>
            <a:r>
              <a:rPr lang="en-US" sz="2400" dirty="0"/>
              <a:t>, business, education ,media.</a:t>
            </a:r>
          </a:p>
          <a:p>
            <a:r>
              <a:rPr lang="en-US" sz="2400" dirty="0"/>
              <a:t>It is a top economic sector.</a:t>
            </a:r>
          </a:p>
          <a:p>
            <a:r>
              <a:rPr lang="en-US" sz="2400" dirty="0"/>
              <a:t>Top executives includes chief executive officer ,chief financial officer, president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An appropriate label for this group is the “GOLD COLLAR” workers.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3854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Economic</a:t>
            </a:r>
            <a:r>
              <a:rPr lang="en-US" dirty="0"/>
              <a:t> </a:t>
            </a:r>
            <a:r>
              <a:rPr lang="en-US" sz="2800" b="1" dirty="0" err="1"/>
              <a:t>activitiy</a:t>
            </a:r>
            <a:r>
              <a:rPr lang="en-US" sz="2800" b="1" dirty="0"/>
              <a:t>;</a:t>
            </a:r>
            <a:br>
              <a:rPr lang="en-US" sz="2800" b="1" dirty="0"/>
            </a:br>
            <a:r>
              <a:rPr lang="en-US" sz="2400" dirty="0"/>
              <a:t>Every human effort or activity for livelihood purpose</a:t>
            </a:r>
            <a:r>
              <a:rPr lang="en-US" sz="2800" dirty="0"/>
              <a:t>.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846727" cy="4195763"/>
          </a:xfrm>
        </p:spPr>
        <p:txBody>
          <a:bodyPr>
            <a:normAutofit/>
          </a:bodyPr>
          <a:lstStyle/>
          <a:p>
            <a:r>
              <a:rPr lang="en-US" sz="2800" b="1" dirty="0"/>
              <a:t>Economic activities;</a:t>
            </a:r>
          </a:p>
          <a:p>
            <a:r>
              <a:rPr lang="en-US" sz="2400" dirty="0"/>
              <a:t>These are related to production, distribution, exchange and consumption of goods and services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4029" y="2958314"/>
            <a:ext cx="1653438" cy="158638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941" t="36168" r="-2941" b="-36168"/>
          <a:stretch/>
        </p:blipFill>
        <p:spPr>
          <a:xfrm>
            <a:off x="7732812" y="2494539"/>
            <a:ext cx="2188878" cy="302678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2610" y="4624305"/>
            <a:ext cx="1181853" cy="11966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6296" y="4624305"/>
            <a:ext cx="1447102" cy="1469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7622" y="4624305"/>
            <a:ext cx="1447102" cy="13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06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Sectors of economic activities.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98277" cy="4195481"/>
          </a:xfrm>
        </p:spPr>
        <p:txBody>
          <a:bodyPr>
            <a:normAutofit/>
          </a:bodyPr>
          <a:lstStyle/>
          <a:p>
            <a:r>
              <a:rPr lang="en-US" sz="2800" i="1" dirty="0"/>
              <a:t>SECTOR OF ECONOMY.</a:t>
            </a:r>
          </a:p>
          <a:p>
            <a:r>
              <a:rPr lang="en-US" sz="2400" dirty="0"/>
              <a:t>There are five sectors in economic activities.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03312" y="3928056"/>
            <a:ext cx="1416676" cy="1107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Primary Sector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5883" y="3966692"/>
            <a:ext cx="1416677" cy="1107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Secondary</a:t>
            </a:r>
            <a:r>
              <a:rPr lang="en-US" dirty="0"/>
              <a:t> Sector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59606" y="3940934"/>
            <a:ext cx="1463922" cy="1094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Tertiary Sector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65680" y="3928056"/>
            <a:ext cx="1596980" cy="1081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Quaternary Sector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04812" y="3966692"/>
            <a:ext cx="1642087" cy="1004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Quinery</a:t>
            </a:r>
            <a:r>
              <a:rPr lang="en-US" dirty="0"/>
              <a:t> Sector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462560" y="4468968"/>
            <a:ext cx="397046" cy="180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477" y="4401600"/>
            <a:ext cx="420660" cy="237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28" y="4440237"/>
            <a:ext cx="420660" cy="237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152" y="4427358"/>
            <a:ext cx="420660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88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74" y="233777"/>
            <a:ext cx="9404723" cy="1400530"/>
          </a:xfrm>
        </p:spPr>
        <p:txBody>
          <a:bodyPr/>
          <a:lstStyle/>
          <a:p>
            <a:r>
              <a:rPr lang="en-US" dirty="0"/>
              <a:t>Sectors of economic </a:t>
            </a:r>
            <a:r>
              <a:rPr lang="en-US" dirty="0" err="1"/>
              <a:t>actvites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6646" y="1861599"/>
            <a:ext cx="9740700" cy="4195763"/>
          </a:xfrm>
        </p:spPr>
        <p:txBody>
          <a:bodyPr>
            <a:normAutofit/>
          </a:bodyPr>
          <a:lstStyle/>
          <a:p>
            <a:r>
              <a:rPr lang="en-US" sz="2400" dirty="0"/>
              <a:t>Primary sector is Resources based and extractive activities.</a:t>
            </a:r>
          </a:p>
          <a:p>
            <a:r>
              <a:rPr lang="en-US" sz="2400" dirty="0"/>
              <a:t>Secondary sector is Manufacturing based activities.</a:t>
            </a:r>
          </a:p>
          <a:p>
            <a:r>
              <a:rPr lang="en-US" sz="2400" dirty="0"/>
              <a:t>Tertiary sector is Services based activities.</a:t>
            </a:r>
          </a:p>
          <a:p>
            <a:r>
              <a:rPr lang="en-US" sz="2400" dirty="0"/>
              <a:t>Quaternary sector is knowledge based activities.</a:t>
            </a:r>
          </a:p>
          <a:p>
            <a:r>
              <a:rPr lang="en-US" sz="2400" dirty="0" err="1"/>
              <a:t>Quinary</a:t>
            </a:r>
            <a:r>
              <a:rPr lang="en-US" sz="2400" dirty="0"/>
              <a:t> sector is intellectually based macro level activities.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161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activities.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Primary sector of economy  is the sector  of economy making direct use of natural resources.</a:t>
            </a:r>
          </a:p>
          <a:p>
            <a:r>
              <a:rPr lang="en-US" dirty="0"/>
              <a:t>These activities are those that harvest or extract  something from earth</a:t>
            </a:r>
          </a:p>
          <a:p>
            <a:r>
              <a:rPr lang="en-US" dirty="0"/>
              <a:t>These includes hunting and gathering, raw material, agriculture ,forestry ,</a:t>
            </a:r>
            <a:r>
              <a:rPr lang="en-US" dirty="0" err="1"/>
              <a:t>fishing,mining</a:t>
            </a:r>
            <a:r>
              <a:rPr lang="en-US" dirty="0"/>
              <a:t> .</a:t>
            </a:r>
          </a:p>
          <a:p>
            <a:r>
              <a:rPr lang="en-US" dirty="0"/>
              <a:t>Primary sector is usually most important in less develop countries and typically less important in industrial country.</a:t>
            </a:r>
          </a:p>
          <a:p>
            <a:r>
              <a:rPr lang="en-US" dirty="0"/>
              <a:t>Primary producers are “ RED COLLAR” worker.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56" y="2340825"/>
            <a:ext cx="4114800" cy="3295650"/>
          </a:xfrm>
        </p:spPr>
      </p:pic>
    </p:spTree>
    <p:extLst>
      <p:ext uri="{BB962C8B-B14F-4D97-AF65-F5344CB8AC3E}">
        <p14:creationId xmlns:p14="http://schemas.microsoft.com/office/powerpoint/2010/main" xmlns="" val="153041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activities.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Agriculture </a:t>
            </a:r>
          </a:p>
          <a:p>
            <a:r>
              <a:rPr lang="en-US" dirty="0"/>
              <a:t>The primary sector also called agriculture sector  because the main activity of these sector is agriculture</a:t>
            </a:r>
          </a:p>
          <a:p>
            <a:r>
              <a:rPr lang="en-US" dirty="0"/>
              <a:t>Also because more people concentrated in the agriculture field and dependent on environment.</a:t>
            </a:r>
          </a:p>
          <a:p>
            <a:r>
              <a:rPr lang="en-US" dirty="0"/>
              <a:t>In agriculture include crops and live stock such as food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Only 3%and 10% </a:t>
            </a:r>
            <a:r>
              <a:rPr lang="en-US" dirty="0" err="1"/>
              <a:t>labour</a:t>
            </a:r>
            <a:r>
              <a:rPr lang="en-US" dirty="0"/>
              <a:t> force engaged in this activity.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3532" y="2667615"/>
            <a:ext cx="4121238" cy="2981681"/>
          </a:xfrm>
        </p:spPr>
      </p:pic>
    </p:spTree>
    <p:extLst>
      <p:ext uri="{BB962C8B-B14F-4D97-AF65-F5344CB8AC3E}">
        <p14:creationId xmlns:p14="http://schemas.microsoft.com/office/powerpoint/2010/main" xmlns="" val="91673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activities.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Fishing </a:t>
            </a:r>
          </a:p>
          <a:p>
            <a:r>
              <a:rPr lang="en-US" dirty="0"/>
              <a:t>It also include in primary activity</a:t>
            </a:r>
            <a:r>
              <a:rPr lang="en-US" sz="2800" dirty="0"/>
              <a:t>.</a:t>
            </a:r>
          </a:p>
          <a:p>
            <a:r>
              <a:rPr lang="en-US" dirty="0"/>
              <a:t>10 to12 % of annual fish supply comer from inland water , </a:t>
            </a:r>
            <a:r>
              <a:rPr lang="en-US" dirty="0" err="1"/>
              <a:t>river,lakes,pounds</a:t>
            </a:r>
            <a:r>
              <a:rPr lang="en-US" dirty="0"/>
              <a:t> farm.</a:t>
            </a:r>
          </a:p>
          <a:p>
            <a:r>
              <a:rPr lang="en-US" dirty="0"/>
              <a:t>And the other 88 to 90% comes from the world ocean.</a:t>
            </a:r>
          </a:p>
          <a:p>
            <a:r>
              <a:rPr lang="en-US" dirty="0"/>
              <a:t>Fish </a:t>
            </a:r>
            <a:r>
              <a:rPr lang="en-US" dirty="0" err="1"/>
              <a:t>provie</a:t>
            </a:r>
            <a:r>
              <a:rPr lang="en-US" dirty="0"/>
              <a:t> 6% of total daily protein intake of the developing world population and 7%  of total protein supply worldwide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8086" y="2600885"/>
            <a:ext cx="4286250" cy="3419475"/>
          </a:xfrm>
        </p:spPr>
      </p:pic>
    </p:spTree>
    <p:extLst>
      <p:ext uri="{BB962C8B-B14F-4D97-AF65-F5344CB8AC3E}">
        <p14:creationId xmlns:p14="http://schemas.microsoft.com/office/powerpoint/2010/main" xmlns="" val="273928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89" y="436698"/>
            <a:ext cx="9404723" cy="1400530"/>
          </a:xfrm>
        </p:spPr>
        <p:txBody>
          <a:bodyPr/>
          <a:lstStyle/>
          <a:p>
            <a:r>
              <a:rPr lang="en-US" dirty="0"/>
              <a:t>Primary activity.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err="1"/>
              <a:t>Forstry</a:t>
            </a:r>
            <a:endParaRPr lang="en-US" sz="2800" dirty="0"/>
          </a:p>
          <a:p>
            <a:r>
              <a:rPr lang="en-US" sz="1900" dirty="0"/>
              <a:t> it is valuable primary activity , after retreat of continental glacier 1100 years ago </a:t>
            </a:r>
            <a:r>
              <a:rPr lang="en-US" sz="1900" dirty="0" err="1"/>
              <a:t>bfore</a:t>
            </a:r>
            <a:r>
              <a:rPr lang="en-US" sz="1900" dirty="0"/>
              <a:t> the rise of </a:t>
            </a:r>
            <a:r>
              <a:rPr lang="en-US" sz="1900" dirty="0" err="1"/>
              <a:t>agiculture</a:t>
            </a:r>
            <a:r>
              <a:rPr lang="en-US" sz="2800" dirty="0"/>
              <a:t>.</a:t>
            </a:r>
          </a:p>
          <a:p>
            <a:r>
              <a:rPr lang="en-US" dirty="0"/>
              <a:t>The world forest and woodland probably  covered 45% of earth land area.it is productive environment for earlier society that </a:t>
            </a:r>
            <a:r>
              <a:rPr lang="en-US" dirty="0" err="1"/>
              <a:t>gatherd</a:t>
            </a:r>
            <a:r>
              <a:rPr lang="en-US" dirty="0"/>
              <a:t> </a:t>
            </a:r>
            <a:r>
              <a:rPr lang="en-US" dirty="0" err="1"/>
              <a:t>fruits,nuts</a:t>
            </a:r>
            <a:r>
              <a:rPr lang="en-US" dirty="0"/>
              <a:t>, leaves ,</a:t>
            </a:r>
            <a:r>
              <a:rPr lang="en-US" dirty="0" err="1"/>
              <a:t>roots,fiber</a:t>
            </a:r>
            <a:r>
              <a:rPr lang="en-US" dirty="0"/>
              <a:t> collected from trees and woody plants.</a:t>
            </a:r>
          </a:p>
          <a:p>
            <a:r>
              <a:rPr lang="en-US" dirty="0"/>
              <a:t>Forest still </a:t>
            </a:r>
            <a:r>
              <a:rPr lang="en-US" dirty="0" err="1"/>
              <a:t>coverd</a:t>
            </a:r>
            <a:r>
              <a:rPr lang="en-US" dirty="0"/>
              <a:t> 30 % of land area.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5363" y="2559872"/>
            <a:ext cx="2897747" cy="2334100"/>
          </a:xfrm>
        </p:spPr>
      </p:pic>
      <p:sp>
        <p:nvSpPr>
          <p:cNvPr id="6" name="TextBox 5"/>
          <p:cNvSpPr txBox="1"/>
          <p:nvPr/>
        </p:nvSpPr>
        <p:spPr>
          <a:xfrm>
            <a:off x="9269784" y="2190540"/>
            <a:ext cx="279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Forest coverage area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8291" y="2375206"/>
            <a:ext cx="2034862" cy="27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42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activity.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Mining </a:t>
            </a:r>
          </a:p>
          <a:p>
            <a:r>
              <a:rPr lang="en-US" dirty="0"/>
              <a:t>It is the extraction of </a:t>
            </a:r>
            <a:r>
              <a:rPr lang="en-US" dirty="0" err="1"/>
              <a:t>valueable</a:t>
            </a:r>
            <a:r>
              <a:rPr lang="en-US" dirty="0"/>
              <a:t> minerals from the earth.</a:t>
            </a:r>
          </a:p>
          <a:p>
            <a:r>
              <a:rPr lang="en-US" dirty="0"/>
              <a:t>Mining started with the advent of industrial revolution in England about  one half century ago.</a:t>
            </a:r>
          </a:p>
          <a:p>
            <a:r>
              <a:rPr lang="en-US" dirty="0"/>
              <a:t>With the </a:t>
            </a:r>
            <a:r>
              <a:rPr lang="en-US" dirty="0" err="1"/>
              <a:t>pessage</a:t>
            </a:r>
            <a:r>
              <a:rPr lang="en-US" dirty="0"/>
              <a:t> of time extraction of minerals has become commercial activity.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380" y="2922141"/>
            <a:ext cx="4395788" cy="2472630"/>
          </a:xfrm>
        </p:spPr>
      </p:pic>
    </p:spTree>
    <p:extLst>
      <p:ext uri="{BB962C8B-B14F-4D97-AF65-F5344CB8AC3E}">
        <p14:creationId xmlns:p14="http://schemas.microsoft.com/office/powerpoint/2010/main" xmlns="" val="38191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</TotalTime>
  <Words>730</Words>
  <Application>Microsoft Office PowerPoint</Application>
  <PresentationFormat>Custom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Economic actvities</vt:lpstr>
      <vt:lpstr>Economic activitiy; Every human effort or activity for livelihood purpose.</vt:lpstr>
      <vt:lpstr>Sectors of economic activities.</vt:lpstr>
      <vt:lpstr>Sectors of economic actvites.</vt:lpstr>
      <vt:lpstr>Primary activities.</vt:lpstr>
      <vt:lpstr>Primary activities.</vt:lpstr>
      <vt:lpstr>Primary activities. </vt:lpstr>
      <vt:lpstr>Primary activity.</vt:lpstr>
      <vt:lpstr>Primary activity.</vt:lpstr>
      <vt:lpstr>Secondary activities.</vt:lpstr>
      <vt:lpstr>Tertiary activities.</vt:lpstr>
      <vt:lpstr>Quaternary activities.</vt:lpstr>
      <vt:lpstr>Quinery activities.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ACTVITIES</dc:title>
  <dc:creator>Sana Fatima</dc:creator>
  <cp:lastModifiedBy>umer younas</cp:lastModifiedBy>
  <cp:revision>35</cp:revision>
  <dcterms:created xsi:type="dcterms:W3CDTF">2019-10-16T13:35:20Z</dcterms:created>
  <dcterms:modified xsi:type="dcterms:W3CDTF">2020-11-13T11:06:55Z</dcterms:modified>
</cp:coreProperties>
</file>