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68" autoAdjust="0"/>
  </p:normalViewPr>
  <p:slideViewPr>
    <p:cSldViewPr snapToGrid="0">
      <p:cViewPr varScale="1">
        <p:scale>
          <a:sx n="74" d="100"/>
          <a:sy n="74" d="100"/>
        </p:scale>
        <p:origin x="101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A77FE-85A6-4975-B862-B9CFDFC0E41B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DCAE2-19CD-4F22-AD54-C43159592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89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 inspector </a:t>
            </a:r>
          </a:p>
          <a:p>
            <a:r>
              <a:rPr lang="en-US" dirty="0"/>
              <a:t>Similar web  150 traffic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DCAE2-19CD-4F22-AD54-C43159592C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04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DCAE2-19CD-4F22-AD54-C43159592C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14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Great Hack </a:t>
            </a:r>
          </a:p>
          <a:p>
            <a:r>
              <a:rPr lang="en-US" dirty="0" err="1"/>
              <a:t>fbq</a:t>
            </a:r>
            <a:r>
              <a:rPr lang="en-US" dirty="0"/>
              <a:t>('track', 'Purchase', {</a:t>
            </a:r>
            <a:r>
              <a:rPr lang="en-US" dirty="0" err="1"/>
              <a:t>content_type</a:t>
            </a:r>
            <a:r>
              <a:rPr lang="en-US" dirty="0"/>
              <a:t>: '</a:t>
            </a:r>
            <a:r>
              <a:rPr lang="en-US" dirty="0" err="1"/>
              <a:t>product_group</a:t>
            </a:r>
            <a:r>
              <a:rPr lang="en-US" dirty="0"/>
              <a:t>', </a:t>
            </a:r>
            <a:r>
              <a:rPr lang="en-US" dirty="0" err="1"/>
              <a:t>content_ids</a:t>
            </a:r>
            <a:r>
              <a:rPr lang="en-US" dirty="0"/>
              <a:t>: '[</a:t>
            </a:r>
            <a:r>
              <a:rPr lang="en-US" b="0" i="0" dirty="0">
                <a:solidFill>
                  <a:srgbClr val="4E5665"/>
                </a:solidFill>
                <a:effectLst/>
                <a:latin typeface="HelveticaNeue"/>
              </a:rPr>
              <a:t>4283952300172]</a:t>
            </a:r>
            <a:r>
              <a:rPr lang="en-US" dirty="0"/>
              <a:t> ', value: </a:t>
            </a:r>
            <a:r>
              <a:rPr lang="en-US" b="0" i="0" dirty="0">
                <a:solidFill>
                  <a:srgbClr val="4E5665"/>
                </a:solidFill>
                <a:effectLst/>
                <a:latin typeface="HelveticaNeue"/>
              </a:rPr>
              <a:t>14.99</a:t>
            </a:r>
            <a:r>
              <a:rPr lang="en-US" dirty="0"/>
              <a:t>,num_items:1, currency: 'USD', });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DCAE2-19CD-4F22-AD54-C43159592CF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42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4BF89-42E7-4FDB-8083-2928E83D4B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E63813-D6C1-407E-8B59-170971710E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28EC3-F141-46E1-8789-0CAA95440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0185-7ECD-4944-8A15-BF0A5FCDA7F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59647-24E7-41B9-90BB-2931A25FB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A8946-8F9E-4EE6-BD48-9ECD0542D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4F5D-691F-4F6B-B91D-306DC6543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92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06FCE-429E-442E-B892-C6CAC8E99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C0AD8E-92E6-4716-9688-724C665C7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DADE4-AC23-48B0-B060-F72F89A7C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0185-7ECD-4944-8A15-BF0A5FCDA7F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04982-1C6C-4E10-B734-9C7B4573B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9ADDB-C5A2-4A87-9E7F-410339DF5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4F5D-691F-4F6B-B91D-306DC6543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1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171F02-F292-48D5-A461-7921354BF2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444DC4-122B-4BB7-B5DA-F8A41161E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4EF7C-652C-494A-871A-34CBA07B4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0185-7ECD-4944-8A15-BF0A5FCDA7F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CFD29-51E3-4D89-A297-66D0D1C48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002C3-A167-4305-AFA4-8A8B816A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4F5D-691F-4F6B-B91D-306DC6543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24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787F9-FD4E-4FC5-8E05-36801F86A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113FE-E8C0-409D-A2E4-7CCEF3295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9061A-C59E-428D-85C6-CD35B96DB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0185-7ECD-4944-8A15-BF0A5FCDA7F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EB71C-4F63-495D-A4AF-C33757A4F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7EBE8-E77C-4901-9AF5-9CBA481BF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4F5D-691F-4F6B-B91D-306DC6543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5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3A1A0-27FA-4D7C-AD69-AAEB1AD62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ACED9-6E57-4CD9-A9F1-FE8253CD1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96117-4F32-4E5E-BC61-EF1FED92F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0185-7ECD-4944-8A15-BF0A5FCDA7F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12AD9-50B8-4E47-A1B8-055B49298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B0922-792D-41E8-9B62-A90049AFD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4F5D-691F-4F6B-B91D-306DC6543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5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E185B-6793-445F-A404-473171B52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04487-AC7A-4DD0-9352-AB81898391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FF880C-731E-4ED2-BBA4-6909327BB2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CA702-B28B-47FE-B324-72ECE3ADD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0185-7ECD-4944-8A15-BF0A5FCDA7F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CA2EF-341C-49D4-9282-0B1B3D189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2DCB5-0445-4451-87E4-6E812214C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4F5D-691F-4F6B-B91D-306DC6543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01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817BF-C525-41E9-BC24-F1AD322D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41DF8-6CDC-4368-A362-5A90CC6DF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16C112-62AB-4F59-B969-144E3E3EB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15FF1A-CCB5-467B-B335-8F86F78DD8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103854-1051-4DD0-B1BA-F33D1088B0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C04966-91D2-44C3-A4F3-D56F8080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0185-7ECD-4944-8A15-BF0A5FCDA7F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FAC54F-F2D7-4003-AF49-BBC69696A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285F90-5DB2-47FA-96C6-308E2C1FC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4F5D-691F-4F6B-B91D-306DC6543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7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70A70-5324-4041-B2EC-1026B4E19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78D25-A8E8-4900-807C-7DC713CDE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0185-7ECD-4944-8A15-BF0A5FCDA7F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FAF462-D63F-4AF9-9422-A69DBC405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EA49EB-AD70-468A-B00A-3FEF785B1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4F5D-691F-4F6B-B91D-306DC6543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6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87FBEB-3523-48F4-AF09-A91BCB32C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0185-7ECD-4944-8A15-BF0A5FCDA7F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6C8752-B16A-433C-A7A0-0580FB1E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45518-3FD4-425F-A43C-6D6EAF34A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4F5D-691F-4F6B-B91D-306DC6543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84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03B96-DC26-4CDF-AEA5-14CAF9119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3D4B6-BA1F-498C-A818-2575C817D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DD921-D265-48C7-97E5-400EF37B0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76F1CF-FFEB-41FF-BF07-5110E2DBE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0185-7ECD-4944-8A15-BF0A5FCDA7F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FC5E3D-6372-43A6-9609-196915291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F8224-5960-4AE4-8CFB-B1394B319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4F5D-691F-4F6B-B91D-306DC6543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9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42F77-89B7-4DC6-B632-F4B3B6D52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6CAD42-4D32-40BB-8D78-8EA12EDA08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CEC20-C984-4B8D-B2FA-7D1DEEBCD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DCA95-6CD7-4EDC-A921-14CDF56F1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0185-7ECD-4944-8A15-BF0A5FCDA7F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503EAE-61EE-4195-A3DE-8AA390F08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ECD385-22EE-420D-9700-987613541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4F5D-691F-4F6B-B91D-306DC6543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7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AC7B8D-C9DC-4C0A-9CDF-B1D707870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FA193-1EAE-43CD-BC2D-E10E8EABB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83DDA-63F8-4A3E-A619-A0EACE78D5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F0185-7ECD-4944-8A15-BF0A5FCDA7F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CFCE9-1734-4627-92A7-8EF67E914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DA5C1-085B-4F89-8F23-46CC35082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A4F5D-691F-4F6B-B91D-306DC6543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3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8DE8B-5548-4491-A420-A1A15FD0A1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7835BF-A3D1-44A9-8E0F-D60A281A8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38" y="0"/>
            <a:ext cx="104298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77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E19F45-60CC-4B3E-9900-F46B82CA1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116" y="311312"/>
            <a:ext cx="10050917" cy="564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4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7741E8-027D-4BD0-B91A-2C42501EF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9561" y="1032522"/>
            <a:ext cx="9558512" cy="4351338"/>
          </a:xfrm>
        </p:spPr>
      </p:pic>
    </p:spTree>
    <p:extLst>
      <p:ext uri="{BB962C8B-B14F-4D97-AF65-F5344CB8AC3E}">
        <p14:creationId xmlns:p14="http://schemas.microsoft.com/office/powerpoint/2010/main" val="3521803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D515A3-993B-4BA3-B24F-108555F74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1038225"/>
            <a:ext cx="1050607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94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71C2C6-C3CC-45DB-B3E4-6E2E7184F7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2563" y="1424409"/>
            <a:ext cx="2677746" cy="4351338"/>
          </a:xfrm>
        </p:spPr>
      </p:pic>
    </p:spTree>
    <p:extLst>
      <p:ext uri="{BB962C8B-B14F-4D97-AF65-F5344CB8AC3E}">
        <p14:creationId xmlns:p14="http://schemas.microsoft.com/office/powerpoint/2010/main" val="265139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2CE0C7-14C1-46D3-89F1-D25C14218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07271" y="789926"/>
            <a:ext cx="8577457" cy="4738038"/>
          </a:xfrm>
        </p:spPr>
      </p:pic>
    </p:spTree>
    <p:extLst>
      <p:ext uri="{BB962C8B-B14F-4D97-AF65-F5344CB8AC3E}">
        <p14:creationId xmlns:p14="http://schemas.microsoft.com/office/powerpoint/2010/main" val="2424407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F154FE-DE56-4CE3-B429-E3F9CB71C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99" y="681037"/>
            <a:ext cx="11225200" cy="530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20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878824-E297-4462-924F-866D8E2CE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0081"/>
            <a:ext cx="11653935" cy="546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60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83F740-A8F9-4BE9-821C-934E19F4E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78" y="233460"/>
            <a:ext cx="10944086" cy="549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75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FBB0FF-E474-44FE-8C7A-1BF7E652C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833437"/>
            <a:ext cx="1029652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06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556022-1094-4844-B559-431F5C76D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6378" y="1023191"/>
            <a:ext cx="9942460" cy="4873755"/>
          </a:xfrm>
        </p:spPr>
      </p:pic>
    </p:spTree>
    <p:extLst>
      <p:ext uri="{BB962C8B-B14F-4D97-AF65-F5344CB8AC3E}">
        <p14:creationId xmlns:p14="http://schemas.microsoft.com/office/powerpoint/2010/main" val="1753383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DFC8A8-7595-4F5D-AB4A-21125C9A9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" y="750628"/>
            <a:ext cx="10601325" cy="549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86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EED24A-BC2C-4F10-BD18-E1900AD7B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7" y="607656"/>
            <a:ext cx="9915525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48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4373A6-D6AF-4F37-A797-78988F4EA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327" y="552645"/>
            <a:ext cx="981075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24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50</Words>
  <Application>Microsoft Office PowerPoint</Application>
  <PresentationFormat>Widescreen</PresentationFormat>
  <Paragraphs>7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HelveticaNeue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xpert</dc:creator>
  <cp:lastModifiedBy>xpert</cp:lastModifiedBy>
  <cp:revision>15</cp:revision>
  <dcterms:created xsi:type="dcterms:W3CDTF">2020-11-30T13:32:15Z</dcterms:created>
  <dcterms:modified xsi:type="dcterms:W3CDTF">2020-11-30T16:25:26Z</dcterms:modified>
</cp:coreProperties>
</file>