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sldIdLst>
    <p:sldId id="256" r:id="rId2"/>
    <p:sldId id="278" r:id="rId3"/>
    <p:sldId id="260" r:id="rId4"/>
    <p:sldId id="277" r:id="rId5"/>
    <p:sldId id="279" r:id="rId6"/>
    <p:sldId id="281" r:id="rId7"/>
    <p:sldId id="282" r:id="rId8"/>
    <p:sldId id="287" r:id="rId9"/>
    <p:sldId id="283" r:id="rId10"/>
    <p:sldId id="280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718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687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30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75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74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06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37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82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title" idx="2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body" idx="1"/>
          </p:nvPr>
        </p:nvSpPr>
        <p:spPr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26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23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20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Char char="●"/>
              <a:defRPr sz="20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2600" b="0" i="0" u="none" strike="noStrike" cap="none"/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 sz="2300" b="0" i="0" u="none" strike="noStrike" cap="none"/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2000" b="0" i="0" u="none" strike="noStrike" cap="none"/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2000" b="0" i="0" u="none" strike="noStrike" cap="none"/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00" b="0" i="0" u="none" strike="noStrike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 sz="1000" b="0" i="0" u="none" strike="noStrike" cap="none"/>
            </a:lvl1pPr>
            <a:lvl2pPr marL="0" marR="0" lvl="1" indent="0" algn="r" rtl="0">
              <a:buNone/>
              <a:defRPr sz="1000" b="0" i="0" u="none" strike="noStrike" cap="none"/>
            </a:lvl2pPr>
            <a:lvl3pPr marL="0" marR="0" lvl="2" indent="0" algn="r" rtl="0">
              <a:buNone/>
              <a:defRPr sz="1000" b="0" i="0" u="none" strike="noStrike" cap="none"/>
            </a:lvl3pPr>
            <a:lvl4pPr marL="0" marR="0" lvl="3" indent="0" algn="r" rtl="0">
              <a:buNone/>
              <a:defRPr sz="1000" b="0" i="0" u="none" strike="noStrike" cap="none"/>
            </a:lvl4pPr>
            <a:lvl5pPr marL="0" marR="0" lvl="4" indent="0" algn="r" rtl="0">
              <a:buNone/>
              <a:defRPr sz="1000" b="0" i="0" u="none" strike="noStrike" cap="none"/>
            </a:lvl5pPr>
            <a:lvl6pPr marL="0" marR="0" lvl="5" indent="0" algn="r" rtl="0">
              <a:buNone/>
              <a:defRPr sz="1000" b="0" i="0" u="none" strike="noStrike" cap="none"/>
            </a:lvl6pPr>
            <a:lvl7pPr marL="0" marR="0" lvl="6" indent="0" algn="r" rtl="0">
              <a:buNone/>
              <a:defRPr sz="1000" b="0" i="0" u="none" strike="noStrike" cap="none"/>
            </a:lvl7pPr>
            <a:lvl8pPr marL="0" marR="0" lvl="7" indent="0" algn="r" rtl="0">
              <a:buNone/>
              <a:defRPr sz="1000" b="0" i="0" u="none" strike="noStrike" cap="none"/>
            </a:lvl8pPr>
            <a:lvl9pPr marL="0" marR="0" lvl="8" indent="0" algn="r" rtl="0">
              <a:buNone/>
              <a:defRPr sz="1000" b="0" i="0" u="none" strike="noStrike" cap="none"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  <a:p>
            <a:pPr marL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400"/>
          </a:p>
          <a:p>
            <a:pPr marL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sz="1400"/>
          </a:p>
          <a:p>
            <a:pPr marL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 sz="1400"/>
          </a:p>
        </p:txBody>
      </p:sp>
      <p:grpSp>
        <p:nvGrpSpPr>
          <p:cNvPr id="12" name="Google Shape;12;p1"/>
          <p:cNvGrpSpPr/>
          <p:nvPr/>
        </p:nvGrpSpPr>
        <p:grpSpPr>
          <a:xfrm>
            <a:off x="8153400" y="152400"/>
            <a:ext cx="792162" cy="1295400"/>
            <a:chOff x="8153400" y="1524000"/>
            <a:chExt cx="838200" cy="1371600"/>
          </a:xfrm>
        </p:grpSpPr>
        <p:sp>
          <p:nvSpPr>
            <p:cNvPr id="13" name="Google Shape;13;p1"/>
            <p:cNvSpPr/>
            <p:nvPr/>
          </p:nvSpPr>
          <p:spPr>
            <a:xfrm>
              <a:off x="81534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3312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509000" y="15240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1534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83312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8509000" y="17018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8686800" y="17018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81534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8331200" y="18796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85090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686800" y="18796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8864600" y="18796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8153400" y="2057400"/>
              <a:ext cx="127000" cy="1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83312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509000" y="20574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8686800" y="20574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81534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8331200" y="22352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5090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686800" y="22352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864600" y="22352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153400" y="2413000"/>
              <a:ext cx="127000" cy="127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83312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8509000" y="24130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8686800" y="24130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1534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331200" y="2590800"/>
              <a:ext cx="127000" cy="12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85090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8686800" y="25908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83312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686800" y="2768600"/>
              <a:ext cx="127000" cy="1270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ctrTitle"/>
          </p:nvPr>
        </p:nvSpPr>
        <p:spPr>
          <a:xfrm>
            <a:off x="0" y="1214203"/>
            <a:ext cx="9024079" cy="49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 To Demography</a:t>
            </a:r>
            <a:br>
              <a:rPr lang="en-US" sz="48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800" b="1" baseline="30000" dirty="0"/>
            </a:br>
            <a:r>
              <a:rPr lang="en-US" sz="4800" b="1" baseline="30000" dirty="0"/>
              <a:t>BS Sociology</a:t>
            </a:r>
            <a:br>
              <a:rPr lang="en-US" sz="4800" b="1" baseline="30000" dirty="0"/>
            </a:br>
            <a:r>
              <a:rPr lang="en-US" sz="2500" b="1" dirty="0"/>
              <a:t>Semester: 5</a:t>
            </a:r>
            <a:r>
              <a:rPr lang="en-US" sz="2500" b="1" baseline="30000" dirty="0"/>
              <a:t>th</a:t>
            </a:r>
            <a:br>
              <a:rPr lang="en-US" sz="2500" b="1" baseline="30000" dirty="0"/>
            </a:br>
            <a:r>
              <a:rPr lang="en-US" sz="2500" b="1" baseline="30000" dirty="0"/>
              <a:t>Lecture No. </a:t>
            </a:r>
            <a:r>
              <a:rPr lang="en-US" sz="2500" b="1" baseline="30000"/>
              <a:t>08</a:t>
            </a:r>
            <a:br>
              <a:rPr lang="en-US" sz="4800" b="1" baseline="30000" dirty="0"/>
            </a:br>
            <a:br>
              <a:rPr lang="en-US" sz="4800" b="1" baseline="30000" dirty="0"/>
            </a:br>
            <a:r>
              <a:rPr lang="en-US" sz="4800" b="1" baseline="30000" dirty="0"/>
              <a:t>Instructor: Mumtaz Hussain</a:t>
            </a:r>
            <a:br>
              <a:rPr lang="en-US" sz="4800" b="1" baseline="30000" dirty="0"/>
            </a:br>
            <a:r>
              <a:rPr lang="en-US" sz="4800" b="1" baseline="30000" dirty="0"/>
              <a:t>University of Sargodha Sb Campus </a:t>
            </a:r>
            <a:br>
              <a:rPr lang="en-US" sz="4800" b="1" baseline="30000" dirty="0"/>
            </a:br>
            <a:r>
              <a:rPr lang="en-US" sz="4800" b="1" baseline="30000" dirty="0"/>
              <a:t>Bhakkar</a:t>
            </a:r>
            <a:br>
              <a:rPr lang="en-US" sz="2800" b="1" baseline="30000" dirty="0"/>
            </a:br>
            <a:br>
              <a:rPr lang="en-US" sz="4800" b="1" dirty="0"/>
            </a:br>
            <a:endParaRPr sz="3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r>
              <a:rPr lang="en-US" sz="4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4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62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40200" y="114300"/>
            <a:ext cx="87630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indent="0" algn="just" fontAlgn="base">
              <a:buNone/>
            </a:pPr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marL="139700" indent="0" algn="just" fontAlgn="base">
              <a:buNone/>
            </a:pPr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1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0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  <a:p>
            <a:pPr algn="just" fontAlgn="base"/>
            <a:endParaRPr lang="en-US" sz="2400" b="0" i="0" u="none" strike="noStrike" cap="none" dirty="0">
              <a:solidFill>
                <a:schemeClr val="dk1"/>
              </a:solidFill>
              <a:latin typeface="Lato"/>
              <a:sym typeface="Arial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67A7161-DABD-48C4-99D7-5F2324AA0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33"/>
          <a:stretch/>
        </p:blipFill>
        <p:spPr>
          <a:xfrm>
            <a:off x="-1" y="0"/>
            <a:ext cx="8529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5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>
            <a:spLocks noGrp="1"/>
          </p:cNvSpPr>
          <p:nvPr>
            <p:ph type="body" idx="1"/>
          </p:nvPr>
        </p:nvSpPr>
        <p:spPr>
          <a:xfrm>
            <a:off x="0" y="152399"/>
            <a:ext cx="9144000" cy="7027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SzPts val="1250"/>
              <a:buNone/>
            </a:pPr>
            <a:r>
              <a:rPr lang="en-US" sz="2400" dirty="0">
                <a:latin typeface="Lato"/>
              </a:rPr>
              <a:t>.</a:t>
            </a:r>
          </a:p>
          <a:p>
            <a:pPr marL="0" indent="0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0774C81B-F5FC-430D-9C6C-8D17AA6A6B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924"/>
          <a:stretch/>
        </p:blipFill>
        <p:spPr>
          <a:xfrm>
            <a:off x="0" y="0"/>
            <a:ext cx="8349521" cy="6705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0" y="152399"/>
            <a:ext cx="8763000" cy="705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7937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dirty="0"/>
          </a:p>
          <a:p>
            <a:pPr marL="0" marR="0" lvl="0" indent="7937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50"/>
              <a:buFont typeface="Arial"/>
              <a:buNone/>
            </a:pPr>
            <a:endParaRPr lang="en-US"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34A27D73-60B7-46A8-AEF2-6E47576AA6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546"/>
          <a:stretch/>
        </p:blipFill>
        <p:spPr>
          <a:xfrm>
            <a:off x="0" y="434714"/>
            <a:ext cx="8409482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4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96C40D9C-D81C-40A9-864F-A0ABFF59EF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951"/>
          <a:stretch/>
        </p:blipFill>
        <p:spPr>
          <a:xfrm>
            <a:off x="381000" y="152400"/>
            <a:ext cx="7653728" cy="61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8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b="1" dirty="0">
              <a:latin typeface="Lato"/>
            </a:endParaRPr>
          </a:p>
          <a:p>
            <a:pPr indent="-457200" algn="just">
              <a:buSzPts val="1250"/>
              <a:buAutoNum type="arabicPeriod"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FA98762-0611-4B64-9371-FC3E1C1AC3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394"/>
          <a:stretch/>
        </p:blipFill>
        <p:spPr>
          <a:xfrm>
            <a:off x="323255" y="152399"/>
            <a:ext cx="7516601" cy="599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9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buSzPts val="1250"/>
              <a:buAutoNum type="arabicPeriod"/>
            </a:pPr>
            <a:endParaRPr lang="en-US" sz="2400" dirty="0">
              <a:latin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C29F7B6-5649-4F09-99BB-CE1EE3E01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0" y="76200"/>
            <a:ext cx="8004748" cy="61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5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6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algn="just">
              <a:buSzPts val="1250"/>
              <a:buAutoNum type="arabicPeriod"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36E5B13-829E-4A19-85A2-1B04AA1F1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139420" y="152399"/>
            <a:ext cx="7910298" cy="618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5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body" idx="1"/>
          </p:nvPr>
        </p:nvSpPr>
        <p:spPr>
          <a:xfrm>
            <a:off x="381000" y="152400"/>
            <a:ext cx="8763000" cy="711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SzPts val="1250"/>
              <a:buNone/>
            </a:pPr>
            <a:endParaRPr lang="en-US" sz="2400" dirty="0">
              <a:latin typeface="Lato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C60B213-0EA6-4400-9DE1-58A305E1C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127"/>
          <a:stretch/>
        </p:blipFill>
        <p:spPr>
          <a:xfrm>
            <a:off x="381000" y="152399"/>
            <a:ext cx="7998502" cy="542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994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Network 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CCCC00"/>
      </a:accent4>
      <a:accent5>
        <a:srgbClr val="669999"/>
      </a:accent5>
      <a:accent6>
        <a:srgbClr val="FFFFFF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</Words>
  <Application>Microsoft Office PowerPoint</Application>
  <PresentationFormat>On-screen Show (4:3)</PresentationFormat>
  <Paragraphs>12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Lato</vt:lpstr>
      <vt:lpstr>Custom</vt:lpstr>
      <vt:lpstr>Introduction To Demography  BS Sociology Semester: 5th Lecture No. 08  Instructor: Mumtaz Hussain University of Sargodha Sb Campus  Bhakkar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Sociology   Semester: 7th BS Sociology University of Sargodha Sb Campus  Bahkker  Instructor: Mumtaz Hussain PhD Scholar in Sociology University of Punjab, Lahore </dc:title>
  <cp:lastModifiedBy>mumtaz</cp:lastModifiedBy>
  <cp:revision>145</cp:revision>
  <dcterms:modified xsi:type="dcterms:W3CDTF">2020-11-04T13:36:15Z</dcterms:modified>
</cp:coreProperties>
</file>