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59C20-C80B-4587-8CF2-617BF995EFF4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E40A-D2A9-455F-9071-75876A1F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528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59C20-C80B-4587-8CF2-617BF995EFF4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E40A-D2A9-455F-9071-75876A1F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799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59C20-C80B-4587-8CF2-617BF995EFF4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E40A-D2A9-455F-9071-75876A1F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847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59C20-C80B-4587-8CF2-617BF995EFF4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E40A-D2A9-455F-9071-75876A1F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48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59C20-C80B-4587-8CF2-617BF995EFF4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E40A-D2A9-455F-9071-75876A1F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82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59C20-C80B-4587-8CF2-617BF995EFF4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E40A-D2A9-455F-9071-75876A1F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442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59C20-C80B-4587-8CF2-617BF995EFF4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E40A-D2A9-455F-9071-75876A1F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761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59C20-C80B-4587-8CF2-617BF995EFF4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E40A-D2A9-455F-9071-75876A1F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457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59C20-C80B-4587-8CF2-617BF995EFF4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E40A-D2A9-455F-9071-75876A1F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486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59C20-C80B-4587-8CF2-617BF995EFF4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E40A-D2A9-455F-9071-75876A1F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107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59C20-C80B-4587-8CF2-617BF995EFF4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E40A-D2A9-455F-9071-75876A1F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65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59C20-C80B-4587-8CF2-617BF995EFF4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5E40A-D2A9-455F-9071-75876A1F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005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Mobile Application Development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Lec</a:t>
            </a:r>
            <a:r>
              <a:rPr lang="en-US" dirty="0" smtClean="0"/>
              <a:t> 7 &amp; </a:t>
            </a:r>
            <a:r>
              <a:rPr lang="en-US" dirty="0" err="1" smtClean="0"/>
              <a:t>lec</a:t>
            </a:r>
            <a:r>
              <a:rPr lang="en-US" dirty="0" smtClean="0"/>
              <a:t> 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132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 and view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android </a:t>
            </a:r>
            <a:r>
              <a:rPr lang="en-US" b="1" dirty="0"/>
              <a:t>view</a:t>
            </a:r>
            <a:r>
              <a:rPr lang="en-US" dirty="0"/>
              <a:t> and </a:t>
            </a:r>
            <a:r>
              <a:rPr lang="en-US" dirty="0" err="1"/>
              <a:t>viewgroup</a:t>
            </a:r>
            <a:r>
              <a:rPr lang="en-US" dirty="0"/>
              <a:t> are used to create UI components for an </a:t>
            </a:r>
            <a:r>
              <a:rPr lang="en-US" dirty="0" smtClean="0"/>
              <a:t>android.</a:t>
            </a:r>
          </a:p>
          <a:p>
            <a:r>
              <a:rPr lang="en-US" dirty="0" smtClean="0"/>
              <a:t>A </a:t>
            </a:r>
            <a:r>
              <a:rPr lang="en-US" dirty="0" err="1"/>
              <a:t>ViewGroup</a:t>
            </a:r>
            <a:r>
              <a:rPr lang="en-US" dirty="0"/>
              <a:t> is a special </a:t>
            </a:r>
            <a:r>
              <a:rPr lang="en-US" b="1" dirty="0"/>
              <a:t>view</a:t>
            </a:r>
            <a:r>
              <a:rPr lang="en-US" dirty="0"/>
              <a:t> that can contain other </a:t>
            </a:r>
            <a:r>
              <a:rPr lang="en-US" b="1" dirty="0"/>
              <a:t>views</a:t>
            </a:r>
            <a:r>
              <a:rPr lang="en-US" dirty="0"/>
              <a:t> (called children.) The </a:t>
            </a:r>
            <a:r>
              <a:rPr lang="en-US" b="1" dirty="0"/>
              <a:t>view group</a:t>
            </a:r>
            <a:r>
              <a:rPr lang="en-US" dirty="0"/>
              <a:t> is the base class for layouts and </a:t>
            </a:r>
            <a:r>
              <a:rPr lang="en-US" b="1" dirty="0"/>
              <a:t>views</a:t>
            </a:r>
            <a:r>
              <a:rPr lang="en-US" dirty="0"/>
              <a:t> </a:t>
            </a:r>
            <a:r>
              <a:rPr lang="en-US" dirty="0" smtClean="0"/>
              <a:t>containers.</a:t>
            </a:r>
          </a:p>
          <a:p>
            <a:r>
              <a:rPr lang="en-US" dirty="0"/>
              <a:t> </a:t>
            </a:r>
            <a:r>
              <a:rPr lang="en-US" dirty="0" smtClean="0"/>
              <a:t>View is the all attributes in the XML file that participate in designing the interface… </a:t>
            </a:r>
            <a:r>
              <a:rPr lang="en-US" dirty="0" err="1" smtClean="0"/>
              <a:t>e.g</a:t>
            </a:r>
            <a:r>
              <a:rPr lang="en-US" dirty="0" smtClean="0"/>
              <a:t> Button, </a:t>
            </a:r>
            <a:r>
              <a:rPr lang="en-US" dirty="0" err="1" smtClean="0"/>
              <a:t>textview</a:t>
            </a:r>
            <a:r>
              <a:rPr lang="en-US" dirty="0" smtClean="0"/>
              <a:t>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950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Button click listener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method in</a:t>
            </a:r>
            <a:r>
              <a:rPr lang="en-US" dirty="0"/>
              <a:t> android is </a:t>
            </a:r>
            <a:r>
              <a:rPr lang="en-US" b="1" dirty="0" err="1"/>
              <a:t>setOnClickListener</a:t>
            </a:r>
            <a:r>
              <a:rPr lang="en-US" dirty="0"/>
              <a:t> method which helps us to link a listener with certain attributes. </a:t>
            </a:r>
            <a:endParaRPr lang="en-US" dirty="0" smtClean="0"/>
          </a:p>
          <a:p>
            <a:r>
              <a:rPr lang="en-US" dirty="0" err="1" smtClean="0"/>
              <a:t>setOnClickListener</a:t>
            </a:r>
            <a:r>
              <a:rPr lang="en-US" dirty="0"/>
              <a:t> is a method </a:t>
            </a:r>
            <a:r>
              <a:rPr lang="en-US" dirty="0" err="1"/>
              <a:t>inAndroid</a:t>
            </a:r>
            <a:r>
              <a:rPr lang="en-US" dirty="0"/>
              <a:t> basically used with buttons, image buttons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err="1"/>
              <a:t>setOnClickListener</a:t>
            </a:r>
            <a:r>
              <a:rPr lang="en-US" dirty="0"/>
              <a:t> just saves the reference to the </a:t>
            </a:r>
            <a:r>
              <a:rPr lang="en-US" dirty="0" err="1"/>
              <a:t>View.OnClickListener</a:t>
            </a:r>
            <a:r>
              <a:rPr lang="en-US" dirty="0"/>
              <a:t> instance you </a:t>
            </a:r>
            <a:r>
              <a:rPr lang="en-US" dirty="0" smtClean="0"/>
              <a:t>supplied,</a:t>
            </a:r>
          </a:p>
          <a:p>
            <a:r>
              <a:rPr lang="en-US" dirty="0" smtClean="0"/>
              <a:t>when </a:t>
            </a:r>
            <a:r>
              <a:rPr lang="en-US" dirty="0"/>
              <a:t>someone clicks the button, the </a:t>
            </a:r>
            <a:r>
              <a:rPr lang="en-US" dirty="0" err="1"/>
              <a:t>onClick</a:t>
            </a:r>
            <a:r>
              <a:rPr lang="en-US" dirty="0"/>
              <a:t> method of the listener you set is getting called.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332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and set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 </a:t>
            </a:r>
            <a:r>
              <a:rPr lang="en-US" b="1" dirty="0"/>
              <a:t>get method</a:t>
            </a:r>
            <a:r>
              <a:rPr lang="en-US" dirty="0"/>
              <a:t> is used </a:t>
            </a:r>
            <a:r>
              <a:rPr lang="en-US" b="1" dirty="0"/>
              <a:t>to obtain</a:t>
            </a:r>
            <a:r>
              <a:rPr lang="en-US" dirty="0"/>
              <a:t> or </a:t>
            </a:r>
            <a:r>
              <a:rPr lang="en-US" b="1" dirty="0"/>
              <a:t>retrieve</a:t>
            </a:r>
            <a:r>
              <a:rPr lang="en-US" dirty="0"/>
              <a:t> a particular variable value from a class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A </a:t>
            </a:r>
            <a:r>
              <a:rPr lang="en-US" b="1" dirty="0"/>
              <a:t>set</a:t>
            </a:r>
            <a:r>
              <a:rPr lang="en-US" dirty="0"/>
              <a:t> value is used to store the variables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256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Code file is attached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763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Make custom </a:t>
            </a:r>
            <a:r>
              <a:rPr lang="en-US" dirty="0" err="1" smtClean="0"/>
              <a:t>Actionbar</a:t>
            </a:r>
            <a:r>
              <a:rPr lang="en-US" dirty="0" smtClean="0"/>
              <a:t> or Toolbar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Important Points:</a:t>
            </a:r>
          </a:p>
          <a:p>
            <a:r>
              <a:rPr lang="en-US" dirty="0" smtClean="0"/>
              <a:t>In android Manifest set the theme </a:t>
            </a:r>
            <a:r>
              <a:rPr lang="en-US" dirty="0"/>
              <a:t>to 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US" b="1" dirty="0" err="1" smtClean="0"/>
              <a:t>android:theme</a:t>
            </a:r>
            <a:r>
              <a:rPr lang="en-US" b="1" dirty="0"/>
              <a:t>="@style/</a:t>
            </a:r>
            <a:r>
              <a:rPr lang="en-US" b="1" dirty="0" err="1"/>
              <a:t>Theme.AppCompat.Light.NoActionBar</a:t>
            </a:r>
            <a:r>
              <a:rPr lang="en-US" b="1" dirty="0" smtClean="0"/>
              <a:t>"&gt;</a:t>
            </a:r>
          </a:p>
          <a:p>
            <a:r>
              <a:rPr lang="en-US" dirty="0"/>
              <a:t>In </a:t>
            </a:r>
            <a:r>
              <a:rPr lang="en-US" dirty="0" smtClean="0"/>
              <a:t>Style.xml set </a:t>
            </a:r>
            <a:r>
              <a:rPr lang="en-US" dirty="0"/>
              <a:t>the </a:t>
            </a:r>
            <a:r>
              <a:rPr lang="en-US" dirty="0" smtClean="0"/>
              <a:t>parent </a:t>
            </a:r>
            <a:r>
              <a:rPr lang="en-US" dirty="0"/>
              <a:t>to 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b="1" dirty="0"/>
              <a:t> parent="</a:t>
            </a:r>
            <a:r>
              <a:rPr lang="en-US" b="1" dirty="0" err="1" smtClean="0"/>
              <a:t>Theme.AppCompat.Light.NoActionBar</a:t>
            </a:r>
            <a:r>
              <a:rPr lang="en-US" b="1" dirty="0" smtClean="0"/>
              <a:t>“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868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to include Action bar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&lt;android.support.v7.widget.Toolbar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xmlns:android</a:t>
            </a:r>
            <a:r>
              <a:rPr lang="en-US" dirty="0"/>
              <a:t>="http://schemas.android.com/</a:t>
            </a:r>
            <a:r>
              <a:rPr lang="en-US" dirty="0" err="1"/>
              <a:t>apk</a:t>
            </a:r>
            <a:r>
              <a:rPr lang="en-US" dirty="0"/>
              <a:t>/res/android"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android:layout_width</a:t>
            </a:r>
            <a:r>
              <a:rPr lang="en-US" dirty="0"/>
              <a:t>="</a:t>
            </a:r>
            <a:r>
              <a:rPr lang="en-US" dirty="0" err="1"/>
              <a:t>match_parent</a:t>
            </a:r>
            <a:r>
              <a:rPr lang="en-US" dirty="0"/>
              <a:t>"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android:layout_height</a:t>
            </a:r>
            <a:r>
              <a:rPr lang="en-US" dirty="0"/>
              <a:t>="?</a:t>
            </a:r>
            <a:r>
              <a:rPr lang="en-US" dirty="0" err="1"/>
              <a:t>attr</a:t>
            </a:r>
            <a:r>
              <a:rPr lang="en-US" dirty="0"/>
              <a:t>/</a:t>
            </a:r>
            <a:r>
              <a:rPr lang="en-US" dirty="0" err="1"/>
              <a:t>actionBarSize</a:t>
            </a:r>
            <a:r>
              <a:rPr lang="en-US" dirty="0"/>
              <a:t>"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android:background</a:t>
            </a:r>
            <a:r>
              <a:rPr lang="en-US" dirty="0"/>
              <a:t>="@color/</a:t>
            </a:r>
            <a:r>
              <a:rPr lang="en-US" dirty="0" err="1"/>
              <a:t>colorPrimary</a:t>
            </a:r>
            <a:r>
              <a:rPr lang="en-US" dirty="0"/>
              <a:t>"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android:id</a:t>
            </a:r>
            <a:r>
              <a:rPr lang="en-US" dirty="0"/>
              <a:t>="@+id/toolbar"&gt;</a:t>
            </a:r>
          </a:p>
          <a:p>
            <a:pPr marL="0" indent="0">
              <a:buNone/>
            </a:pPr>
            <a:r>
              <a:rPr lang="en-US" dirty="0"/>
              <a:t>    &lt;/android.support.v7.widget.Toolbar&gt;</a:t>
            </a:r>
          </a:p>
        </p:txBody>
      </p:sp>
    </p:spTree>
    <p:extLst>
      <p:ext uri="{BB962C8B-B14F-4D97-AF65-F5344CB8AC3E}">
        <p14:creationId xmlns:p14="http://schemas.microsoft.com/office/powerpoint/2010/main" val="1143735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code to </a:t>
            </a:r>
            <a:r>
              <a:rPr lang="en-US" dirty="0" err="1" smtClean="0"/>
              <a:t>SetActionbar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android.support.v7.widget.Toolbar </a:t>
            </a:r>
            <a:r>
              <a:rPr lang="en-US" dirty="0"/>
              <a:t>toolbar = (android.support.v7.widget.Toolbar)  </a:t>
            </a:r>
            <a:r>
              <a:rPr lang="en-US" dirty="0" err="1"/>
              <a:t>findViewById</a:t>
            </a:r>
            <a:r>
              <a:rPr lang="en-US" dirty="0"/>
              <a:t>(</a:t>
            </a:r>
            <a:r>
              <a:rPr lang="en-US" dirty="0" err="1"/>
              <a:t>R.id.toolbar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 err="1" smtClean="0"/>
              <a:t>setSupportActionBar</a:t>
            </a:r>
            <a:r>
              <a:rPr lang="en-US" dirty="0" smtClean="0"/>
              <a:t>(toolbar);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OR</a:t>
            </a:r>
          </a:p>
          <a:p>
            <a:pPr marL="0" indent="0">
              <a:buNone/>
            </a:pPr>
            <a:r>
              <a:rPr lang="en-US" dirty="0" smtClean="0"/>
              <a:t>Toolbar </a:t>
            </a:r>
            <a:r>
              <a:rPr lang="en-US" dirty="0"/>
              <a:t>toolbar = </a:t>
            </a:r>
            <a:r>
              <a:rPr lang="en-US" dirty="0" smtClean="0"/>
              <a:t>(Toolbar</a:t>
            </a:r>
            <a:r>
              <a:rPr lang="en-US" dirty="0"/>
              <a:t>)  </a:t>
            </a:r>
            <a:r>
              <a:rPr lang="en-US" dirty="0" err="1"/>
              <a:t>findViewById</a:t>
            </a:r>
            <a:r>
              <a:rPr lang="en-US" dirty="0"/>
              <a:t>(</a:t>
            </a:r>
            <a:r>
              <a:rPr lang="en-US" dirty="0" err="1"/>
              <a:t>R.id.toolbar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 err="1"/>
              <a:t>setSupportActionBar</a:t>
            </a:r>
            <a:r>
              <a:rPr lang="en-US" dirty="0"/>
              <a:t>(toolbar);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229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</TotalTime>
  <Words>126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Mobile Application Development</vt:lpstr>
      <vt:lpstr>View and view groups</vt:lpstr>
      <vt:lpstr>Button click listener</vt:lpstr>
      <vt:lpstr>Get and set Methods</vt:lpstr>
      <vt:lpstr>PowerPoint Presentation</vt:lpstr>
      <vt:lpstr>How to Make custom Actionbar or Toolbar</vt:lpstr>
      <vt:lpstr>XML to include Action bar</vt:lpstr>
      <vt:lpstr>Java code to SetActionbar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Application Development</dc:title>
  <dc:creator>Zoni</dc:creator>
  <cp:lastModifiedBy>Zoni</cp:lastModifiedBy>
  <cp:revision>7</cp:revision>
  <dcterms:created xsi:type="dcterms:W3CDTF">2019-02-19T17:32:28Z</dcterms:created>
  <dcterms:modified xsi:type="dcterms:W3CDTF">2019-03-04T10:51:42Z</dcterms:modified>
</cp:coreProperties>
</file>