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5" r:id="rId18"/>
    <p:sldId id="276" r:id="rId19"/>
    <p:sldId id="277" r:id="rId20"/>
    <p:sldId id="279" r:id="rId21"/>
    <p:sldId id="280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307" r:id="rId33"/>
    <p:sldId id="322" r:id="rId34"/>
    <p:sldId id="323" r:id="rId35"/>
    <p:sldId id="324" r:id="rId36"/>
    <p:sldId id="325" r:id="rId37"/>
    <p:sldId id="326" r:id="rId38"/>
    <p:sldId id="327" r:id="rId3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4067175" cy="10160"/>
          </a:xfrm>
          <a:custGeom>
            <a:avLst/>
            <a:gdLst/>
            <a:ahLst/>
            <a:cxnLst/>
            <a:rect l="l" t="t" r="r" b="b"/>
            <a:pathLst>
              <a:path w="4067175" h="10160">
                <a:moveTo>
                  <a:pt x="4066921" y="10160"/>
                </a:moveTo>
                <a:lnTo>
                  <a:pt x="4046397" y="1270"/>
                </a:lnTo>
                <a:lnTo>
                  <a:pt x="4043476" y="0"/>
                </a:lnTo>
                <a:lnTo>
                  <a:pt x="0" y="0"/>
                </a:lnTo>
                <a:lnTo>
                  <a:pt x="0" y="1270"/>
                </a:lnTo>
                <a:lnTo>
                  <a:pt x="0" y="10160"/>
                </a:lnTo>
                <a:lnTo>
                  <a:pt x="4066921" y="10160"/>
                </a:lnTo>
                <a:close/>
              </a:path>
            </a:pathLst>
          </a:custGeom>
          <a:solidFill>
            <a:srgbClr val="00EAF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8889"/>
            <a:ext cx="4087495" cy="10160"/>
          </a:xfrm>
          <a:custGeom>
            <a:avLst/>
            <a:gdLst/>
            <a:ahLst/>
            <a:cxnLst/>
            <a:rect l="l" t="t" r="r" b="b"/>
            <a:pathLst>
              <a:path w="4087495" h="10160">
                <a:moveTo>
                  <a:pt x="4064000" y="0"/>
                </a:moveTo>
                <a:lnTo>
                  <a:pt x="0" y="0"/>
                </a:lnTo>
                <a:lnTo>
                  <a:pt x="0" y="10159"/>
                </a:lnTo>
                <a:lnTo>
                  <a:pt x="4087446" y="10159"/>
                </a:lnTo>
                <a:lnTo>
                  <a:pt x="4064000" y="0"/>
                </a:lnTo>
                <a:close/>
              </a:path>
            </a:pathLst>
          </a:custGeom>
          <a:solidFill>
            <a:srgbClr val="00E9F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17779"/>
            <a:ext cx="4105910" cy="10160"/>
          </a:xfrm>
          <a:custGeom>
            <a:avLst/>
            <a:gdLst/>
            <a:ahLst/>
            <a:cxnLst/>
            <a:rect l="l" t="t" r="r" b="b"/>
            <a:pathLst>
              <a:path w="4105910" h="10159">
                <a:moveTo>
                  <a:pt x="4105605" y="7620"/>
                </a:moveTo>
                <a:lnTo>
                  <a:pt x="4093299" y="7620"/>
                </a:lnTo>
                <a:lnTo>
                  <a:pt x="4093299" y="0"/>
                </a:lnTo>
                <a:lnTo>
                  <a:pt x="0" y="0"/>
                </a:lnTo>
                <a:lnTo>
                  <a:pt x="0" y="7620"/>
                </a:lnTo>
                <a:lnTo>
                  <a:pt x="0" y="10160"/>
                </a:lnTo>
                <a:lnTo>
                  <a:pt x="4105605" y="10160"/>
                </a:lnTo>
                <a:lnTo>
                  <a:pt x="4105605" y="7620"/>
                </a:lnTo>
                <a:close/>
              </a:path>
            </a:pathLst>
          </a:custGeom>
          <a:solidFill>
            <a:srgbClr val="00E8F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0" y="27940"/>
            <a:ext cx="4133850" cy="8890"/>
          </a:xfrm>
          <a:custGeom>
            <a:avLst/>
            <a:gdLst/>
            <a:ahLst/>
            <a:cxnLst/>
            <a:rect l="l" t="t" r="r" b="b"/>
            <a:pathLst>
              <a:path w="4133850" h="8890">
                <a:moveTo>
                  <a:pt x="4109127" y="0"/>
                </a:moveTo>
                <a:lnTo>
                  <a:pt x="0" y="0"/>
                </a:lnTo>
                <a:lnTo>
                  <a:pt x="0" y="8889"/>
                </a:lnTo>
                <a:lnTo>
                  <a:pt x="4133722" y="8889"/>
                </a:lnTo>
                <a:lnTo>
                  <a:pt x="4109127" y="0"/>
                </a:lnTo>
                <a:close/>
              </a:path>
            </a:pathLst>
          </a:custGeom>
          <a:solidFill>
            <a:srgbClr val="00E7F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0" y="36830"/>
            <a:ext cx="4162425" cy="10160"/>
          </a:xfrm>
          <a:custGeom>
            <a:avLst/>
            <a:gdLst/>
            <a:ahLst/>
            <a:cxnLst/>
            <a:rect l="l" t="t" r="r" b="b"/>
            <a:pathLst>
              <a:path w="4162425" h="10159">
                <a:moveTo>
                  <a:pt x="4133722" y="0"/>
                </a:moveTo>
                <a:lnTo>
                  <a:pt x="0" y="0"/>
                </a:lnTo>
                <a:lnTo>
                  <a:pt x="0" y="10160"/>
                </a:lnTo>
                <a:lnTo>
                  <a:pt x="4161832" y="10160"/>
                </a:lnTo>
                <a:lnTo>
                  <a:pt x="4133722" y="0"/>
                </a:lnTo>
                <a:close/>
              </a:path>
            </a:pathLst>
          </a:custGeom>
          <a:solidFill>
            <a:srgbClr val="00E6F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0" y="45719"/>
            <a:ext cx="4186554" cy="10160"/>
          </a:xfrm>
          <a:custGeom>
            <a:avLst/>
            <a:gdLst/>
            <a:ahLst/>
            <a:cxnLst/>
            <a:rect l="l" t="t" r="r" b="b"/>
            <a:pathLst>
              <a:path w="4186554" h="10159">
                <a:moveTo>
                  <a:pt x="4158318" y="0"/>
                </a:moveTo>
                <a:lnTo>
                  <a:pt x="0" y="0"/>
                </a:lnTo>
                <a:lnTo>
                  <a:pt x="0" y="10159"/>
                </a:lnTo>
                <a:lnTo>
                  <a:pt x="4186428" y="10159"/>
                </a:lnTo>
                <a:lnTo>
                  <a:pt x="4158318" y="0"/>
                </a:lnTo>
                <a:close/>
              </a:path>
            </a:pathLst>
          </a:custGeom>
          <a:solidFill>
            <a:srgbClr val="00E5F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0" y="54609"/>
            <a:ext cx="4210050" cy="10160"/>
          </a:xfrm>
          <a:custGeom>
            <a:avLst/>
            <a:gdLst/>
            <a:ahLst/>
            <a:cxnLst/>
            <a:rect l="l" t="t" r="r" b="b"/>
            <a:pathLst>
              <a:path w="4210050" h="10159">
                <a:moveTo>
                  <a:pt x="4209592" y="8890"/>
                </a:moveTo>
                <a:lnTo>
                  <a:pt x="4195203" y="8890"/>
                </a:lnTo>
                <a:lnTo>
                  <a:pt x="4195203" y="0"/>
                </a:lnTo>
                <a:lnTo>
                  <a:pt x="0" y="0"/>
                </a:lnTo>
                <a:lnTo>
                  <a:pt x="0" y="8890"/>
                </a:lnTo>
                <a:lnTo>
                  <a:pt x="0" y="10160"/>
                </a:lnTo>
                <a:lnTo>
                  <a:pt x="4209592" y="10160"/>
                </a:lnTo>
                <a:lnTo>
                  <a:pt x="4209592" y="8890"/>
                </a:lnTo>
                <a:close/>
              </a:path>
            </a:pathLst>
          </a:custGeom>
          <a:solidFill>
            <a:srgbClr val="00E4F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0" y="63500"/>
            <a:ext cx="4241165" cy="10160"/>
          </a:xfrm>
          <a:custGeom>
            <a:avLst/>
            <a:gdLst/>
            <a:ahLst/>
            <a:cxnLst/>
            <a:rect l="l" t="t" r="r" b="b"/>
            <a:pathLst>
              <a:path w="4241165" h="10159">
                <a:moveTo>
                  <a:pt x="4207510" y="0"/>
                </a:moveTo>
                <a:lnTo>
                  <a:pt x="0" y="0"/>
                </a:lnTo>
                <a:lnTo>
                  <a:pt x="0" y="10159"/>
                </a:lnTo>
                <a:lnTo>
                  <a:pt x="4240934" y="10159"/>
                </a:lnTo>
                <a:lnTo>
                  <a:pt x="4207510" y="0"/>
                </a:lnTo>
                <a:close/>
              </a:path>
            </a:pathLst>
          </a:custGeom>
          <a:solidFill>
            <a:srgbClr val="00E3F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0" y="7365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90">
                <a:moveTo>
                  <a:pt x="4270172" y="8890"/>
                </a:moveTo>
                <a:lnTo>
                  <a:pt x="4240923" y="0"/>
                </a:lnTo>
                <a:lnTo>
                  <a:pt x="0" y="0"/>
                </a:lnTo>
                <a:lnTo>
                  <a:pt x="0" y="8890"/>
                </a:lnTo>
                <a:lnTo>
                  <a:pt x="4270172" y="8890"/>
                </a:lnTo>
                <a:close/>
              </a:path>
              <a:path w="9144000" h="8890">
                <a:moveTo>
                  <a:pt x="9144000" y="6350"/>
                </a:moveTo>
                <a:lnTo>
                  <a:pt x="9137117" y="8890"/>
                </a:lnTo>
                <a:lnTo>
                  <a:pt x="9144000" y="8890"/>
                </a:lnTo>
                <a:lnTo>
                  <a:pt x="9144000" y="6350"/>
                </a:lnTo>
                <a:close/>
              </a:path>
            </a:pathLst>
          </a:custGeom>
          <a:solidFill>
            <a:srgbClr val="00E2F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0" y="8254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59">
                <a:moveTo>
                  <a:pt x="4303598" y="10160"/>
                </a:moveTo>
                <a:lnTo>
                  <a:pt x="4270172" y="0"/>
                </a:lnTo>
                <a:lnTo>
                  <a:pt x="0" y="0"/>
                </a:lnTo>
                <a:lnTo>
                  <a:pt x="0" y="10160"/>
                </a:lnTo>
                <a:lnTo>
                  <a:pt x="4303598" y="10160"/>
                </a:lnTo>
                <a:close/>
              </a:path>
              <a:path w="9144000" h="10159">
                <a:moveTo>
                  <a:pt x="9144000" y="0"/>
                </a:moveTo>
                <a:lnTo>
                  <a:pt x="9137117" y="0"/>
                </a:lnTo>
                <a:lnTo>
                  <a:pt x="9109634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E1F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0" y="9143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59">
                <a:moveTo>
                  <a:pt x="4332846" y="10160"/>
                </a:moveTo>
                <a:lnTo>
                  <a:pt x="4299420" y="0"/>
                </a:lnTo>
                <a:lnTo>
                  <a:pt x="0" y="0"/>
                </a:lnTo>
                <a:lnTo>
                  <a:pt x="0" y="10160"/>
                </a:lnTo>
                <a:lnTo>
                  <a:pt x="4332846" y="10160"/>
                </a:lnTo>
                <a:close/>
              </a:path>
              <a:path w="9144000" h="10159">
                <a:moveTo>
                  <a:pt x="9144000" y="0"/>
                </a:moveTo>
                <a:lnTo>
                  <a:pt x="9113075" y="0"/>
                </a:lnTo>
                <a:lnTo>
                  <a:pt x="9085580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E0F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0" y="10032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362094" y="10160"/>
                </a:moveTo>
                <a:lnTo>
                  <a:pt x="4328668" y="0"/>
                </a:lnTo>
                <a:lnTo>
                  <a:pt x="0" y="0"/>
                </a:lnTo>
                <a:lnTo>
                  <a:pt x="0" y="10160"/>
                </a:lnTo>
                <a:lnTo>
                  <a:pt x="4362094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9089022" y="0"/>
                </a:lnTo>
                <a:lnTo>
                  <a:pt x="9061539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FF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0" y="10921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391342" y="10160"/>
                </a:moveTo>
                <a:lnTo>
                  <a:pt x="4357916" y="0"/>
                </a:lnTo>
                <a:lnTo>
                  <a:pt x="0" y="0"/>
                </a:lnTo>
                <a:lnTo>
                  <a:pt x="0" y="10160"/>
                </a:lnTo>
                <a:lnTo>
                  <a:pt x="4391342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9064968" y="0"/>
                </a:lnTo>
                <a:lnTo>
                  <a:pt x="9037485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EE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0" y="11937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420590" y="8890"/>
                </a:moveTo>
                <a:lnTo>
                  <a:pt x="4391342" y="0"/>
                </a:lnTo>
                <a:lnTo>
                  <a:pt x="0" y="0"/>
                </a:lnTo>
                <a:lnTo>
                  <a:pt x="0" y="8890"/>
                </a:lnTo>
                <a:lnTo>
                  <a:pt x="4420590" y="8890"/>
                </a:lnTo>
                <a:close/>
              </a:path>
              <a:path w="9144000" h="8889">
                <a:moveTo>
                  <a:pt x="9144000" y="0"/>
                </a:moveTo>
                <a:lnTo>
                  <a:pt x="9037485" y="0"/>
                </a:lnTo>
                <a:lnTo>
                  <a:pt x="9013431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DE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0" y="12826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454017" y="10160"/>
                </a:moveTo>
                <a:lnTo>
                  <a:pt x="4420590" y="0"/>
                </a:lnTo>
                <a:lnTo>
                  <a:pt x="0" y="0"/>
                </a:lnTo>
                <a:lnTo>
                  <a:pt x="0" y="10160"/>
                </a:lnTo>
                <a:lnTo>
                  <a:pt x="4454017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9013431" y="0"/>
                </a:lnTo>
                <a:lnTo>
                  <a:pt x="8985948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CE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0" y="13715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483265" y="10160"/>
                </a:moveTo>
                <a:lnTo>
                  <a:pt x="4449838" y="0"/>
                </a:lnTo>
                <a:lnTo>
                  <a:pt x="0" y="0"/>
                </a:lnTo>
                <a:lnTo>
                  <a:pt x="0" y="10160"/>
                </a:lnTo>
                <a:lnTo>
                  <a:pt x="4483265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989377" y="0"/>
                </a:lnTo>
                <a:lnTo>
                  <a:pt x="8961895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BE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0" y="14604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506125" y="5080"/>
                </a:moveTo>
                <a:lnTo>
                  <a:pt x="4487443" y="5080"/>
                </a:lnTo>
                <a:lnTo>
                  <a:pt x="4487443" y="0"/>
                </a:lnTo>
                <a:lnTo>
                  <a:pt x="0" y="0"/>
                </a:lnTo>
                <a:lnTo>
                  <a:pt x="0" y="5080"/>
                </a:lnTo>
                <a:lnTo>
                  <a:pt x="0" y="10160"/>
                </a:lnTo>
                <a:lnTo>
                  <a:pt x="4506125" y="10160"/>
                </a:lnTo>
                <a:lnTo>
                  <a:pt x="4506125" y="5080"/>
                </a:lnTo>
                <a:close/>
              </a:path>
              <a:path w="9144000" h="10160">
                <a:moveTo>
                  <a:pt x="9144000" y="0"/>
                </a:moveTo>
                <a:lnTo>
                  <a:pt x="8965336" y="0"/>
                </a:lnTo>
                <a:lnTo>
                  <a:pt x="8937841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AE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0" y="15493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552594" y="10160"/>
                </a:moveTo>
                <a:lnTo>
                  <a:pt x="4511281" y="0"/>
                </a:lnTo>
                <a:lnTo>
                  <a:pt x="0" y="0"/>
                </a:lnTo>
                <a:lnTo>
                  <a:pt x="0" y="10160"/>
                </a:lnTo>
                <a:lnTo>
                  <a:pt x="4552594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941283" y="0"/>
                </a:lnTo>
                <a:lnTo>
                  <a:pt x="8913800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9E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0" y="16509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588751" y="8890"/>
                </a:moveTo>
                <a:lnTo>
                  <a:pt x="4552594" y="0"/>
                </a:lnTo>
                <a:lnTo>
                  <a:pt x="0" y="0"/>
                </a:lnTo>
                <a:lnTo>
                  <a:pt x="0" y="8890"/>
                </a:lnTo>
                <a:lnTo>
                  <a:pt x="4588751" y="8890"/>
                </a:lnTo>
                <a:close/>
              </a:path>
              <a:path w="9144000" h="8889">
                <a:moveTo>
                  <a:pt x="9144000" y="0"/>
                </a:moveTo>
                <a:lnTo>
                  <a:pt x="8913800" y="0"/>
                </a:lnTo>
                <a:lnTo>
                  <a:pt x="8889746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8E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0" y="17398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630064" y="10160"/>
                </a:moveTo>
                <a:lnTo>
                  <a:pt x="4588751" y="0"/>
                </a:lnTo>
                <a:lnTo>
                  <a:pt x="0" y="0"/>
                </a:lnTo>
                <a:lnTo>
                  <a:pt x="0" y="10160"/>
                </a:lnTo>
                <a:lnTo>
                  <a:pt x="4630064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889746" y="0"/>
                </a:lnTo>
                <a:lnTo>
                  <a:pt x="8862263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7E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0" y="18287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666208" y="10160"/>
                </a:moveTo>
                <a:lnTo>
                  <a:pt x="4624895" y="0"/>
                </a:lnTo>
                <a:lnTo>
                  <a:pt x="0" y="0"/>
                </a:lnTo>
                <a:lnTo>
                  <a:pt x="0" y="10160"/>
                </a:lnTo>
                <a:lnTo>
                  <a:pt x="4666208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865692" y="0"/>
                </a:lnTo>
                <a:lnTo>
                  <a:pt x="8838209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6E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0" y="19176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702353" y="10160"/>
                </a:moveTo>
                <a:lnTo>
                  <a:pt x="4661039" y="0"/>
                </a:lnTo>
                <a:lnTo>
                  <a:pt x="0" y="0"/>
                </a:lnTo>
                <a:lnTo>
                  <a:pt x="0" y="10160"/>
                </a:lnTo>
                <a:lnTo>
                  <a:pt x="4702353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841638" y="0"/>
                </a:lnTo>
                <a:lnTo>
                  <a:pt x="8814156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5E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0" y="20065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738509" y="10160"/>
                </a:moveTo>
                <a:lnTo>
                  <a:pt x="4697196" y="0"/>
                </a:lnTo>
                <a:lnTo>
                  <a:pt x="0" y="0"/>
                </a:lnTo>
                <a:lnTo>
                  <a:pt x="0" y="10160"/>
                </a:lnTo>
                <a:lnTo>
                  <a:pt x="4738509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817597" y="0"/>
                </a:lnTo>
                <a:lnTo>
                  <a:pt x="8790102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4E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0" y="21081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774654" y="8890"/>
                </a:moveTo>
                <a:lnTo>
                  <a:pt x="4738509" y="0"/>
                </a:lnTo>
                <a:lnTo>
                  <a:pt x="0" y="0"/>
                </a:lnTo>
                <a:lnTo>
                  <a:pt x="0" y="8890"/>
                </a:lnTo>
                <a:lnTo>
                  <a:pt x="4774654" y="8890"/>
                </a:lnTo>
                <a:close/>
              </a:path>
              <a:path w="9144000" h="8889">
                <a:moveTo>
                  <a:pt x="9144000" y="0"/>
                </a:moveTo>
                <a:lnTo>
                  <a:pt x="8790102" y="0"/>
                </a:lnTo>
                <a:lnTo>
                  <a:pt x="8766061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3E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0" y="21970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815967" y="10160"/>
                </a:moveTo>
                <a:lnTo>
                  <a:pt x="4774654" y="0"/>
                </a:lnTo>
                <a:lnTo>
                  <a:pt x="0" y="0"/>
                </a:lnTo>
                <a:lnTo>
                  <a:pt x="0" y="10160"/>
                </a:lnTo>
                <a:lnTo>
                  <a:pt x="4815967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762619" y="0"/>
                </a:lnTo>
                <a:lnTo>
                  <a:pt x="8762619" y="2540"/>
                </a:lnTo>
                <a:lnTo>
                  <a:pt x="8747277" y="2540"/>
                </a:lnTo>
                <a:lnTo>
                  <a:pt x="8747277" y="10160"/>
                </a:lnTo>
                <a:lnTo>
                  <a:pt x="9144000" y="10160"/>
                </a:lnTo>
                <a:lnTo>
                  <a:pt x="9144000" y="254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2E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0" y="22859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852111" y="10160"/>
                </a:moveTo>
                <a:lnTo>
                  <a:pt x="4810798" y="0"/>
                </a:lnTo>
                <a:lnTo>
                  <a:pt x="0" y="0"/>
                </a:lnTo>
                <a:lnTo>
                  <a:pt x="0" y="10160"/>
                </a:lnTo>
                <a:lnTo>
                  <a:pt x="4852111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739340" y="0"/>
                </a:lnTo>
                <a:lnTo>
                  <a:pt x="8707590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1E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0" y="237502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888268" y="10147"/>
                </a:moveTo>
                <a:lnTo>
                  <a:pt x="4846955" y="0"/>
                </a:lnTo>
                <a:lnTo>
                  <a:pt x="0" y="0"/>
                </a:lnTo>
                <a:lnTo>
                  <a:pt x="0" y="10147"/>
                </a:lnTo>
                <a:lnTo>
                  <a:pt x="4888268" y="10147"/>
                </a:lnTo>
                <a:close/>
              </a:path>
              <a:path w="9144000" h="10160">
                <a:moveTo>
                  <a:pt x="9144000" y="0"/>
                </a:moveTo>
                <a:lnTo>
                  <a:pt x="8711552" y="0"/>
                </a:lnTo>
                <a:lnTo>
                  <a:pt x="8679815" y="10147"/>
                </a:lnTo>
                <a:lnTo>
                  <a:pt x="9144000" y="10147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0E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0" y="246379"/>
            <a:ext cx="9144000" cy="10795"/>
          </a:xfrm>
          <a:custGeom>
            <a:avLst/>
            <a:gdLst/>
            <a:ahLst/>
            <a:cxnLst/>
            <a:rect l="l" t="t" r="r" b="b"/>
            <a:pathLst>
              <a:path w="9144000" h="10795">
                <a:moveTo>
                  <a:pt x="4924412" y="10172"/>
                </a:moveTo>
                <a:lnTo>
                  <a:pt x="4883099" y="0"/>
                </a:lnTo>
                <a:lnTo>
                  <a:pt x="0" y="0"/>
                </a:lnTo>
                <a:lnTo>
                  <a:pt x="0" y="10172"/>
                </a:lnTo>
                <a:lnTo>
                  <a:pt x="4924412" y="10172"/>
                </a:lnTo>
                <a:close/>
              </a:path>
              <a:path w="9144000" h="10795">
                <a:moveTo>
                  <a:pt x="9144000" y="0"/>
                </a:moveTo>
                <a:lnTo>
                  <a:pt x="8683777" y="0"/>
                </a:lnTo>
                <a:lnTo>
                  <a:pt x="8652027" y="10172"/>
                </a:lnTo>
                <a:lnTo>
                  <a:pt x="9144000" y="10172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FE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0" y="256552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960569" y="8877"/>
                </a:moveTo>
                <a:lnTo>
                  <a:pt x="4924412" y="0"/>
                </a:lnTo>
                <a:lnTo>
                  <a:pt x="0" y="0"/>
                </a:lnTo>
                <a:lnTo>
                  <a:pt x="0" y="8877"/>
                </a:lnTo>
                <a:lnTo>
                  <a:pt x="4960569" y="8877"/>
                </a:lnTo>
                <a:close/>
              </a:path>
              <a:path w="9144000" h="8889">
                <a:moveTo>
                  <a:pt x="9144000" y="0"/>
                </a:moveTo>
                <a:lnTo>
                  <a:pt x="8652027" y="0"/>
                </a:lnTo>
                <a:lnTo>
                  <a:pt x="8624252" y="8877"/>
                </a:lnTo>
                <a:lnTo>
                  <a:pt x="9144000" y="8877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EE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0" y="265429"/>
            <a:ext cx="9144000" cy="10795"/>
          </a:xfrm>
          <a:custGeom>
            <a:avLst/>
            <a:gdLst/>
            <a:ahLst/>
            <a:cxnLst/>
            <a:rect l="l" t="t" r="r" b="b"/>
            <a:pathLst>
              <a:path w="9144000" h="10795">
                <a:moveTo>
                  <a:pt x="5001882" y="10172"/>
                </a:moveTo>
                <a:lnTo>
                  <a:pt x="4960569" y="0"/>
                </a:lnTo>
                <a:lnTo>
                  <a:pt x="0" y="0"/>
                </a:lnTo>
                <a:lnTo>
                  <a:pt x="0" y="10172"/>
                </a:lnTo>
                <a:lnTo>
                  <a:pt x="5001882" y="10172"/>
                </a:lnTo>
                <a:close/>
              </a:path>
              <a:path w="9144000" h="10795">
                <a:moveTo>
                  <a:pt x="9144000" y="0"/>
                </a:moveTo>
                <a:lnTo>
                  <a:pt x="8624240" y="0"/>
                </a:lnTo>
                <a:lnTo>
                  <a:pt x="8592490" y="10172"/>
                </a:lnTo>
                <a:lnTo>
                  <a:pt x="9144000" y="10172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DE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0" y="27431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5038026" y="10160"/>
                </a:moveTo>
                <a:lnTo>
                  <a:pt x="4996713" y="0"/>
                </a:lnTo>
                <a:lnTo>
                  <a:pt x="0" y="0"/>
                </a:lnTo>
                <a:lnTo>
                  <a:pt x="0" y="10160"/>
                </a:lnTo>
                <a:lnTo>
                  <a:pt x="5038026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596465" y="0"/>
                </a:lnTo>
                <a:lnTo>
                  <a:pt x="8564715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CE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0" y="28320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5074170" y="10160"/>
                </a:moveTo>
                <a:lnTo>
                  <a:pt x="5032857" y="0"/>
                </a:lnTo>
                <a:lnTo>
                  <a:pt x="0" y="0"/>
                </a:lnTo>
                <a:lnTo>
                  <a:pt x="0" y="10160"/>
                </a:lnTo>
                <a:lnTo>
                  <a:pt x="5074170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568690" y="0"/>
                </a:lnTo>
                <a:lnTo>
                  <a:pt x="8536927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CE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0" y="29209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5110327" y="10160"/>
                </a:moveTo>
                <a:lnTo>
                  <a:pt x="5069014" y="0"/>
                </a:lnTo>
                <a:lnTo>
                  <a:pt x="0" y="0"/>
                </a:lnTo>
                <a:lnTo>
                  <a:pt x="0" y="10160"/>
                </a:lnTo>
                <a:lnTo>
                  <a:pt x="5110327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540902" y="0"/>
                </a:lnTo>
                <a:lnTo>
                  <a:pt x="8509152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AE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0" y="30225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5146472" y="8890"/>
                </a:moveTo>
                <a:lnTo>
                  <a:pt x="5110327" y="0"/>
                </a:lnTo>
                <a:lnTo>
                  <a:pt x="0" y="0"/>
                </a:lnTo>
                <a:lnTo>
                  <a:pt x="0" y="8890"/>
                </a:lnTo>
                <a:lnTo>
                  <a:pt x="5146472" y="8890"/>
                </a:lnTo>
                <a:close/>
              </a:path>
              <a:path w="9144000" h="8889">
                <a:moveTo>
                  <a:pt x="9144000" y="0"/>
                </a:moveTo>
                <a:lnTo>
                  <a:pt x="8507171" y="0"/>
                </a:lnTo>
                <a:lnTo>
                  <a:pt x="8507171" y="1270"/>
                </a:lnTo>
                <a:lnTo>
                  <a:pt x="8491842" y="1270"/>
                </a:lnTo>
                <a:lnTo>
                  <a:pt x="8491842" y="8890"/>
                </a:lnTo>
                <a:lnTo>
                  <a:pt x="9144000" y="8890"/>
                </a:lnTo>
                <a:lnTo>
                  <a:pt x="9144000" y="127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9E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0" y="31114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2352040" y="0"/>
                </a:moveTo>
                <a:lnTo>
                  <a:pt x="0" y="0"/>
                </a:lnTo>
                <a:lnTo>
                  <a:pt x="0" y="10160"/>
                </a:lnTo>
                <a:lnTo>
                  <a:pt x="2175040" y="10160"/>
                </a:lnTo>
                <a:lnTo>
                  <a:pt x="2352040" y="0"/>
                </a:lnTo>
                <a:close/>
              </a:path>
              <a:path w="9144000" h="10160">
                <a:moveTo>
                  <a:pt x="5187785" y="10160"/>
                </a:moveTo>
                <a:lnTo>
                  <a:pt x="5146472" y="0"/>
                </a:lnTo>
                <a:lnTo>
                  <a:pt x="2824480" y="0"/>
                </a:lnTo>
                <a:lnTo>
                  <a:pt x="2986278" y="10160"/>
                </a:lnTo>
                <a:lnTo>
                  <a:pt x="5187785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478507" y="0"/>
                </a:lnTo>
                <a:lnTo>
                  <a:pt x="8442960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8E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0" y="320052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2197163" y="0"/>
                </a:moveTo>
                <a:lnTo>
                  <a:pt x="0" y="0"/>
                </a:lnTo>
                <a:lnTo>
                  <a:pt x="0" y="10147"/>
                </a:lnTo>
                <a:lnTo>
                  <a:pt x="2020163" y="10147"/>
                </a:lnTo>
                <a:lnTo>
                  <a:pt x="2197163" y="0"/>
                </a:lnTo>
                <a:close/>
              </a:path>
              <a:path w="9144000" h="10160">
                <a:moveTo>
                  <a:pt x="5223929" y="10147"/>
                </a:moveTo>
                <a:lnTo>
                  <a:pt x="5182616" y="0"/>
                </a:lnTo>
                <a:lnTo>
                  <a:pt x="2966059" y="0"/>
                </a:lnTo>
                <a:lnTo>
                  <a:pt x="3127857" y="10147"/>
                </a:lnTo>
                <a:lnTo>
                  <a:pt x="5223929" y="10147"/>
                </a:lnTo>
                <a:close/>
              </a:path>
              <a:path w="9144000" h="10160">
                <a:moveTo>
                  <a:pt x="9144000" y="0"/>
                </a:moveTo>
                <a:lnTo>
                  <a:pt x="8447392" y="0"/>
                </a:lnTo>
                <a:lnTo>
                  <a:pt x="8411845" y="10147"/>
                </a:lnTo>
                <a:lnTo>
                  <a:pt x="9144000" y="10147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7E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0" y="328929"/>
            <a:ext cx="9144000" cy="10795"/>
          </a:xfrm>
          <a:custGeom>
            <a:avLst/>
            <a:gdLst/>
            <a:ahLst/>
            <a:cxnLst/>
            <a:rect l="l" t="t" r="r" b="b"/>
            <a:pathLst>
              <a:path w="9144000" h="10795">
                <a:moveTo>
                  <a:pt x="1986978" y="0"/>
                </a:moveTo>
                <a:lnTo>
                  <a:pt x="0" y="0"/>
                </a:lnTo>
                <a:lnTo>
                  <a:pt x="0" y="6350"/>
                </a:lnTo>
                <a:lnTo>
                  <a:pt x="0" y="10160"/>
                </a:lnTo>
                <a:lnTo>
                  <a:pt x="1918627" y="10160"/>
                </a:lnTo>
                <a:lnTo>
                  <a:pt x="1918627" y="6350"/>
                </a:lnTo>
                <a:lnTo>
                  <a:pt x="1986978" y="6350"/>
                </a:lnTo>
                <a:lnTo>
                  <a:pt x="1986978" y="0"/>
                </a:lnTo>
                <a:close/>
              </a:path>
              <a:path w="9144000" h="10795">
                <a:moveTo>
                  <a:pt x="5260086" y="10172"/>
                </a:moveTo>
                <a:lnTo>
                  <a:pt x="5218773" y="0"/>
                </a:lnTo>
                <a:lnTo>
                  <a:pt x="3107639" y="0"/>
                </a:lnTo>
                <a:lnTo>
                  <a:pt x="3269450" y="10172"/>
                </a:lnTo>
                <a:lnTo>
                  <a:pt x="5260086" y="10172"/>
                </a:lnTo>
                <a:close/>
              </a:path>
              <a:path w="9144000" h="10795">
                <a:moveTo>
                  <a:pt x="9144000" y="0"/>
                </a:moveTo>
                <a:lnTo>
                  <a:pt x="8409622" y="0"/>
                </a:lnTo>
                <a:lnTo>
                  <a:pt x="8409622" y="3810"/>
                </a:lnTo>
                <a:lnTo>
                  <a:pt x="8391842" y="3810"/>
                </a:lnTo>
                <a:lnTo>
                  <a:pt x="8391842" y="10160"/>
                </a:lnTo>
                <a:lnTo>
                  <a:pt x="9136761" y="10160"/>
                </a:lnTo>
                <a:lnTo>
                  <a:pt x="9136761" y="3810"/>
                </a:lnTo>
                <a:lnTo>
                  <a:pt x="9144000" y="381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6E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0" y="339090"/>
            <a:ext cx="9128125" cy="8890"/>
          </a:xfrm>
          <a:custGeom>
            <a:avLst/>
            <a:gdLst/>
            <a:ahLst/>
            <a:cxnLst/>
            <a:rect l="l" t="t" r="r" b="b"/>
            <a:pathLst>
              <a:path w="9128125" h="8889">
                <a:moveTo>
                  <a:pt x="1905606" y="0"/>
                </a:moveTo>
                <a:lnTo>
                  <a:pt x="0" y="0"/>
                </a:lnTo>
                <a:lnTo>
                  <a:pt x="0" y="8889"/>
                </a:lnTo>
                <a:lnTo>
                  <a:pt x="1844790" y="8889"/>
                </a:lnTo>
                <a:lnTo>
                  <a:pt x="1905606" y="0"/>
                </a:lnTo>
                <a:close/>
              </a:path>
              <a:path w="9128125" h="8889">
                <a:moveTo>
                  <a:pt x="5260087" y="0"/>
                </a:moveTo>
                <a:lnTo>
                  <a:pt x="3269450" y="0"/>
                </a:lnTo>
                <a:lnTo>
                  <a:pt x="3370579" y="6350"/>
                </a:lnTo>
                <a:lnTo>
                  <a:pt x="3393006" y="8889"/>
                </a:lnTo>
                <a:lnTo>
                  <a:pt x="5300834" y="8889"/>
                </a:lnTo>
                <a:lnTo>
                  <a:pt x="5275580" y="3809"/>
                </a:lnTo>
                <a:lnTo>
                  <a:pt x="5260087" y="0"/>
                </a:lnTo>
                <a:close/>
              </a:path>
              <a:path w="9128125" h="8889">
                <a:moveTo>
                  <a:pt x="9127807" y="0"/>
                </a:moveTo>
                <a:lnTo>
                  <a:pt x="8380729" y="0"/>
                </a:lnTo>
                <a:lnTo>
                  <a:pt x="8349615" y="8889"/>
                </a:lnTo>
                <a:lnTo>
                  <a:pt x="9102725" y="8889"/>
                </a:lnTo>
                <a:lnTo>
                  <a:pt x="9127807" y="0"/>
                </a:lnTo>
                <a:close/>
              </a:path>
            </a:pathLst>
          </a:custGeom>
          <a:solidFill>
            <a:srgbClr val="00C5D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0" y="347979"/>
            <a:ext cx="1845310" cy="8890"/>
          </a:xfrm>
          <a:custGeom>
            <a:avLst/>
            <a:gdLst/>
            <a:ahLst/>
            <a:cxnLst/>
            <a:rect l="l" t="t" r="r" b="b"/>
            <a:pathLst>
              <a:path w="1845310" h="8889">
                <a:moveTo>
                  <a:pt x="1844790" y="0"/>
                </a:moveTo>
                <a:lnTo>
                  <a:pt x="0" y="0"/>
                </a:lnTo>
                <a:lnTo>
                  <a:pt x="0" y="8890"/>
                </a:lnTo>
                <a:lnTo>
                  <a:pt x="1783974" y="8890"/>
                </a:lnTo>
                <a:lnTo>
                  <a:pt x="1844790" y="0"/>
                </a:lnTo>
                <a:close/>
              </a:path>
            </a:pathLst>
          </a:custGeom>
          <a:solidFill>
            <a:srgbClr val="00C4D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3393006" y="347979"/>
            <a:ext cx="1952625" cy="8890"/>
          </a:xfrm>
          <a:custGeom>
            <a:avLst/>
            <a:gdLst/>
            <a:ahLst/>
            <a:cxnLst/>
            <a:rect l="l" t="t" r="r" b="b"/>
            <a:pathLst>
              <a:path w="1952625" h="8889">
                <a:moveTo>
                  <a:pt x="1907827" y="0"/>
                </a:moveTo>
                <a:lnTo>
                  <a:pt x="0" y="0"/>
                </a:lnTo>
                <a:lnTo>
                  <a:pt x="78494" y="8890"/>
                </a:lnTo>
                <a:lnTo>
                  <a:pt x="1952023" y="8890"/>
                </a:lnTo>
                <a:lnTo>
                  <a:pt x="1907827" y="0"/>
                </a:lnTo>
                <a:close/>
              </a:path>
            </a:pathLst>
          </a:custGeom>
          <a:solidFill>
            <a:srgbClr val="00C4D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8318500" y="347979"/>
            <a:ext cx="784225" cy="8890"/>
          </a:xfrm>
          <a:custGeom>
            <a:avLst/>
            <a:gdLst/>
            <a:ahLst/>
            <a:cxnLst/>
            <a:rect l="l" t="t" r="r" b="b"/>
            <a:pathLst>
              <a:path w="784225" h="8889">
                <a:moveTo>
                  <a:pt x="784225" y="0"/>
                </a:moveTo>
                <a:lnTo>
                  <a:pt x="31115" y="0"/>
                </a:lnTo>
                <a:lnTo>
                  <a:pt x="0" y="8890"/>
                </a:lnTo>
                <a:lnTo>
                  <a:pt x="759142" y="8890"/>
                </a:lnTo>
                <a:lnTo>
                  <a:pt x="784225" y="0"/>
                </a:lnTo>
                <a:close/>
              </a:path>
            </a:pathLst>
          </a:custGeom>
          <a:solidFill>
            <a:srgbClr val="00C4D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0" y="356870"/>
            <a:ext cx="1784350" cy="10160"/>
          </a:xfrm>
          <a:custGeom>
            <a:avLst/>
            <a:gdLst/>
            <a:ahLst/>
            <a:cxnLst/>
            <a:rect l="l" t="t" r="r" b="b"/>
            <a:pathLst>
              <a:path w="1784350" h="10160">
                <a:moveTo>
                  <a:pt x="1783974" y="0"/>
                </a:moveTo>
                <a:lnTo>
                  <a:pt x="0" y="0"/>
                </a:lnTo>
                <a:lnTo>
                  <a:pt x="0" y="10159"/>
                </a:lnTo>
                <a:lnTo>
                  <a:pt x="1714471" y="10159"/>
                </a:lnTo>
                <a:lnTo>
                  <a:pt x="1783974" y="0"/>
                </a:lnTo>
                <a:close/>
              </a:path>
            </a:pathLst>
          </a:custGeom>
          <a:solidFill>
            <a:srgbClr val="00C3D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3471501" y="356870"/>
            <a:ext cx="1924050" cy="10160"/>
          </a:xfrm>
          <a:custGeom>
            <a:avLst/>
            <a:gdLst/>
            <a:ahLst/>
            <a:cxnLst/>
            <a:rect l="l" t="t" r="r" b="b"/>
            <a:pathLst>
              <a:path w="1924050" h="10160">
                <a:moveTo>
                  <a:pt x="1873529" y="0"/>
                </a:moveTo>
                <a:lnTo>
                  <a:pt x="0" y="0"/>
                </a:lnTo>
                <a:lnTo>
                  <a:pt x="89707" y="10159"/>
                </a:lnTo>
                <a:lnTo>
                  <a:pt x="1924039" y="10159"/>
                </a:lnTo>
                <a:lnTo>
                  <a:pt x="1873529" y="0"/>
                </a:lnTo>
                <a:close/>
              </a:path>
            </a:pathLst>
          </a:custGeom>
          <a:solidFill>
            <a:srgbClr val="00C3D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8285163" y="356869"/>
            <a:ext cx="780415" cy="10160"/>
          </a:xfrm>
          <a:custGeom>
            <a:avLst/>
            <a:gdLst/>
            <a:ahLst/>
            <a:cxnLst/>
            <a:rect l="l" t="t" r="r" b="b"/>
            <a:pathLst>
              <a:path w="780415" h="10160">
                <a:moveTo>
                  <a:pt x="779932" y="0"/>
                </a:moveTo>
                <a:lnTo>
                  <a:pt x="17780" y="0"/>
                </a:lnTo>
                <a:lnTo>
                  <a:pt x="17780" y="8890"/>
                </a:lnTo>
                <a:lnTo>
                  <a:pt x="0" y="8890"/>
                </a:lnTo>
                <a:lnTo>
                  <a:pt x="0" y="10160"/>
                </a:lnTo>
                <a:lnTo>
                  <a:pt x="765238" y="10160"/>
                </a:lnTo>
                <a:lnTo>
                  <a:pt x="765238" y="8890"/>
                </a:lnTo>
                <a:lnTo>
                  <a:pt x="779932" y="8890"/>
                </a:lnTo>
                <a:lnTo>
                  <a:pt x="779932" y="0"/>
                </a:lnTo>
                <a:close/>
              </a:path>
            </a:pathLst>
          </a:custGeom>
          <a:solidFill>
            <a:srgbClr val="00C3D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0" y="365759"/>
            <a:ext cx="1723389" cy="10160"/>
          </a:xfrm>
          <a:custGeom>
            <a:avLst/>
            <a:gdLst/>
            <a:ahLst/>
            <a:cxnLst/>
            <a:rect l="l" t="t" r="r" b="b"/>
            <a:pathLst>
              <a:path w="1723389" h="10160">
                <a:moveTo>
                  <a:pt x="1723159" y="0"/>
                </a:moveTo>
                <a:lnTo>
                  <a:pt x="0" y="0"/>
                </a:lnTo>
                <a:lnTo>
                  <a:pt x="0" y="10160"/>
                </a:lnTo>
                <a:lnTo>
                  <a:pt x="1653655" y="10160"/>
                </a:lnTo>
                <a:lnTo>
                  <a:pt x="1723159" y="0"/>
                </a:lnTo>
                <a:close/>
              </a:path>
            </a:pathLst>
          </a:custGeom>
          <a:solidFill>
            <a:srgbClr val="00C2D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3549995" y="365759"/>
            <a:ext cx="1889760" cy="10160"/>
          </a:xfrm>
          <a:custGeom>
            <a:avLst/>
            <a:gdLst/>
            <a:ahLst/>
            <a:cxnLst/>
            <a:rect l="l" t="t" r="r" b="b"/>
            <a:pathLst>
              <a:path w="1889760" h="10160">
                <a:moveTo>
                  <a:pt x="1839231" y="0"/>
                </a:moveTo>
                <a:lnTo>
                  <a:pt x="0" y="0"/>
                </a:lnTo>
                <a:lnTo>
                  <a:pt x="89707" y="10160"/>
                </a:lnTo>
                <a:lnTo>
                  <a:pt x="1889741" y="10160"/>
                </a:lnTo>
                <a:lnTo>
                  <a:pt x="1839231" y="0"/>
                </a:lnTo>
                <a:close/>
              </a:path>
            </a:pathLst>
          </a:custGeom>
          <a:solidFill>
            <a:srgbClr val="00C2D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g object 63"/>
          <p:cNvSpPr/>
          <p:nvPr/>
        </p:nvSpPr>
        <p:spPr>
          <a:xfrm>
            <a:off x="8251825" y="365759"/>
            <a:ext cx="800735" cy="10160"/>
          </a:xfrm>
          <a:custGeom>
            <a:avLst/>
            <a:gdLst/>
            <a:ahLst/>
            <a:cxnLst/>
            <a:rect l="l" t="t" r="r" b="b"/>
            <a:pathLst>
              <a:path w="800734" h="10160">
                <a:moveTo>
                  <a:pt x="800735" y="0"/>
                </a:moveTo>
                <a:lnTo>
                  <a:pt x="35559" y="0"/>
                </a:lnTo>
                <a:lnTo>
                  <a:pt x="0" y="10160"/>
                </a:lnTo>
                <a:lnTo>
                  <a:pt x="766191" y="10160"/>
                </a:lnTo>
                <a:lnTo>
                  <a:pt x="800735" y="0"/>
                </a:lnTo>
                <a:close/>
              </a:path>
            </a:pathLst>
          </a:custGeom>
          <a:solidFill>
            <a:srgbClr val="00C2D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g object 64"/>
          <p:cNvSpPr/>
          <p:nvPr/>
        </p:nvSpPr>
        <p:spPr>
          <a:xfrm>
            <a:off x="0" y="374650"/>
            <a:ext cx="1662430" cy="10160"/>
          </a:xfrm>
          <a:custGeom>
            <a:avLst/>
            <a:gdLst/>
            <a:ahLst/>
            <a:cxnLst/>
            <a:rect l="l" t="t" r="r" b="b"/>
            <a:pathLst>
              <a:path w="1662430" h="10160">
                <a:moveTo>
                  <a:pt x="1662343" y="0"/>
                </a:moveTo>
                <a:lnTo>
                  <a:pt x="0" y="0"/>
                </a:lnTo>
                <a:lnTo>
                  <a:pt x="0" y="10160"/>
                </a:lnTo>
                <a:lnTo>
                  <a:pt x="1592839" y="10160"/>
                </a:lnTo>
                <a:lnTo>
                  <a:pt x="1662343" y="0"/>
                </a:lnTo>
                <a:close/>
              </a:path>
            </a:pathLst>
          </a:custGeom>
          <a:solidFill>
            <a:srgbClr val="00C1D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g object 65"/>
          <p:cNvSpPr/>
          <p:nvPr/>
        </p:nvSpPr>
        <p:spPr>
          <a:xfrm>
            <a:off x="3628489" y="374650"/>
            <a:ext cx="1855470" cy="10160"/>
          </a:xfrm>
          <a:custGeom>
            <a:avLst/>
            <a:gdLst/>
            <a:ahLst/>
            <a:cxnLst/>
            <a:rect l="l" t="t" r="r" b="b"/>
            <a:pathLst>
              <a:path w="1855470" h="10160">
                <a:moveTo>
                  <a:pt x="1804933" y="0"/>
                </a:moveTo>
                <a:lnTo>
                  <a:pt x="0" y="0"/>
                </a:lnTo>
                <a:lnTo>
                  <a:pt x="89707" y="10160"/>
                </a:lnTo>
                <a:lnTo>
                  <a:pt x="1855443" y="10160"/>
                </a:lnTo>
                <a:lnTo>
                  <a:pt x="1804933" y="0"/>
                </a:lnTo>
                <a:close/>
              </a:path>
            </a:pathLst>
          </a:custGeom>
          <a:solidFill>
            <a:srgbClr val="00C1D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g object 66"/>
          <p:cNvSpPr/>
          <p:nvPr/>
        </p:nvSpPr>
        <p:spPr>
          <a:xfrm>
            <a:off x="8220709" y="374650"/>
            <a:ext cx="802005" cy="10160"/>
          </a:xfrm>
          <a:custGeom>
            <a:avLst/>
            <a:gdLst/>
            <a:ahLst/>
            <a:cxnLst/>
            <a:rect l="l" t="t" r="r" b="b"/>
            <a:pathLst>
              <a:path w="802004" h="10160">
                <a:moveTo>
                  <a:pt x="801624" y="0"/>
                </a:moveTo>
                <a:lnTo>
                  <a:pt x="35559" y="0"/>
                </a:lnTo>
                <a:lnTo>
                  <a:pt x="0" y="10160"/>
                </a:lnTo>
                <a:lnTo>
                  <a:pt x="767080" y="10160"/>
                </a:lnTo>
                <a:lnTo>
                  <a:pt x="801624" y="0"/>
                </a:lnTo>
                <a:close/>
              </a:path>
            </a:pathLst>
          </a:custGeom>
          <a:solidFill>
            <a:srgbClr val="00C1D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g object 67"/>
          <p:cNvSpPr/>
          <p:nvPr/>
        </p:nvSpPr>
        <p:spPr>
          <a:xfrm>
            <a:off x="0" y="384809"/>
            <a:ext cx="1571625" cy="8890"/>
          </a:xfrm>
          <a:custGeom>
            <a:avLst/>
            <a:gdLst/>
            <a:ahLst/>
            <a:cxnLst/>
            <a:rect l="l" t="t" r="r" b="b"/>
            <a:pathLst>
              <a:path w="1571625" h="8889">
                <a:moveTo>
                  <a:pt x="1571117" y="0"/>
                </a:moveTo>
                <a:lnTo>
                  <a:pt x="0" y="0"/>
                </a:lnTo>
                <a:lnTo>
                  <a:pt x="0" y="6350"/>
                </a:lnTo>
                <a:lnTo>
                  <a:pt x="0" y="8890"/>
                </a:lnTo>
                <a:lnTo>
                  <a:pt x="1543977" y="8890"/>
                </a:lnTo>
                <a:lnTo>
                  <a:pt x="1543977" y="6350"/>
                </a:lnTo>
                <a:lnTo>
                  <a:pt x="1571117" y="6350"/>
                </a:lnTo>
                <a:lnTo>
                  <a:pt x="1571117" y="0"/>
                </a:lnTo>
                <a:close/>
              </a:path>
            </a:pathLst>
          </a:custGeom>
          <a:solidFill>
            <a:srgbClr val="00C0D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g object 68"/>
          <p:cNvSpPr/>
          <p:nvPr/>
        </p:nvSpPr>
        <p:spPr>
          <a:xfrm>
            <a:off x="3718197" y="384809"/>
            <a:ext cx="1810385" cy="8890"/>
          </a:xfrm>
          <a:custGeom>
            <a:avLst/>
            <a:gdLst/>
            <a:ahLst/>
            <a:cxnLst/>
            <a:rect l="l" t="t" r="r" b="b"/>
            <a:pathLst>
              <a:path w="1810385" h="8889">
                <a:moveTo>
                  <a:pt x="1765735" y="0"/>
                </a:moveTo>
                <a:lnTo>
                  <a:pt x="0" y="0"/>
                </a:lnTo>
                <a:lnTo>
                  <a:pt x="78494" y="8889"/>
                </a:lnTo>
                <a:lnTo>
                  <a:pt x="1809931" y="8889"/>
                </a:lnTo>
                <a:lnTo>
                  <a:pt x="1765735" y="0"/>
                </a:lnTo>
                <a:close/>
              </a:path>
            </a:pathLst>
          </a:custGeom>
          <a:solidFill>
            <a:srgbClr val="00C0D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g object 69"/>
          <p:cNvSpPr/>
          <p:nvPr/>
        </p:nvSpPr>
        <p:spPr>
          <a:xfrm>
            <a:off x="8182966" y="384809"/>
            <a:ext cx="805180" cy="8890"/>
          </a:xfrm>
          <a:custGeom>
            <a:avLst/>
            <a:gdLst/>
            <a:ahLst/>
            <a:cxnLst/>
            <a:rect l="l" t="t" r="r" b="b"/>
            <a:pathLst>
              <a:path w="805179" h="8889">
                <a:moveTo>
                  <a:pt x="804823" y="0"/>
                </a:moveTo>
                <a:lnTo>
                  <a:pt x="37743" y="0"/>
                </a:lnTo>
                <a:lnTo>
                  <a:pt x="0" y="8889"/>
                </a:lnTo>
                <a:lnTo>
                  <a:pt x="774597" y="8889"/>
                </a:lnTo>
                <a:lnTo>
                  <a:pt x="804823" y="0"/>
                </a:lnTo>
                <a:close/>
              </a:path>
            </a:pathLst>
          </a:custGeom>
          <a:solidFill>
            <a:srgbClr val="00C0D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g object 70"/>
          <p:cNvSpPr/>
          <p:nvPr/>
        </p:nvSpPr>
        <p:spPr>
          <a:xfrm>
            <a:off x="0" y="393700"/>
            <a:ext cx="1538605" cy="8890"/>
          </a:xfrm>
          <a:custGeom>
            <a:avLst/>
            <a:gdLst/>
            <a:ahLst/>
            <a:cxnLst/>
            <a:rect l="l" t="t" r="r" b="b"/>
            <a:pathLst>
              <a:path w="1538605" h="8889">
                <a:moveTo>
                  <a:pt x="1538565" y="0"/>
                </a:moveTo>
                <a:lnTo>
                  <a:pt x="0" y="0"/>
                </a:lnTo>
                <a:lnTo>
                  <a:pt x="0" y="8889"/>
                </a:lnTo>
                <a:lnTo>
                  <a:pt x="1500643" y="8889"/>
                </a:lnTo>
                <a:lnTo>
                  <a:pt x="1538565" y="0"/>
                </a:lnTo>
                <a:close/>
              </a:path>
            </a:pathLst>
          </a:custGeom>
          <a:solidFill>
            <a:srgbClr val="00BFD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g object 71"/>
          <p:cNvSpPr/>
          <p:nvPr/>
        </p:nvSpPr>
        <p:spPr>
          <a:xfrm>
            <a:off x="3796691" y="393700"/>
            <a:ext cx="1776095" cy="8890"/>
          </a:xfrm>
          <a:custGeom>
            <a:avLst/>
            <a:gdLst/>
            <a:ahLst/>
            <a:cxnLst/>
            <a:rect l="l" t="t" r="r" b="b"/>
            <a:pathLst>
              <a:path w="1776095" h="8889">
                <a:moveTo>
                  <a:pt x="1731437" y="0"/>
                </a:moveTo>
                <a:lnTo>
                  <a:pt x="0" y="0"/>
                </a:lnTo>
                <a:lnTo>
                  <a:pt x="78494" y="8889"/>
                </a:lnTo>
                <a:lnTo>
                  <a:pt x="1775633" y="8889"/>
                </a:lnTo>
                <a:lnTo>
                  <a:pt x="1731437" y="0"/>
                </a:lnTo>
                <a:close/>
              </a:path>
            </a:pathLst>
          </a:custGeom>
          <a:solidFill>
            <a:srgbClr val="00BFD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g object 72"/>
          <p:cNvSpPr/>
          <p:nvPr/>
        </p:nvSpPr>
        <p:spPr>
          <a:xfrm>
            <a:off x="8145222" y="393700"/>
            <a:ext cx="812800" cy="8890"/>
          </a:xfrm>
          <a:custGeom>
            <a:avLst/>
            <a:gdLst/>
            <a:ahLst/>
            <a:cxnLst/>
            <a:rect l="l" t="t" r="r" b="b"/>
            <a:pathLst>
              <a:path w="812800" h="8889">
                <a:moveTo>
                  <a:pt x="812341" y="0"/>
                </a:moveTo>
                <a:lnTo>
                  <a:pt x="37743" y="0"/>
                </a:lnTo>
                <a:lnTo>
                  <a:pt x="0" y="8889"/>
                </a:lnTo>
                <a:lnTo>
                  <a:pt x="782115" y="8889"/>
                </a:lnTo>
                <a:lnTo>
                  <a:pt x="812341" y="0"/>
                </a:lnTo>
                <a:close/>
              </a:path>
            </a:pathLst>
          </a:custGeom>
          <a:solidFill>
            <a:srgbClr val="00BFD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g object 73"/>
          <p:cNvSpPr/>
          <p:nvPr/>
        </p:nvSpPr>
        <p:spPr>
          <a:xfrm>
            <a:off x="0" y="402590"/>
            <a:ext cx="1501140" cy="10160"/>
          </a:xfrm>
          <a:custGeom>
            <a:avLst/>
            <a:gdLst/>
            <a:ahLst/>
            <a:cxnLst/>
            <a:rect l="l" t="t" r="r" b="b"/>
            <a:pathLst>
              <a:path w="1501140" h="10159">
                <a:moveTo>
                  <a:pt x="1500643" y="0"/>
                </a:moveTo>
                <a:lnTo>
                  <a:pt x="0" y="0"/>
                </a:lnTo>
                <a:lnTo>
                  <a:pt x="0" y="10160"/>
                </a:lnTo>
                <a:lnTo>
                  <a:pt x="1457305" y="10160"/>
                </a:lnTo>
                <a:lnTo>
                  <a:pt x="1500643" y="0"/>
                </a:lnTo>
                <a:close/>
              </a:path>
            </a:pathLst>
          </a:custGeom>
          <a:solidFill>
            <a:srgbClr val="00BED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g object 74"/>
          <p:cNvSpPr/>
          <p:nvPr/>
        </p:nvSpPr>
        <p:spPr>
          <a:xfrm>
            <a:off x="3875185" y="402590"/>
            <a:ext cx="1748155" cy="10160"/>
          </a:xfrm>
          <a:custGeom>
            <a:avLst/>
            <a:gdLst/>
            <a:ahLst/>
            <a:cxnLst/>
            <a:rect l="l" t="t" r="r" b="b"/>
            <a:pathLst>
              <a:path w="1748154" h="10159">
                <a:moveTo>
                  <a:pt x="1697139" y="0"/>
                </a:moveTo>
                <a:lnTo>
                  <a:pt x="0" y="0"/>
                </a:lnTo>
                <a:lnTo>
                  <a:pt x="89707" y="10160"/>
                </a:lnTo>
                <a:lnTo>
                  <a:pt x="1747648" y="10160"/>
                </a:lnTo>
                <a:lnTo>
                  <a:pt x="1697139" y="0"/>
                </a:lnTo>
                <a:close/>
              </a:path>
            </a:pathLst>
          </a:custGeom>
          <a:solidFill>
            <a:srgbClr val="00BED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g object 75"/>
          <p:cNvSpPr/>
          <p:nvPr/>
        </p:nvSpPr>
        <p:spPr>
          <a:xfrm>
            <a:off x="8102087" y="402590"/>
            <a:ext cx="825500" cy="10160"/>
          </a:xfrm>
          <a:custGeom>
            <a:avLst/>
            <a:gdLst/>
            <a:ahLst/>
            <a:cxnLst/>
            <a:rect l="l" t="t" r="r" b="b"/>
            <a:pathLst>
              <a:path w="825500" h="10159">
                <a:moveTo>
                  <a:pt x="825250" y="0"/>
                </a:moveTo>
                <a:lnTo>
                  <a:pt x="43135" y="0"/>
                </a:lnTo>
                <a:lnTo>
                  <a:pt x="0" y="10160"/>
                </a:lnTo>
                <a:lnTo>
                  <a:pt x="790706" y="10160"/>
                </a:lnTo>
                <a:lnTo>
                  <a:pt x="825250" y="0"/>
                </a:lnTo>
                <a:close/>
              </a:path>
            </a:pathLst>
          </a:custGeom>
          <a:solidFill>
            <a:srgbClr val="00BED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g object 76"/>
          <p:cNvSpPr/>
          <p:nvPr/>
        </p:nvSpPr>
        <p:spPr>
          <a:xfrm>
            <a:off x="0" y="411480"/>
            <a:ext cx="1463040" cy="10160"/>
          </a:xfrm>
          <a:custGeom>
            <a:avLst/>
            <a:gdLst/>
            <a:ahLst/>
            <a:cxnLst/>
            <a:rect l="l" t="t" r="r" b="b"/>
            <a:pathLst>
              <a:path w="1463040" h="10159">
                <a:moveTo>
                  <a:pt x="1462722" y="0"/>
                </a:moveTo>
                <a:lnTo>
                  <a:pt x="0" y="0"/>
                </a:lnTo>
                <a:lnTo>
                  <a:pt x="0" y="10160"/>
                </a:lnTo>
                <a:lnTo>
                  <a:pt x="1419383" y="10160"/>
                </a:lnTo>
                <a:lnTo>
                  <a:pt x="1462722" y="0"/>
                </a:lnTo>
                <a:close/>
              </a:path>
            </a:pathLst>
          </a:custGeom>
          <a:solidFill>
            <a:srgbClr val="00BDD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g object 77"/>
          <p:cNvSpPr/>
          <p:nvPr/>
        </p:nvSpPr>
        <p:spPr>
          <a:xfrm>
            <a:off x="3953679" y="411480"/>
            <a:ext cx="1713864" cy="10160"/>
          </a:xfrm>
          <a:custGeom>
            <a:avLst/>
            <a:gdLst/>
            <a:ahLst/>
            <a:cxnLst/>
            <a:rect l="l" t="t" r="r" b="b"/>
            <a:pathLst>
              <a:path w="1713864" h="10159">
                <a:moveTo>
                  <a:pt x="1662840" y="0"/>
                </a:moveTo>
                <a:lnTo>
                  <a:pt x="0" y="0"/>
                </a:lnTo>
                <a:lnTo>
                  <a:pt x="89707" y="10160"/>
                </a:lnTo>
                <a:lnTo>
                  <a:pt x="1713350" y="10160"/>
                </a:lnTo>
                <a:lnTo>
                  <a:pt x="1662840" y="0"/>
                </a:lnTo>
                <a:close/>
              </a:path>
            </a:pathLst>
          </a:custGeom>
          <a:solidFill>
            <a:srgbClr val="00BDD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g object 78"/>
          <p:cNvSpPr/>
          <p:nvPr/>
        </p:nvSpPr>
        <p:spPr>
          <a:xfrm>
            <a:off x="8075117" y="411479"/>
            <a:ext cx="813435" cy="10160"/>
          </a:xfrm>
          <a:custGeom>
            <a:avLst/>
            <a:gdLst/>
            <a:ahLst/>
            <a:cxnLst/>
            <a:rect l="l" t="t" r="r" b="b"/>
            <a:pathLst>
              <a:path w="813434" h="10159">
                <a:moveTo>
                  <a:pt x="813358" y="0"/>
                </a:moveTo>
                <a:lnTo>
                  <a:pt x="21577" y="0"/>
                </a:lnTo>
                <a:lnTo>
                  <a:pt x="21577" y="5080"/>
                </a:lnTo>
                <a:lnTo>
                  <a:pt x="0" y="5080"/>
                </a:lnTo>
                <a:lnTo>
                  <a:pt x="0" y="10160"/>
                </a:lnTo>
                <a:lnTo>
                  <a:pt x="794385" y="10160"/>
                </a:lnTo>
                <a:lnTo>
                  <a:pt x="794385" y="5080"/>
                </a:lnTo>
                <a:lnTo>
                  <a:pt x="813358" y="5080"/>
                </a:lnTo>
                <a:lnTo>
                  <a:pt x="813358" y="0"/>
                </a:lnTo>
                <a:close/>
              </a:path>
            </a:pathLst>
          </a:custGeom>
          <a:solidFill>
            <a:srgbClr val="00BDD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g object 79"/>
          <p:cNvSpPr/>
          <p:nvPr/>
        </p:nvSpPr>
        <p:spPr>
          <a:xfrm>
            <a:off x="0" y="420369"/>
            <a:ext cx="1424940" cy="10160"/>
          </a:xfrm>
          <a:custGeom>
            <a:avLst/>
            <a:gdLst/>
            <a:ahLst/>
            <a:cxnLst/>
            <a:rect l="l" t="t" r="r" b="b"/>
            <a:pathLst>
              <a:path w="1424940" h="10159">
                <a:moveTo>
                  <a:pt x="1424801" y="0"/>
                </a:moveTo>
                <a:lnTo>
                  <a:pt x="0" y="0"/>
                </a:lnTo>
                <a:lnTo>
                  <a:pt x="0" y="10159"/>
                </a:lnTo>
                <a:lnTo>
                  <a:pt x="1381462" y="10159"/>
                </a:lnTo>
                <a:lnTo>
                  <a:pt x="1424801" y="0"/>
                </a:lnTo>
                <a:close/>
              </a:path>
            </a:pathLst>
          </a:custGeom>
          <a:solidFill>
            <a:srgbClr val="00BCD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g object 80"/>
          <p:cNvSpPr/>
          <p:nvPr/>
        </p:nvSpPr>
        <p:spPr>
          <a:xfrm>
            <a:off x="4032174" y="420369"/>
            <a:ext cx="1679575" cy="10160"/>
          </a:xfrm>
          <a:custGeom>
            <a:avLst/>
            <a:gdLst/>
            <a:ahLst/>
            <a:cxnLst/>
            <a:rect l="l" t="t" r="r" b="b"/>
            <a:pathLst>
              <a:path w="1679575" h="10159">
                <a:moveTo>
                  <a:pt x="1628542" y="0"/>
                </a:moveTo>
                <a:lnTo>
                  <a:pt x="0" y="0"/>
                </a:lnTo>
                <a:lnTo>
                  <a:pt x="89707" y="10159"/>
                </a:lnTo>
                <a:lnTo>
                  <a:pt x="1679052" y="10159"/>
                </a:lnTo>
                <a:lnTo>
                  <a:pt x="1628542" y="0"/>
                </a:lnTo>
                <a:close/>
              </a:path>
            </a:pathLst>
          </a:custGeom>
          <a:solidFill>
            <a:srgbClr val="00BCD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g object 81"/>
          <p:cNvSpPr/>
          <p:nvPr/>
        </p:nvSpPr>
        <p:spPr>
          <a:xfrm>
            <a:off x="8026600" y="420369"/>
            <a:ext cx="838200" cy="10160"/>
          </a:xfrm>
          <a:custGeom>
            <a:avLst/>
            <a:gdLst/>
            <a:ahLst/>
            <a:cxnLst/>
            <a:rect l="l" t="t" r="r" b="b"/>
            <a:pathLst>
              <a:path w="838200" h="10159">
                <a:moveTo>
                  <a:pt x="837750" y="0"/>
                </a:moveTo>
                <a:lnTo>
                  <a:pt x="43135" y="0"/>
                </a:lnTo>
                <a:lnTo>
                  <a:pt x="0" y="10159"/>
                </a:lnTo>
                <a:lnTo>
                  <a:pt x="796448" y="10159"/>
                </a:lnTo>
                <a:lnTo>
                  <a:pt x="837750" y="0"/>
                </a:lnTo>
                <a:close/>
              </a:path>
            </a:pathLst>
          </a:custGeom>
          <a:solidFill>
            <a:srgbClr val="00BCD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g object 82"/>
          <p:cNvSpPr/>
          <p:nvPr/>
        </p:nvSpPr>
        <p:spPr>
          <a:xfrm>
            <a:off x="0" y="430530"/>
            <a:ext cx="1381760" cy="8890"/>
          </a:xfrm>
          <a:custGeom>
            <a:avLst/>
            <a:gdLst/>
            <a:ahLst/>
            <a:cxnLst/>
            <a:rect l="l" t="t" r="r" b="b"/>
            <a:pathLst>
              <a:path w="1381760" h="8890">
                <a:moveTo>
                  <a:pt x="1381462" y="0"/>
                </a:moveTo>
                <a:lnTo>
                  <a:pt x="0" y="0"/>
                </a:lnTo>
                <a:lnTo>
                  <a:pt x="0" y="8890"/>
                </a:lnTo>
                <a:lnTo>
                  <a:pt x="1343540" y="8890"/>
                </a:lnTo>
                <a:lnTo>
                  <a:pt x="1381462" y="0"/>
                </a:lnTo>
                <a:close/>
              </a:path>
            </a:pathLst>
          </a:custGeom>
          <a:solidFill>
            <a:srgbClr val="00BBD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g object 83"/>
          <p:cNvSpPr/>
          <p:nvPr/>
        </p:nvSpPr>
        <p:spPr>
          <a:xfrm>
            <a:off x="4127487" y="430529"/>
            <a:ext cx="1612900" cy="8890"/>
          </a:xfrm>
          <a:custGeom>
            <a:avLst/>
            <a:gdLst/>
            <a:ahLst/>
            <a:cxnLst/>
            <a:rect l="l" t="t" r="r" b="b"/>
            <a:pathLst>
              <a:path w="1612900" h="8890">
                <a:moveTo>
                  <a:pt x="1612519" y="1270"/>
                </a:moveTo>
                <a:lnTo>
                  <a:pt x="1586890" y="1270"/>
                </a:lnTo>
                <a:lnTo>
                  <a:pt x="1586890" y="0"/>
                </a:lnTo>
                <a:lnTo>
                  <a:pt x="0" y="0"/>
                </a:lnTo>
                <a:lnTo>
                  <a:pt x="0" y="1270"/>
                </a:lnTo>
                <a:lnTo>
                  <a:pt x="39243" y="1270"/>
                </a:lnTo>
                <a:lnTo>
                  <a:pt x="39243" y="8890"/>
                </a:lnTo>
                <a:lnTo>
                  <a:pt x="1612519" y="8890"/>
                </a:lnTo>
                <a:lnTo>
                  <a:pt x="1612519" y="1270"/>
                </a:lnTo>
                <a:close/>
              </a:path>
            </a:pathLst>
          </a:custGeom>
          <a:solidFill>
            <a:srgbClr val="00BBD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g object 84"/>
          <p:cNvSpPr/>
          <p:nvPr/>
        </p:nvSpPr>
        <p:spPr>
          <a:xfrm>
            <a:off x="7988857" y="430530"/>
            <a:ext cx="834390" cy="8890"/>
          </a:xfrm>
          <a:custGeom>
            <a:avLst/>
            <a:gdLst/>
            <a:ahLst/>
            <a:cxnLst/>
            <a:rect l="l" t="t" r="r" b="b"/>
            <a:pathLst>
              <a:path w="834390" h="8890">
                <a:moveTo>
                  <a:pt x="834191" y="0"/>
                </a:moveTo>
                <a:lnTo>
                  <a:pt x="37743" y="0"/>
                </a:lnTo>
                <a:lnTo>
                  <a:pt x="0" y="8890"/>
                </a:lnTo>
                <a:lnTo>
                  <a:pt x="798052" y="8890"/>
                </a:lnTo>
                <a:lnTo>
                  <a:pt x="834191" y="0"/>
                </a:lnTo>
                <a:close/>
              </a:path>
            </a:pathLst>
          </a:custGeom>
          <a:solidFill>
            <a:srgbClr val="00BBD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g object 85"/>
          <p:cNvSpPr/>
          <p:nvPr/>
        </p:nvSpPr>
        <p:spPr>
          <a:xfrm>
            <a:off x="0" y="439419"/>
            <a:ext cx="1343660" cy="10160"/>
          </a:xfrm>
          <a:custGeom>
            <a:avLst/>
            <a:gdLst/>
            <a:ahLst/>
            <a:cxnLst/>
            <a:rect l="l" t="t" r="r" b="b"/>
            <a:pathLst>
              <a:path w="1343660" h="10159">
                <a:moveTo>
                  <a:pt x="1343540" y="0"/>
                </a:moveTo>
                <a:lnTo>
                  <a:pt x="0" y="0"/>
                </a:lnTo>
                <a:lnTo>
                  <a:pt x="0" y="10159"/>
                </a:lnTo>
                <a:lnTo>
                  <a:pt x="1300202" y="10159"/>
                </a:lnTo>
                <a:lnTo>
                  <a:pt x="1343540" y="0"/>
                </a:lnTo>
                <a:close/>
              </a:path>
            </a:pathLst>
          </a:custGeom>
          <a:solidFill>
            <a:srgbClr val="00BAD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g object 86"/>
          <p:cNvSpPr/>
          <p:nvPr/>
        </p:nvSpPr>
        <p:spPr>
          <a:xfrm>
            <a:off x="4200375" y="439419"/>
            <a:ext cx="1622425" cy="10160"/>
          </a:xfrm>
          <a:custGeom>
            <a:avLst/>
            <a:gdLst/>
            <a:ahLst/>
            <a:cxnLst/>
            <a:rect l="l" t="t" r="r" b="b"/>
            <a:pathLst>
              <a:path w="1622425" h="10159">
                <a:moveTo>
                  <a:pt x="1562109" y="0"/>
                </a:moveTo>
                <a:lnTo>
                  <a:pt x="0" y="0"/>
                </a:lnTo>
                <a:lnTo>
                  <a:pt x="89707" y="10159"/>
                </a:lnTo>
                <a:lnTo>
                  <a:pt x="1622036" y="10159"/>
                </a:lnTo>
                <a:lnTo>
                  <a:pt x="1562109" y="0"/>
                </a:lnTo>
                <a:close/>
              </a:path>
            </a:pathLst>
          </a:custGeom>
          <a:solidFill>
            <a:srgbClr val="00BAD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g object 87"/>
          <p:cNvSpPr/>
          <p:nvPr/>
        </p:nvSpPr>
        <p:spPr>
          <a:xfrm>
            <a:off x="7945721" y="439419"/>
            <a:ext cx="841375" cy="10160"/>
          </a:xfrm>
          <a:custGeom>
            <a:avLst/>
            <a:gdLst/>
            <a:ahLst/>
            <a:cxnLst/>
            <a:rect l="l" t="t" r="r" b="b"/>
            <a:pathLst>
              <a:path w="841375" h="10159">
                <a:moveTo>
                  <a:pt x="841187" y="0"/>
                </a:moveTo>
                <a:lnTo>
                  <a:pt x="43135" y="0"/>
                </a:lnTo>
                <a:lnTo>
                  <a:pt x="0" y="10159"/>
                </a:lnTo>
                <a:lnTo>
                  <a:pt x="799884" y="10159"/>
                </a:lnTo>
                <a:lnTo>
                  <a:pt x="841187" y="0"/>
                </a:lnTo>
                <a:close/>
              </a:path>
            </a:pathLst>
          </a:custGeom>
          <a:solidFill>
            <a:srgbClr val="00BAD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g object 88"/>
          <p:cNvSpPr/>
          <p:nvPr/>
        </p:nvSpPr>
        <p:spPr>
          <a:xfrm>
            <a:off x="0" y="448309"/>
            <a:ext cx="1306195" cy="10160"/>
          </a:xfrm>
          <a:custGeom>
            <a:avLst/>
            <a:gdLst/>
            <a:ahLst/>
            <a:cxnLst/>
            <a:rect l="l" t="t" r="r" b="b"/>
            <a:pathLst>
              <a:path w="1306195" h="10159">
                <a:moveTo>
                  <a:pt x="1305619" y="0"/>
                </a:moveTo>
                <a:lnTo>
                  <a:pt x="0" y="0"/>
                </a:lnTo>
                <a:lnTo>
                  <a:pt x="0" y="10160"/>
                </a:lnTo>
                <a:lnTo>
                  <a:pt x="1262280" y="10160"/>
                </a:lnTo>
                <a:lnTo>
                  <a:pt x="1305619" y="0"/>
                </a:lnTo>
                <a:close/>
              </a:path>
            </a:pathLst>
          </a:custGeom>
          <a:solidFill>
            <a:srgbClr val="00B9D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g object 89"/>
          <p:cNvSpPr/>
          <p:nvPr/>
        </p:nvSpPr>
        <p:spPr>
          <a:xfrm>
            <a:off x="4278869" y="448309"/>
            <a:ext cx="1596390" cy="10160"/>
          </a:xfrm>
          <a:custGeom>
            <a:avLst/>
            <a:gdLst/>
            <a:ahLst/>
            <a:cxnLst/>
            <a:rect l="l" t="t" r="r" b="b"/>
            <a:pathLst>
              <a:path w="1596389" h="10159">
                <a:moveTo>
                  <a:pt x="1536051" y="0"/>
                </a:moveTo>
                <a:lnTo>
                  <a:pt x="0" y="0"/>
                </a:lnTo>
                <a:lnTo>
                  <a:pt x="89707" y="10160"/>
                </a:lnTo>
                <a:lnTo>
                  <a:pt x="1595977" y="10160"/>
                </a:lnTo>
                <a:lnTo>
                  <a:pt x="1536051" y="0"/>
                </a:lnTo>
                <a:close/>
              </a:path>
            </a:pathLst>
          </a:custGeom>
          <a:solidFill>
            <a:srgbClr val="00B9D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g object 90"/>
          <p:cNvSpPr/>
          <p:nvPr/>
        </p:nvSpPr>
        <p:spPr>
          <a:xfrm>
            <a:off x="7910068" y="448309"/>
            <a:ext cx="822960" cy="10160"/>
          </a:xfrm>
          <a:custGeom>
            <a:avLst/>
            <a:gdLst/>
            <a:ahLst/>
            <a:cxnLst/>
            <a:rect l="l" t="t" r="r" b="b"/>
            <a:pathLst>
              <a:path w="822959" h="10159">
                <a:moveTo>
                  <a:pt x="822629" y="0"/>
                </a:moveTo>
                <a:lnTo>
                  <a:pt x="22161" y="0"/>
                </a:lnTo>
                <a:lnTo>
                  <a:pt x="22161" y="8890"/>
                </a:lnTo>
                <a:lnTo>
                  <a:pt x="0" y="8890"/>
                </a:lnTo>
                <a:lnTo>
                  <a:pt x="0" y="10160"/>
                </a:lnTo>
                <a:lnTo>
                  <a:pt x="801979" y="10160"/>
                </a:lnTo>
                <a:lnTo>
                  <a:pt x="801979" y="8890"/>
                </a:lnTo>
                <a:lnTo>
                  <a:pt x="822629" y="8890"/>
                </a:lnTo>
                <a:lnTo>
                  <a:pt x="822629" y="0"/>
                </a:lnTo>
                <a:close/>
              </a:path>
            </a:pathLst>
          </a:custGeom>
          <a:solidFill>
            <a:srgbClr val="00B9D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g object 91"/>
          <p:cNvSpPr/>
          <p:nvPr/>
        </p:nvSpPr>
        <p:spPr>
          <a:xfrm>
            <a:off x="0" y="457200"/>
            <a:ext cx="1268095" cy="10160"/>
          </a:xfrm>
          <a:custGeom>
            <a:avLst/>
            <a:gdLst/>
            <a:ahLst/>
            <a:cxnLst/>
            <a:rect l="l" t="t" r="r" b="b"/>
            <a:pathLst>
              <a:path w="1268095" h="10159">
                <a:moveTo>
                  <a:pt x="1267698" y="0"/>
                </a:moveTo>
                <a:lnTo>
                  <a:pt x="0" y="0"/>
                </a:lnTo>
                <a:lnTo>
                  <a:pt x="0" y="10160"/>
                </a:lnTo>
                <a:lnTo>
                  <a:pt x="1224359" y="10160"/>
                </a:lnTo>
                <a:lnTo>
                  <a:pt x="1267698" y="0"/>
                </a:lnTo>
                <a:close/>
              </a:path>
            </a:pathLst>
          </a:custGeom>
          <a:solidFill>
            <a:srgbClr val="00B8D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g object 92"/>
          <p:cNvSpPr/>
          <p:nvPr/>
        </p:nvSpPr>
        <p:spPr>
          <a:xfrm>
            <a:off x="4357364" y="457200"/>
            <a:ext cx="1570355" cy="10160"/>
          </a:xfrm>
          <a:custGeom>
            <a:avLst/>
            <a:gdLst/>
            <a:ahLst/>
            <a:cxnLst/>
            <a:rect l="l" t="t" r="r" b="b"/>
            <a:pathLst>
              <a:path w="1570354" h="10159">
                <a:moveTo>
                  <a:pt x="1509992" y="0"/>
                </a:moveTo>
                <a:lnTo>
                  <a:pt x="0" y="0"/>
                </a:lnTo>
                <a:lnTo>
                  <a:pt x="89707" y="10160"/>
                </a:lnTo>
                <a:lnTo>
                  <a:pt x="1569919" y="10160"/>
                </a:lnTo>
                <a:lnTo>
                  <a:pt x="1509992" y="0"/>
                </a:lnTo>
                <a:close/>
              </a:path>
            </a:pathLst>
          </a:custGeom>
          <a:solidFill>
            <a:srgbClr val="00B8D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g object 93"/>
          <p:cNvSpPr/>
          <p:nvPr/>
        </p:nvSpPr>
        <p:spPr>
          <a:xfrm>
            <a:off x="7860703" y="457200"/>
            <a:ext cx="854075" cy="10160"/>
          </a:xfrm>
          <a:custGeom>
            <a:avLst/>
            <a:gdLst/>
            <a:ahLst/>
            <a:cxnLst/>
            <a:rect l="l" t="t" r="r" b="b"/>
            <a:pathLst>
              <a:path w="854075" h="10159">
                <a:moveTo>
                  <a:pt x="853925" y="0"/>
                </a:moveTo>
                <a:lnTo>
                  <a:pt x="52666" y="0"/>
                </a:lnTo>
                <a:lnTo>
                  <a:pt x="0" y="10160"/>
                </a:lnTo>
                <a:lnTo>
                  <a:pt x="812623" y="10160"/>
                </a:lnTo>
                <a:lnTo>
                  <a:pt x="853925" y="0"/>
                </a:lnTo>
                <a:close/>
              </a:path>
            </a:pathLst>
          </a:custGeom>
          <a:solidFill>
            <a:srgbClr val="00B8D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g object 94"/>
          <p:cNvSpPr/>
          <p:nvPr/>
        </p:nvSpPr>
        <p:spPr>
          <a:xfrm>
            <a:off x="0" y="466089"/>
            <a:ext cx="1216660" cy="10160"/>
          </a:xfrm>
          <a:custGeom>
            <a:avLst/>
            <a:gdLst/>
            <a:ahLst/>
            <a:cxnLst/>
            <a:rect l="l" t="t" r="r" b="b"/>
            <a:pathLst>
              <a:path w="1216660" h="10159">
                <a:moveTo>
                  <a:pt x="1216228" y="0"/>
                </a:moveTo>
                <a:lnTo>
                  <a:pt x="0" y="0"/>
                </a:lnTo>
                <a:lnTo>
                  <a:pt x="0" y="6350"/>
                </a:lnTo>
                <a:lnTo>
                  <a:pt x="0" y="10160"/>
                </a:lnTo>
                <a:lnTo>
                  <a:pt x="1196873" y="10160"/>
                </a:lnTo>
                <a:lnTo>
                  <a:pt x="1196873" y="6350"/>
                </a:lnTo>
                <a:lnTo>
                  <a:pt x="1216228" y="6350"/>
                </a:lnTo>
                <a:lnTo>
                  <a:pt x="1216228" y="0"/>
                </a:lnTo>
                <a:close/>
              </a:path>
            </a:pathLst>
          </a:custGeom>
          <a:solidFill>
            <a:srgbClr val="00B7D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g object 95"/>
          <p:cNvSpPr/>
          <p:nvPr/>
        </p:nvSpPr>
        <p:spPr>
          <a:xfrm>
            <a:off x="4435858" y="466090"/>
            <a:ext cx="1544320" cy="10160"/>
          </a:xfrm>
          <a:custGeom>
            <a:avLst/>
            <a:gdLst/>
            <a:ahLst/>
            <a:cxnLst/>
            <a:rect l="l" t="t" r="r" b="b"/>
            <a:pathLst>
              <a:path w="1544320" h="10159">
                <a:moveTo>
                  <a:pt x="1483934" y="0"/>
                </a:moveTo>
                <a:lnTo>
                  <a:pt x="0" y="0"/>
                </a:lnTo>
                <a:lnTo>
                  <a:pt x="89707" y="10160"/>
                </a:lnTo>
                <a:lnTo>
                  <a:pt x="1543861" y="10160"/>
                </a:lnTo>
                <a:lnTo>
                  <a:pt x="1483934" y="0"/>
                </a:lnTo>
                <a:close/>
              </a:path>
            </a:pathLst>
          </a:custGeom>
          <a:solidFill>
            <a:srgbClr val="00B7D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g object 96"/>
          <p:cNvSpPr/>
          <p:nvPr/>
        </p:nvSpPr>
        <p:spPr>
          <a:xfrm>
            <a:off x="7817904" y="466089"/>
            <a:ext cx="842644" cy="10160"/>
          </a:xfrm>
          <a:custGeom>
            <a:avLst/>
            <a:gdLst/>
            <a:ahLst/>
            <a:cxnLst/>
            <a:rect l="l" t="t" r="r" b="b"/>
            <a:pathLst>
              <a:path w="842645" h="10159">
                <a:moveTo>
                  <a:pt x="842505" y="0"/>
                </a:moveTo>
                <a:lnTo>
                  <a:pt x="26339" y="0"/>
                </a:lnTo>
                <a:lnTo>
                  <a:pt x="26339" y="8890"/>
                </a:lnTo>
                <a:lnTo>
                  <a:pt x="0" y="8890"/>
                </a:lnTo>
                <a:lnTo>
                  <a:pt x="0" y="10160"/>
                </a:lnTo>
                <a:lnTo>
                  <a:pt x="821461" y="10160"/>
                </a:lnTo>
                <a:lnTo>
                  <a:pt x="821461" y="8890"/>
                </a:lnTo>
                <a:lnTo>
                  <a:pt x="842505" y="8890"/>
                </a:lnTo>
                <a:lnTo>
                  <a:pt x="842505" y="0"/>
                </a:lnTo>
                <a:close/>
              </a:path>
            </a:pathLst>
          </a:custGeom>
          <a:solidFill>
            <a:srgbClr val="00B7D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g object 97"/>
          <p:cNvSpPr/>
          <p:nvPr/>
        </p:nvSpPr>
        <p:spPr>
          <a:xfrm>
            <a:off x="0" y="476250"/>
            <a:ext cx="1191260" cy="8890"/>
          </a:xfrm>
          <a:custGeom>
            <a:avLst/>
            <a:gdLst/>
            <a:ahLst/>
            <a:cxnLst/>
            <a:rect l="l" t="t" r="r" b="b"/>
            <a:pathLst>
              <a:path w="1191260" h="8890">
                <a:moveTo>
                  <a:pt x="1191069" y="0"/>
                </a:moveTo>
                <a:lnTo>
                  <a:pt x="0" y="0"/>
                </a:lnTo>
                <a:lnTo>
                  <a:pt x="0" y="8889"/>
                </a:lnTo>
                <a:lnTo>
                  <a:pt x="1163954" y="8889"/>
                </a:lnTo>
                <a:lnTo>
                  <a:pt x="1191069" y="0"/>
                </a:lnTo>
                <a:close/>
              </a:path>
            </a:pathLst>
          </a:custGeom>
          <a:solidFill>
            <a:srgbClr val="00B6D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g object 98"/>
          <p:cNvSpPr/>
          <p:nvPr/>
        </p:nvSpPr>
        <p:spPr>
          <a:xfrm>
            <a:off x="4525566" y="476250"/>
            <a:ext cx="1506855" cy="8890"/>
          </a:xfrm>
          <a:custGeom>
            <a:avLst/>
            <a:gdLst/>
            <a:ahLst/>
            <a:cxnLst/>
            <a:rect l="l" t="t" r="r" b="b"/>
            <a:pathLst>
              <a:path w="1506854" h="8890">
                <a:moveTo>
                  <a:pt x="1454153" y="0"/>
                </a:moveTo>
                <a:lnTo>
                  <a:pt x="0" y="0"/>
                </a:lnTo>
                <a:lnTo>
                  <a:pt x="78494" y="8889"/>
                </a:lnTo>
                <a:lnTo>
                  <a:pt x="1506589" y="8889"/>
                </a:lnTo>
                <a:lnTo>
                  <a:pt x="1454153" y="0"/>
                </a:lnTo>
                <a:close/>
              </a:path>
            </a:pathLst>
          </a:custGeom>
          <a:solidFill>
            <a:srgbClr val="00B6D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g object 99"/>
          <p:cNvSpPr/>
          <p:nvPr/>
        </p:nvSpPr>
        <p:spPr>
          <a:xfrm>
            <a:off x="7768538" y="476250"/>
            <a:ext cx="868044" cy="8890"/>
          </a:xfrm>
          <a:custGeom>
            <a:avLst/>
            <a:gdLst/>
            <a:ahLst/>
            <a:cxnLst/>
            <a:rect l="l" t="t" r="r" b="b"/>
            <a:pathLst>
              <a:path w="868045" h="8890">
                <a:moveTo>
                  <a:pt x="867850" y="0"/>
                </a:moveTo>
                <a:lnTo>
                  <a:pt x="46082" y="0"/>
                </a:lnTo>
                <a:lnTo>
                  <a:pt x="0" y="8889"/>
                </a:lnTo>
                <a:lnTo>
                  <a:pt x="826122" y="8889"/>
                </a:lnTo>
                <a:lnTo>
                  <a:pt x="867850" y="0"/>
                </a:lnTo>
                <a:close/>
              </a:path>
            </a:pathLst>
          </a:custGeom>
          <a:solidFill>
            <a:srgbClr val="00B6D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g object 100"/>
          <p:cNvSpPr/>
          <p:nvPr/>
        </p:nvSpPr>
        <p:spPr>
          <a:xfrm>
            <a:off x="0" y="485140"/>
            <a:ext cx="1163955" cy="10160"/>
          </a:xfrm>
          <a:custGeom>
            <a:avLst/>
            <a:gdLst/>
            <a:ahLst/>
            <a:cxnLst/>
            <a:rect l="l" t="t" r="r" b="b"/>
            <a:pathLst>
              <a:path w="1163955" h="10159">
                <a:moveTo>
                  <a:pt x="1163955" y="0"/>
                </a:moveTo>
                <a:lnTo>
                  <a:pt x="0" y="0"/>
                </a:lnTo>
                <a:lnTo>
                  <a:pt x="0" y="10160"/>
                </a:lnTo>
                <a:lnTo>
                  <a:pt x="1132966" y="10160"/>
                </a:lnTo>
                <a:lnTo>
                  <a:pt x="1163955" y="0"/>
                </a:lnTo>
                <a:close/>
              </a:path>
            </a:pathLst>
          </a:custGeom>
          <a:solidFill>
            <a:srgbClr val="00B5D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g object 101"/>
          <p:cNvSpPr/>
          <p:nvPr/>
        </p:nvSpPr>
        <p:spPr>
          <a:xfrm>
            <a:off x="4604060" y="485140"/>
            <a:ext cx="1488440" cy="10160"/>
          </a:xfrm>
          <a:custGeom>
            <a:avLst/>
            <a:gdLst/>
            <a:ahLst/>
            <a:cxnLst/>
            <a:rect l="l" t="t" r="r" b="b"/>
            <a:pathLst>
              <a:path w="1488439" h="10159">
                <a:moveTo>
                  <a:pt x="1428095" y="0"/>
                </a:moveTo>
                <a:lnTo>
                  <a:pt x="0" y="0"/>
                </a:lnTo>
                <a:lnTo>
                  <a:pt x="89707" y="10160"/>
                </a:lnTo>
                <a:lnTo>
                  <a:pt x="1488022" y="10160"/>
                </a:lnTo>
                <a:lnTo>
                  <a:pt x="1428095" y="0"/>
                </a:lnTo>
                <a:close/>
              </a:path>
            </a:pathLst>
          </a:custGeom>
          <a:solidFill>
            <a:srgbClr val="00B5D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g object 102"/>
          <p:cNvSpPr/>
          <p:nvPr/>
        </p:nvSpPr>
        <p:spPr>
          <a:xfrm>
            <a:off x="7715871" y="485140"/>
            <a:ext cx="878840" cy="10160"/>
          </a:xfrm>
          <a:custGeom>
            <a:avLst/>
            <a:gdLst/>
            <a:ahLst/>
            <a:cxnLst/>
            <a:rect l="l" t="t" r="r" b="b"/>
            <a:pathLst>
              <a:path w="878840" h="10159">
                <a:moveTo>
                  <a:pt x="878788" y="0"/>
                </a:moveTo>
                <a:lnTo>
                  <a:pt x="52666" y="0"/>
                </a:lnTo>
                <a:lnTo>
                  <a:pt x="0" y="10160"/>
                </a:lnTo>
                <a:lnTo>
                  <a:pt x="831098" y="10160"/>
                </a:lnTo>
                <a:lnTo>
                  <a:pt x="878788" y="0"/>
                </a:lnTo>
                <a:close/>
              </a:path>
            </a:pathLst>
          </a:custGeom>
          <a:solidFill>
            <a:srgbClr val="00B5D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bg object 103"/>
          <p:cNvSpPr/>
          <p:nvPr/>
        </p:nvSpPr>
        <p:spPr>
          <a:xfrm>
            <a:off x="0" y="494030"/>
            <a:ext cx="1137285" cy="10160"/>
          </a:xfrm>
          <a:custGeom>
            <a:avLst/>
            <a:gdLst/>
            <a:ahLst/>
            <a:cxnLst/>
            <a:rect l="l" t="t" r="r" b="b"/>
            <a:pathLst>
              <a:path w="1137285" h="10159">
                <a:moveTo>
                  <a:pt x="1136840" y="0"/>
                </a:moveTo>
                <a:lnTo>
                  <a:pt x="0" y="0"/>
                </a:lnTo>
                <a:lnTo>
                  <a:pt x="0" y="10160"/>
                </a:lnTo>
                <a:lnTo>
                  <a:pt x="1105852" y="10160"/>
                </a:lnTo>
                <a:lnTo>
                  <a:pt x="1136840" y="0"/>
                </a:lnTo>
                <a:close/>
              </a:path>
            </a:pathLst>
          </a:custGeom>
          <a:solidFill>
            <a:srgbClr val="00B4D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bg object 104"/>
          <p:cNvSpPr/>
          <p:nvPr/>
        </p:nvSpPr>
        <p:spPr>
          <a:xfrm>
            <a:off x="4682554" y="494030"/>
            <a:ext cx="1462405" cy="10160"/>
          </a:xfrm>
          <a:custGeom>
            <a:avLst/>
            <a:gdLst/>
            <a:ahLst/>
            <a:cxnLst/>
            <a:rect l="l" t="t" r="r" b="b"/>
            <a:pathLst>
              <a:path w="1462404" h="10159">
                <a:moveTo>
                  <a:pt x="1402037" y="0"/>
                </a:moveTo>
                <a:lnTo>
                  <a:pt x="0" y="0"/>
                </a:lnTo>
                <a:lnTo>
                  <a:pt x="89707" y="10160"/>
                </a:lnTo>
                <a:lnTo>
                  <a:pt x="1461963" y="10160"/>
                </a:lnTo>
                <a:lnTo>
                  <a:pt x="1402037" y="0"/>
                </a:lnTo>
                <a:close/>
              </a:path>
            </a:pathLst>
          </a:custGeom>
          <a:solidFill>
            <a:srgbClr val="00B4D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bg object 105"/>
          <p:cNvSpPr/>
          <p:nvPr/>
        </p:nvSpPr>
        <p:spPr>
          <a:xfrm>
            <a:off x="7669789" y="494030"/>
            <a:ext cx="883285" cy="10160"/>
          </a:xfrm>
          <a:custGeom>
            <a:avLst/>
            <a:gdLst/>
            <a:ahLst/>
            <a:cxnLst/>
            <a:rect l="l" t="t" r="r" b="b"/>
            <a:pathLst>
              <a:path w="883284" h="10159">
                <a:moveTo>
                  <a:pt x="883142" y="0"/>
                </a:moveTo>
                <a:lnTo>
                  <a:pt x="52666" y="0"/>
                </a:lnTo>
                <a:lnTo>
                  <a:pt x="0" y="10160"/>
                </a:lnTo>
                <a:lnTo>
                  <a:pt x="835452" y="10160"/>
                </a:lnTo>
                <a:lnTo>
                  <a:pt x="883142" y="0"/>
                </a:lnTo>
                <a:close/>
              </a:path>
            </a:pathLst>
          </a:custGeom>
          <a:solidFill>
            <a:srgbClr val="00B4D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bg object 106"/>
          <p:cNvSpPr/>
          <p:nvPr/>
        </p:nvSpPr>
        <p:spPr>
          <a:xfrm>
            <a:off x="0" y="502919"/>
            <a:ext cx="1109980" cy="10160"/>
          </a:xfrm>
          <a:custGeom>
            <a:avLst/>
            <a:gdLst/>
            <a:ahLst/>
            <a:cxnLst/>
            <a:rect l="l" t="t" r="r" b="b"/>
            <a:pathLst>
              <a:path w="1109980" h="10159">
                <a:moveTo>
                  <a:pt x="1109725" y="0"/>
                </a:moveTo>
                <a:lnTo>
                  <a:pt x="0" y="0"/>
                </a:lnTo>
                <a:lnTo>
                  <a:pt x="0" y="10159"/>
                </a:lnTo>
                <a:lnTo>
                  <a:pt x="1078737" y="10159"/>
                </a:lnTo>
                <a:lnTo>
                  <a:pt x="1109725" y="0"/>
                </a:lnTo>
                <a:close/>
              </a:path>
            </a:pathLst>
          </a:custGeom>
          <a:solidFill>
            <a:srgbClr val="00B3D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bg object 107"/>
          <p:cNvSpPr/>
          <p:nvPr/>
        </p:nvSpPr>
        <p:spPr>
          <a:xfrm>
            <a:off x="4777867" y="502919"/>
            <a:ext cx="1408430" cy="10160"/>
          </a:xfrm>
          <a:custGeom>
            <a:avLst/>
            <a:gdLst/>
            <a:ahLst/>
            <a:cxnLst/>
            <a:rect l="l" t="t" r="r" b="b"/>
            <a:pathLst>
              <a:path w="1408429" h="10159">
                <a:moveTo>
                  <a:pt x="1408163" y="3810"/>
                </a:moveTo>
                <a:lnTo>
                  <a:pt x="1370393" y="3810"/>
                </a:lnTo>
                <a:lnTo>
                  <a:pt x="1370393" y="0"/>
                </a:lnTo>
                <a:lnTo>
                  <a:pt x="0" y="0"/>
                </a:lnTo>
                <a:lnTo>
                  <a:pt x="0" y="3810"/>
                </a:lnTo>
                <a:lnTo>
                  <a:pt x="44843" y="3810"/>
                </a:lnTo>
                <a:lnTo>
                  <a:pt x="44843" y="10160"/>
                </a:lnTo>
                <a:lnTo>
                  <a:pt x="1408163" y="10160"/>
                </a:lnTo>
                <a:lnTo>
                  <a:pt x="1408163" y="3810"/>
                </a:lnTo>
                <a:close/>
              </a:path>
            </a:pathLst>
          </a:custGeom>
          <a:solidFill>
            <a:srgbClr val="00B3D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bg object 108"/>
          <p:cNvSpPr/>
          <p:nvPr/>
        </p:nvSpPr>
        <p:spPr>
          <a:xfrm>
            <a:off x="7623705" y="502919"/>
            <a:ext cx="887730" cy="10160"/>
          </a:xfrm>
          <a:custGeom>
            <a:avLst/>
            <a:gdLst/>
            <a:ahLst/>
            <a:cxnLst/>
            <a:rect l="l" t="t" r="r" b="b"/>
            <a:pathLst>
              <a:path w="887729" h="10159">
                <a:moveTo>
                  <a:pt x="887496" y="0"/>
                </a:moveTo>
                <a:lnTo>
                  <a:pt x="52666" y="0"/>
                </a:lnTo>
                <a:lnTo>
                  <a:pt x="0" y="10159"/>
                </a:lnTo>
                <a:lnTo>
                  <a:pt x="839806" y="10159"/>
                </a:lnTo>
                <a:lnTo>
                  <a:pt x="887496" y="0"/>
                </a:lnTo>
                <a:close/>
              </a:path>
            </a:pathLst>
          </a:custGeom>
          <a:solidFill>
            <a:srgbClr val="00B3D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bg object 109"/>
          <p:cNvSpPr/>
          <p:nvPr/>
        </p:nvSpPr>
        <p:spPr>
          <a:xfrm>
            <a:off x="0" y="513080"/>
            <a:ext cx="1078865" cy="8890"/>
          </a:xfrm>
          <a:custGeom>
            <a:avLst/>
            <a:gdLst/>
            <a:ahLst/>
            <a:cxnLst/>
            <a:rect l="l" t="t" r="r" b="b"/>
            <a:pathLst>
              <a:path w="1078865" h="8890">
                <a:moveTo>
                  <a:pt x="1078738" y="0"/>
                </a:moveTo>
                <a:lnTo>
                  <a:pt x="0" y="0"/>
                </a:lnTo>
                <a:lnTo>
                  <a:pt x="0" y="8890"/>
                </a:lnTo>
                <a:lnTo>
                  <a:pt x="1051623" y="8890"/>
                </a:lnTo>
                <a:lnTo>
                  <a:pt x="1078738" y="0"/>
                </a:lnTo>
                <a:close/>
              </a:path>
            </a:pathLst>
          </a:custGeom>
          <a:solidFill>
            <a:srgbClr val="00B2D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bg object 110"/>
          <p:cNvSpPr/>
          <p:nvPr/>
        </p:nvSpPr>
        <p:spPr>
          <a:xfrm>
            <a:off x="4850756" y="513080"/>
            <a:ext cx="1436370" cy="8890"/>
          </a:xfrm>
          <a:custGeom>
            <a:avLst/>
            <a:gdLst/>
            <a:ahLst/>
            <a:cxnLst/>
            <a:rect l="l" t="t" r="r" b="b"/>
            <a:pathLst>
              <a:path w="1436370" h="8890">
                <a:moveTo>
                  <a:pt x="1361823" y="0"/>
                </a:moveTo>
                <a:lnTo>
                  <a:pt x="0" y="0"/>
                </a:lnTo>
                <a:lnTo>
                  <a:pt x="78494" y="8890"/>
                </a:lnTo>
                <a:lnTo>
                  <a:pt x="1436134" y="8890"/>
                </a:lnTo>
                <a:lnTo>
                  <a:pt x="1361823" y="0"/>
                </a:lnTo>
                <a:close/>
              </a:path>
            </a:pathLst>
          </a:custGeom>
          <a:solidFill>
            <a:srgbClr val="00B2D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bg object 111"/>
          <p:cNvSpPr/>
          <p:nvPr/>
        </p:nvSpPr>
        <p:spPr>
          <a:xfrm>
            <a:off x="7580172" y="513079"/>
            <a:ext cx="868680" cy="8890"/>
          </a:xfrm>
          <a:custGeom>
            <a:avLst/>
            <a:gdLst/>
            <a:ahLst/>
            <a:cxnLst/>
            <a:rect l="l" t="t" r="r" b="b"/>
            <a:pathLst>
              <a:path w="868679" h="8890">
                <a:moveTo>
                  <a:pt x="868426" y="0"/>
                </a:moveTo>
                <a:lnTo>
                  <a:pt x="27063" y="0"/>
                </a:lnTo>
                <a:lnTo>
                  <a:pt x="27063" y="6350"/>
                </a:lnTo>
                <a:lnTo>
                  <a:pt x="0" y="6350"/>
                </a:lnTo>
                <a:lnTo>
                  <a:pt x="0" y="8890"/>
                </a:lnTo>
                <a:lnTo>
                  <a:pt x="847572" y="8890"/>
                </a:lnTo>
                <a:lnTo>
                  <a:pt x="847572" y="6350"/>
                </a:lnTo>
                <a:lnTo>
                  <a:pt x="868426" y="6350"/>
                </a:lnTo>
                <a:lnTo>
                  <a:pt x="868426" y="0"/>
                </a:lnTo>
                <a:close/>
              </a:path>
            </a:pathLst>
          </a:custGeom>
          <a:solidFill>
            <a:srgbClr val="00B2D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bg object 112"/>
          <p:cNvSpPr/>
          <p:nvPr/>
        </p:nvSpPr>
        <p:spPr>
          <a:xfrm>
            <a:off x="0" y="521969"/>
            <a:ext cx="1052195" cy="8890"/>
          </a:xfrm>
          <a:custGeom>
            <a:avLst/>
            <a:gdLst/>
            <a:ahLst/>
            <a:cxnLst/>
            <a:rect l="l" t="t" r="r" b="b"/>
            <a:pathLst>
              <a:path w="1052195" h="8890">
                <a:moveTo>
                  <a:pt x="1051623" y="0"/>
                </a:moveTo>
                <a:lnTo>
                  <a:pt x="0" y="0"/>
                </a:lnTo>
                <a:lnTo>
                  <a:pt x="0" y="8889"/>
                </a:lnTo>
                <a:lnTo>
                  <a:pt x="1024508" y="8889"/>
                </a:lnTo>
                <a:lnTo>
                  <a:pt x="1051623" y="0"/>
                </a:lnTo>
                <a:close/>
              </a:path>
            </a:pathLst>
          </a:custGeom>
          <a:solidFill>
            <a:srgbClr val="00B1D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bg object 113"/>
          <p:cNvSpPr/>
          <p:nvPr/>
        </p:nvSpPr>
        <p:spPr>
          <a:xfrm>
            <a:off x="4929250" y="521969"/>
            <a:ext cx="1432560" cy="8890"/>
          </a:xfrm>
          <a:custGeom>
            <a:avLst/>
            <a:gdLst/>
            <a:ahLst/>
            <a:cxnLst/>
            <a:rect l="l" t="t" r="r" b="b"/>
            <a:pathLst>
              <a:path w="1432560" h="8890">
                <a:moveTo>
                  <a:pt x="1357640" y="0"/>
                </a:moveTo>
                <a:lnTo>
                  <a:pt x="0" y="0"/>
                </a:lnTo>
                <a:lnTo>
                  <a:pt x="78494" y="8889"/>
                </a:lnTo>
                <a:lnTo>
                  <a:pt x="1431951" y="8889"/>
                </a:lnTo>
                <a:lnTo>
                  <a:pt x="1357640" y="0"/>
                </a:lnTo>
                <a:close/>
              </a:path>
            </a:pathLst>
          </a:custGeom>
          <a:solidFill>
            <a:srgbClr val="00B1D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bg object 114"/>
          <p:cNvSpPr/>
          <p:nvPr/>
        </p:nvSpPr>
        <p:spPr>
          <a:xfrm>
            <a:off x="7495294" y="521969"/>
            <a:ext cx="927100" cy="8890"/>
          </a:xfrm>
          <a:custGeom>
            <a:avLst/>
            <a:gdLst/>
            <a:ahLst/>
            <a:cxnLst/>
            <a:rect l="l" t="t" r="r" b="b"/>
            <a:pathLst>
              <a:path w="927100" h="8890">
                <a:moveTo>
                  <a:pt x="926490" y="0"/>
                </a:moveTo>
                <a:lnTo>
                  <a:pt x="74274" y="0"/>
                </a:lnTo>
                <a:lnTo>
                  <a:pt x="0" y="8889"/>
                </a:lnTo>
                <a:lnTo>
                  <a:pt x="884761" y="8889"/>
                </a:lnTo>
                <a:lnTo>
                  <a:pt x="926490" y="0"/>
                </a:lnTo>
                <a:close/>
              </a:path>
            </a:pathLst>
          </a:custGeom>
          <a:solidFill>
            <a:srgbClr val="00B1D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bg object 115"/>
          <p:cNvSpPr/>
          <p:nvPr/>
        </p:nvSpPr>
        <p:spPr>
          <a:xfrm>
            <a:off x="0" y="530859"/>
            <a:ext cx="1024890" cy="10160"/>
          </a:xfrm>
          <a:custGeom>
            <a:avLst/>
            <a:gdLst/>
            <a:ahLst/>
            <a:cxnLst/>
            <a:rect l="l" t="t" r="r" b="b"/>
            <a:pathLst>
              <a:path w="1024890" h="10159">
                <a:moveTo>
                  <a:pt x="1024508" y="0"/>
                </a:moveTo>
                <a:lnTo>
                  <a:pt x="0" y="0"/>
                </a:lnTo>
                <a:lnTo>
                  <a:pt x="0" y="10160"/>
                </a:lnTo>
                <a:lnTo>
                  <a:pt x="993520" y="10160"/>
                </a:lnTo>
                <a:lnTo>
                  <a:pt x="1024508" y="0"/>
                </a:lnTo>
                <a:close/>
              </a:path>
            </a:pathLst>
          </a:custGeom>
          <a:solidFill>
            <a:srgbClr val="00B0D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bg object 116"/>
          <p:cNvSpPr/>
          <p:nvPr/>
        </p:nvSpPr>
        <p:spPr>
          <a:xfrm>
            <a:off x="5007744" y="530859"/>
            <a:ext cx="1438910" cy="10160"/>
          </a:xfrm>
          <a:custGeom>
            <a:avLst/>
            <a:gdLst/>
            <a:ahLst/>
            <a:cxnLst/>
            <a:rect l="l" t="t" r="r" b="b"/>
            <a:pathLst>
              <a:path w="1438910" h="10159">
                <a:moveTo>
                  <a:pt x="1353457" y="0"/>
                </a:moveTo>
                <a:lnTo>
                  <a:pt x="0" y="0"/>
                </a:lnTo>
                <a:lnTo>
                  <a:pt x="89707" y="10160"/>
                </a:lnTo>
                <a:lnTo>
                  <a:pt x="1438384" y="10160"/>
                </a:lnTo>
                <a:lnTo>
                  <a:pt x="1353457" y="0"/>
                </a:lnTo>
                <a:close/>
              </a:path>
            </a:pathLst>
          </a:custGeom>
          <a:solidFill>
            <a:srgbClr val="00B0D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bg object 117"/>
          <p:cNvSpPr/>
          <p:nvPr/>
        </p:nvSpPr>
        <p:spPr>
          <a:xfrm>
            <a:off x="7426325" y="530859"/>
            <a:ext cx="939165" cy="10160"/>
          </a:xfrm>
          <a:custGeom>
            <a:avLst/>
            <a:gdLst/>
            <a:ahLst/>
            <a:cxnLst/>
            <a:rect l="l" t="t" r="r" b="b"/>
            <a:pathLst>
              <a:path w="939165" h="10159">
                <a:moveTo>
                  <a:pt x="938822" y="0"/>
                </a:moveTo>
                <a:lnTo>
                  <a:pt x="42430" y="0"/>
                </a:lnTo>
                <a:lnTo>
                  <a:pt x="42430" y="6350"/>
                </a:lnTo>
                <a:lnTo>
                  <a:pt x="0" y="6350"/>
                </a:lnTo>
                <a:lnTo>
                  <a:pt x="0" y="10160"/>
                </a:lnTo>
                <a:lnTo>
                  <a:pt x="912939" y="10160"/>
                </a:lnTo>
                <a:lnTo>
                  <a:pt x="912939" y="6350"/>
                </a:lnTo>
                <a:lnTo>
                  <a:pt x="938822" y="6350"/>
                </a:lnTo>
                <a:lnTo>
                  <a:pt x="938822" y="0"/>
                </a:lnTo>
                <a:close/>
              </a:path>
            </a:pathLst>
          </a:custGeom>
          <a:solidFill>
            <a:srgbClr val="00B0D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bg object 118"/>
          <p:cNvSpPr/>
          <p:nvPr/>
        </p:nvSpPr>
        <p:spPr>
          <a:xfrm>
            <a:off x="0" y="539750"/>
            <a:ext cx="997585" cy="10160"/>
          </a:xfrm>
          <a:custGeom>
            <a:avLst/>
            <a:gdLst/>
            <a:ahLst/>
            <a:cxnLst/>
            <a:rect l="l" t="t" r="r" b="b"/>
            <a:pathLst>
              <a:path w="997585" h="10159">
                <a:moveTo>
                  <a:pt x="997394" y="0"/>
                </a:moveTo>
                <a:lnTo>
                  <a:pt x="0" y="0"/>
                </a:lnTo>
                <a:lnTo>
                  <a:pt x="0" y="10160"/>
                </a:lnTo>
                <a:lnTo>
                  <a:pt x="966406" y="10160"/>
                </a:lnTo>
                <a:lnTo>
                  <a:pt x="997394" y="0"/>
                </a:lnTo>
                <a:close/>
              </a:path>
            </a:pathLst>
          </a:custGeom>
          <a:solidFill>
            <a:srgbClr val="00AFD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bg object 119"/>
          <p:cNvSpPr/>
          <p:nvPr/>
        </p:nvSpPr>
        <p:spPr>
          <a:xfrm>
            <a:off x="5086238" y="539750"/>
            <a:ext cx="1434465" cy="10160"/>
          </a:xfrm>
          <a:custGeom>
            <a:avLst/>
            <a:gdLst/>
            <a:ahLst/>
            <a:cxnLst/>
            <a:rect l="l" t="t" r="r" b="b"/>
            <a:pathLst>
              <a:path w="1434465" h="10159">
                <a:moveTo>
                  <a:pt x="1349274" y="0"/>
                </a:moveTo>
                <a:lnTo>
                  <a:pt x="0" y="0"/>
                </a:lnTo>
                <a:lnTo>
                  <a:pt x="89707" y="10160"/>
                </a:lnTo>
                <a:lnTo>
                  <a:pt x="1434201" y="10160"/>
                </a:lnTo>
                <a:lnTo>
                  <a:pt x="1349274" y="0"/>
                </a:lnTo>
                <a:close/>
              </a:path>
            </a:pathLst>
          </a:custGeom>
          <a:solidFill>
            <a:srgbClr val="00AFD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bg object 120"/>
          <p:cNvSpPr/>
          <p:nvPr/>
        </p:nvSpPr>
        <p:spPr>
          <a:xfrm>
            <a:off x="7336134" y="539750"/>
            <a:ext cx="999490" cy="10160"/>
          </a:xfrm>
          <a:custGeom>
            <a:avLst/>
            <a:gdLst/>
            <a:ahLst/>
            <a:cxnLst/>
            <a:rect l="l" t="t" r="r" b="b"/>
            <a:pathLst>
              <a:path w="999490" h="10159">
                <a:moveTo>
                  <a:pt x="999482" y="0"/>
                </a:moveTo>
                <a:lnTo>
                  <a:pt x="84885" y="0"/>
                </a:lnTo>
                <a:lnTo>
                  <a:pt x="0" y="10160"/>
                </a:lnTo>
                <a:lnTo>
                  <a:pt x="940952" y="10160"/>
                </a:lnTo>
                <a:lnTo>
                  <a:pt x="999482" y="0"/>
                </a:lnTo>
                <a:close/>
              </a:path>
            </a:pathLst>
          </a:custGeom>
          <a:solidFill>
            <a:srgbClr val="00AFD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bg object 121"/>
          <p:cNvSpPr/>
          <p:nvPr/>
        </p:nvSpPr>
        <p:spPr>
          <a:xfrm>
            <a:off x="0" y="548640"/>
            <a:ext cx="970280" cy="10160"/>
          </a:xfrm>
          <a:custGeom>
            <a:avLst/>
            <a:gdLst/>
            <a:ahLst/>
            <a:cxnLst/>
            <a:rect l="l" t="t" r="r" b="b"/>
            <a:pathLst>
              <a:path w="970280" h="10159">
                <a:moveTo>
                  <a:pt x="970279" y="0"/>
                </a:moveTo>
                <a:lnTo>
                  <a:pt x="0" y="0"/>
                </a:lnTo>
                <a:lnTo>
                  <a:pt x="0" y="10160"/>
                </a:lnTo>
                <a:lnTo>
                  <a:pt x="939291" y="10160"/>
                </a:lnTo>
                <a:lnTo>
                  <a:pt x="970279" y="0"/>
                </a:lnTo>
                <a:close/>
              </a:path>
            </a:pathLst>
          </a:custGeom>
          <a:solidFill>
            <a:srgbClr val="00AED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bg object 122"/>
          <p:cNvSpPr/>
          <p:nvPr/>
        </p:nvSpPr>
        <p:spPr>
          <a:xfrm>
            <a:off x="5198364" y="548639"/>
            <a:ext cx="1399540" cy="10160"/>
          </a:xfrm>
          <a:custGeom>
            <a:avLst/>
            <a:gdLst/>
            <a:ahLst/>
            <a:cxnLst/>
            <a:rect l="l" t="t" r="r" b="b"/>
            <a:pathLst>
              <a:path w="1399540" h="10159">
                <a:moveTo>
                  <a:pt x="1399197" y="7620"/>
                </a:moveTo>
                <a:lnTo>
                  <a:pt x="1343304" y="7620"/>
                </a:lnTo>
                <a:lnTo>
                  <a:pt x="1343304" y="0"/>
                </a:lnTo>
                <a:lnTo>
                  <a:pt x="0" y="0"/>
                </a:lnTo>
                <a:lnTo>
                  <a:pt x="0" y="7620"/>
                </a:lnTo>
                <a:lnTo>
                  <a:pt x="44856" y="7620"/>
                </a:lnTo>
                <a:lnTo>
                  <a:pt x="44856" y="10160"/>
                </a:lnTo>
                <a:lnTo>
                  <a:pt x="1399197" y="10160"/>
                </a:lnTo>
                <a:lnTo>
                  <a:pt x="1399197" y="7620"/>
                </a:lnTo>
                <a:close/>
              </a:path>
            </a:pathLst>
          </a:custGeom>
          <a:solidFill>
            <a:srgbClr val="00AED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bg object 123"/>
          <p:cNvSpPr/>
          <p:nvPr/>
        </p:nvSpPr>
        <p:spPr>
          <a:xfrm>
            <a:off x="7261859" y="548640"/>
            <a:ext cx="1022985" cy="10160"/>
          </a:xfrm>
          <a:custGeom>
            <a:avLst/>
            <a:gdLst/>
            <a:ahLst/>
            <a:cxnLst/>
            <a:rect l="l" t="t" r="r" b="b"/>
            <a:pathLst>
              <a:path w="1022984" h="10159">
                <a:moveTo>
                  <a:pt x="1022543" y="0"/>
                </a:moveTo>
                <a:lnTo>
                  <a:pt x="84885" y="0"/>
                </a:lnTo>
                <a:lnTo>
                  <a:pt x="0" y="10160"/>
                </a:lnTo>
                <a:lnTo>
                  <a:pt x="964012" y="10160"/>
                </a:lnTo>
                <a:lnTo>
                  <a:pt x="1022543" y="0"/>
                </a:lnTo>
                <a:close/>
              </a:path>
            </a:pathLst>
          </a:custGeom>
          <a:solidFill>
            <a:srgbClr val="00AED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bg object 124"/>
          <p:cNvSpPr/>
          <p:nvPr/>
        </p:nvSpPr>
        <p:spPr>
          <a:xfrm>
            <a:off x="0" y="558800"/>
            <a:ext cx="939800" cy="8890"/>
          </a:xfrm>
          <a:custGeom>
            <a:avLst/>
            <a:gdLst/>
            <a:ahLst/>
            <a:cxnLst/>
            <a:rect l="l" t="t" r="r" b="b"/>
            <a:pathLst>
              <a:path w="939800" h="8890">
                <a:moveTo>
                  <a:pt x="939291" y="0"/>
                </a:moveTo>
                <a:lnTo>
                  <a:pt x="0" y="0"/>
                </a:lnTo>
                <a:lnTo>
                  <a:pt x="0" y="8889"/>
                </a:lnTo>
                <a:lnTo>
                  <a:pt x="912177" y="8889"/>
                </a:lnTo>
                <a:lnTo>
                  <a:pt x="939291" y="0"/>
                </a:lnTo>
                <a:close/>
              </a:path>
            </a:pathLst>
          </a:custGeom>
          <a:solidFill>
            <a:srgbClr val="00ADD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bg object 125"/>
          <p:cNvSpPr/>
          <p:nvPr/>
        </p:nvSpPr>
        <p:spPr>
          <a:xfrm>
            <a:off x="5254440" y="558800"/>
            <a:ext cx="1536065" cy="8890"/>
          </a:xfrm>
          <a:custGeom>
            <a:avLst/>
            <a:gdLst/>
            <a:ahLst/>
            <a:cxnLst/>
            <a:rect l="l" t="t" r="r" b="b"/>
            <a:pathLst>
              <a:path w="1536065" h="8890">
                <a:moveTo>
                  <a:pt x="1367170" y="0"/>
                </a:moveTo>
                <a:lnTo>
                  <a:pt x="0" y="0"/>
                </a:lnTo>
                <a:lnTo>
                  <a:pt x="78494" y="8889"/>
                </a:lnTo>
                <a:lnTo>
                  <a:pt x="1535487" y="8889"/>
                </a:lnTo>
                <a:lnTo>
                  <a:pt x="1367170" y="0"/>
                </a:lnTo>
                <a:close/>
              </a:path>
            </a:pathLst>
          </a:custGeom>
          <a:solidFill>
            <a:srgbClr val="00ADD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bg object 126"/>
          <p:cNvSpPr/>
          <p:nvPr/>
        </p:nvSpPr>
        <p:spPr>
          <a:xfrm>
            <a:off x="7085427" y="558800"/>
            <a:ext cx="1140460" cy="8890"/>
          </a:xfrm>
          <a:custGeom>
            <a:avLst/>
            <a:gdLst/>
            <a:ahLst/>
            <a:cxnLst/>
            <a:rect l="l" t="t" r="r" b="b"/>
            <a:pathLst>
              <a:path w="1140459" h="8890">
                <a:moveTo>
                  <a:pt x="1140445" y="0"/>
                </a:moveTo>
                <a:lnTo>
                  <a:pt x="176432" y="0"/>
                </a:lnTo>
                <a:lnTo>
                  <a:pt x="0" y="8889"/>
                </a:lnTo>
                <a:lnTo>
                  <a:pt x="1089231" y="8889"/>
                </a:lnTo>
                <a:lnTo>
                  <a:pt x="1140445" y="0"/>
                </a:lnTo>
                <a:close/>
              </a:path>
            </a:pathLst>
          </a:custGeom>
          <a:solidFill>
            <a:srgbClr val="00ADD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bg object 127"/>
          <p:cNvSpPr/>
          <p:nvPr/>
        </p:nvSpPr>
        <p:spPr>
          <a:xfrm>
            <a:off x="0" y="567689"/>
            <a:ext cx="8174990" cy="8890"/>
          </a:xfrm>
          <a:custGeom>
            <a:avLst/>
            <a:gdLst/>
            <a:ahLst/>
            <a:cxnLst/>
            <a:rect l="l" t="t" r="r" b="b"/>
            <a:pathLst>
              <a:path w="8174990" h="8890">
                <a:moveTo>
                  <a:pt x="912177" y="0"/>
                </a:moveTo>
                <a:lnTo>
                  <a:pt x="0" y="0"/>
                </a:lnTo>
                <a:lnTo>
                  <a:pt x="0" y="8889"/>
                </a:lnTo>
                <a:lnTo>
                  <a:pt x="886546" y="8889"/>
                </a:lnTo>
                <a:lnTo>
                  <a:pt x="892810" y="6350"/>
                </a:lnTo>
                <a:lnTo>
                  <a:pt x="912177" y="0"/>
                </a:lnTo>
                <a:close/>
              </a:path>
              <a:path w="8174990" h="8890">
                <a:moveTo>
                  <a:pt x="6789927" y="0"/>
                </a:moveTo>
                <a:lnTo>
                  <a:pt x="5332934" y="0"/>
                </a:lnTo>
                <a:lnTo>
                  <a:pt x="5411429" y="8889"/>
                </a:lnTo>
                <a:lnTo>
                  <a:pt x="8123444" y="8889"/>
                </a:lnTo>
                <a:lnTo>
                  <a:pt x="8130760" y="7620"/>
                </a:lnTo>
                <a:lnTo>
                  <a:pt x="6934200" y="7620"/>
                </a:lnTo>
                <a:lnTo>
                  <a:pt x="6789927" y="0"/>
                </a:lnTo>
                <a:close/>
              </a:path>
              <a:path w="8174990" h="8890">
                <a:moveTo>
                  <a:pt x="8174658" y="0"/>
                </a:moveTo>
                <a:lnTo>
                  <a:pt x="7085427" y="0"/>
                </a:lnTo>
                <a:lnTo>
                  <a:pt x="6934200" y="7620"/>
                </a:lnTo>
                <a:lnTo>
                  <a:pt x="8130760" y="7620"/>
                </a:lnTo>
                <a:lnTo>
                  <a:pt x="8174658" y="0"/>
                </a:lnTo>
                <a:close/>
              </a:path>
            </a:pathLst>
          </a:custGeom>
          <a:solidFill>
            <a:srgbClr val="00ACD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bg object 128"/>
          <p:cNvSpPr/>
          <p:nvPr/>
        </p:nvSpPr>
        <p:spPr>
          <a:xfrm>
            <a:off x="0" y="576579"/>
            <a:ext cx="8123555" cy="10160"/>
          </a:xfrm>
          <a:custGeom>
            <a:avLst/>
            <a:gdLst/>
            <a:ahLst/>
            <a:cxnLst/>
            <a:rect l="l" t="t" r="r" b="b"/>
            <a:pathLst>
              <a:path w="8123555" h="10159">
                <a:moveTo>
                  <a:pt x="886536" y="0"/>
                </a:moveTo>
                <a:lnTo>
                  <a:pt x="0" y="0"/>
                </a:lnTo>
                <a:lnTo>
                  <a:pt x="0" y="10160"/>
                </a:lnTo>
                <a:lnTo>
                  <a:pt x="861491" y="10160"/>
                </a:lnTo>
                <a:lnTo>
                  <a:pt x="886536" y="0"/>
                </a:lnTo>
                <a:close/>
              </a:path>
              <a:path w="8123555" h="10159">
                <a:moveTo>
                  <a:pt x="8123441" y="0"/>
                </a:moveTo>
                <a:lnTo>
                  <a:pt x="5411419" y="0"/>
                </a:lnTo>
                <a:lnTo>
                  <a:pt x="5501132" y="10160"/>
                </a:lnTo>
                <a:lnTo>
                  <a:pt x="8064906" y="10160"/>
                </a:lnTo>
                <a:lnTo>
                  <a:pt x="8123441" y="0"/>
                </a:lnTo>
                <a:close/>
              </a:path>
            </a:pathLst>
          </a:custGeom>
          <a:solidFill>
            <a:srgbClr val="00ABC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bg object 129"/>
          <p:cNvSpPr/>
          <p:nvPr/>
        </p:nvSpPr>
        <p:spPr>
          <a:xfrm>
            <a:off x="0" y="585469"/>
            <a:ext cx="8072755" cy="10160"/>
          </a:xfrm>
          <a:custGeom>
            <a:avLst/>
            <a:gdLst/>
            <a:ahLst/>
            <a:cxnLst/>
            <a:rect l="l" t="t" r="r" b="b"/>
            <a:pathLst>
              <a:path w="8072755" h="10159">
                <a:moveTo>
                  <a:pt x="864616" y="0"/>
                </a:moveTo>
                <a:lnTo>
                  <a:pt x="0" y="0"/>
                </a:lnTo>
                <a:lnTo>
                  <a:pt x="0" y="10160"/>
                </a:lnTo>
                <a:lnTo>
                  <a:pt x="839558" y="10160"/>
                </a:lnTo>
                <a:lnTo>
                  <a:pt x="864616" y="0"/>
                </a:lnTo>
                <a:close/>
              </a:path>
              <a:path w="8072755" h="10159">
                <a:moveTo>
                  <a:pt x="8072221" y="0"/>
                </a:moveTo>
                <a:lnTo>
                  <a:pt x="5489918" y="0"/>
                </a:lnTo>
                <a:lnTo>
                  <a:pt x="5579630" y="10160"/>
                </a:lnTo>
                <a:lnTo>
                  <a:pt x="8013700" y="10160"/>
                </a:lnTo>
                <a:lnTo>
                  <a:pt x="8072221" y="0"/>
                </a:lnTo>
                <a:close/>
              </a:path>
            </a:pathLst>
          </a:custGeom>
          <a:solidFill>
            <a:srgbClr val="00AAC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bg object 130"/>
          <p:cNvSpPr/>
          <p:nvPr/>
        </p:nvSpPr>
        <p:spPr>
          <a:xfrm>
            <a:off x="0" y="594359"/>
            <a:ext cx="8017509" cy="10160"/>
          </a:xfrm>
          <a:custGeom>
            <a:avLst/>
            <a:gdLst/>
            <a:ahLst/>
            <a:cxnLst/>
            <a:rect l="l" t="t" r="r" b="b"/>
            <a:pathLst>
              <a:path w="8017509" h="10159">
                <a:moveTo>
                  <a:pt x="842695" y="0"/>
                </a:moveTo>
                <a:lnTo>
                  <a:pt x="0" y="0"/>
                </a:lnTo>
                <a:lnTo>
                  <a:pt x="0" y="10160"/>
                </a:lnTo>
                <a:lnTo>
                  <a:pt x="817638" y="10160"/>
                </a:lnTo>
                <a:lnTo>
                  <a:pt x="842695" y="0"/>
                </a:lnTo>
                <a:close/>
              </a:path>
              <a:path w="8017509" h="10159">
                <a:moveTo>
                  <a:pt x="8017357" y="0"/>
                </a:moveTo>
                <a:lnTo>
                  <a:pt x="5574017" y="0"/>
                </a:lnTo>
                <a:lnTo>
                  <a:pt x="5574017" y="1270"/>
                </a:lnTo>
                <a:lnTo>
                  <a:pt x="5618873" y="1270"/>
                </a:lnTo>
                <a:lnTo>
                  <a:pt x="5618873" y="10160"/>
                </a:lnTo>
                <a:lnTo>
                  <a:pt x="7979181" y="10160"/>
                </a:lnTo>
                <a:lnTo>
                  <a:pt x="7979181" y="1270"/>
                </a:lnTo>
                <a:lnTo>
                  <a:pt x="8017357" y="1270"/>
                </a:lnTo>
                <a:lnTo>
                  <a:pt x="8017357" y="0"/>
                </a:lnTo>
                <a:close/>
              </a:path>
            </a:pathLst>
          </a:custGeom>
          <a:solidFill>
            <a:srgbClr val="00A9C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bg object 131"/>
          <p:cNvSpPr/>
          <p:nvPr/>
        </p:nvSpPr>
        <p:spPr>
          <a:xfrm>
            <a:off x="0" y="604519"/>
            <a:ext cx="7945120" cy="8890"/>
          </a:xfrm>
          <a:custGeom>
            <a:avLst/>
            <a:gdLst/>
            <a:ahLst/>
            <a:cxnLst/>
            <a:rect l="l" t="t" r="r" b="b"/>
            <a:pathLst>
              <a:path w="7945120" h="8890">
                <a:moveTo>
                  <a:pt x="817638" y="0"/>
                </a:moveTo>
                <a:lnTo>
                  <a:pt x="0" y="0"/>
                </a:lnTo>
                <a:lnTo>
                  <a:pt x="0" y="8890"/>
                </a:lnTo>
                <a:lnTo>
                  <a:pt x="795718" y="8890"/>
                </a:lnTo>
                <a:lnTo>
                  <a:pt x="817638" y="0"/>
                </a:lnTo>
                <a:close/>
              </a:path>
              <a:path w="7945120" h="8890">
                <a:moveTo>
                  <a:pt x="7944675" y="0"/>
                </a:moveTo>
                <a:lnTo>
                  <a:pt x="5658116" y="0"/>
                </a:lnTo>
                <a:lnTo>
                  <a:pt x="5736615" y="8890"/>
                </a:lnTo>
                <a:lnTo>
                  <a:pt x="7875664" y="8890"/>
                </a:lnTo>
                <a:lnTo>
                  <a:pt x="7944675" y="0"/>
                </a:lnTo>
                <a:close/>
              </a:path>
            </a:pathLst>
          </a:custGeom>
          <a:solidFill>
            <a:srgbClr val="00A8C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bg object 132"/>
          <p:cNvSpPr/>
          <p:nvPr/>
        </p:nvSpPr>
        <p:spPr>
          <a:xfrm>
            <a:off x="0" y="613409"/>
            <a:ext cx="7846695" cy="10160"/>
          </a:xfrm>
          <a:custGeom>
            <a:avLst/>
            <a:gdLst/>
            <a:ahLst/>
            <a:cxnLst/>
            <a:rect l="l" t="t" r="r" b="b"/>
            <a:pathLst>
              <a:path w="7846695" h="10159">
                <a:moveTo>
                  <a:pt x="795718" y="0"/>
                </a:moveTo>
                <a:lnTo>
                  <a:pt x="0" y="0"/>
                </a:lnTo>
                <a:lnTo>
                  <a:pt x="0" y="10160"/>
                </a:lnTo>
                <a:lnTo>
                  <a:pt x="770661" y="10160"/>
                </a:lnTo>
                <a:lnTo>
                  <a:pt x="795718" y="0"/>
                </a:lnTo>
                <a:close/>
              </a:path>
              <a:path w="7846695" h="10159">
                <a:moveTo>
                  <a:pt x="7846085" y="0"/>
                </a:moveTo>
                <a:lnTo>
                  <a:pt x="5770257" y="0"/>
                </a:lnTo>
                <a:lnTo>
                  <a:pt x="5770257" y="7620"/>
                </a:lnTo>
                <a:lnTo>
                  <a:pt x="5818263" y="7620"/>
                </a:lnTo>
                <a:lnTo>
                  <a:pt x="5818263" y="10160"/>
                </a:lnTo>
                <a:lnTo>
                  <a:pt x="7806652" y="10160"/>
                </a:lnTo>
                <a:lnTo>
                  <a:pt x="7806652" y="7620"/>
                </a:lnTo>
                <a:lnTo>
                  <a:pt x="7846085" y="7620"/>
                </a:lnTo>
                <a:lnTo>
                  <a:pt x="7846085" y="0"/>
                </a:lnTo>
                <a:close/>
              </a:path>
            </a:pathLst>
          </a:custGeom>
          <a:solidFill>
            <a:srgbClr val="00A7C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bg object 133"/>
          <p:cNvSpPr/>
          <p:nvPr/>
        </p:nvSpPr>
        <p:spPr>
          <a:xfrm>
            <a:off x="0" y="622299"/>
            <a:ext cx="7806690" cy="10160"/>
          </a:xfrm>
          <a:custGeom>
            <a:avLst/>
            <a:gdLst/>
            <a:ahLst/>
            <a:cxnLst/>
            <a:rect l="l" t="t" r="r" b="b"/>
            <a:pathLst>
              <a:path w="7806690" h="10159">
                <a:moveTo>
                  <a:pt x="773798" y="0"/>
                </a:moveTo>
                <a:lnTo>
                  <a:pt x="0" y="0"/>
                </a:lnTo>
                <a:lnTo>
                  <a:pt x="0" y="10160"/>
                </a:lnTo>
                <a:lnTo>
                  <a:pt x="748741" y="10160"/>
                </a:lnTo>
                <a:lnTo>
                  <a:pt x="773798" y="0"/>
                </a:lnTo>
                <a:close/>
              </a:path>
              <a:path w="7806690" h="10159">
                <a:moveTo>
                  <a:pt x="7806652" y="0"/>
                </a:moveTo>
                <a:lnTo>
                  <a:pt x="5818263" y="0"/>
                </a:lnTo>
                <a:lnTo>
                  <a:pt x="5933237" y="10160"/>
                </a:lnTo>
                <a:lnTo>
                  <a:pt x="7727772" y="10160"/>
                </a:lnTo>
                <a:lnTo>
                  <a:pt x="7806652" y="0"/>
                </a:lnTo>
                <a:close/>
              </a:path>
            </a:pathLst>
          </a:custGeom>
          <a:solidFill>
            <a:srgbClr val="00A6C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bg object 134"/>
          <p:cNvSpPr/>
          <p:nvPr/>
        </p:nvSpPr>
        <p:spPr>
          <a:xfrm>
            <a:off x="0" y="631189"/>
            <a:ext cx="7738109" cy="10160"/>
          </a:xfrm>
          <a:custGeom>
            <a:avLst/>
            <a:gdLst/>
            <a:ahLst/>
            <a:cxnLst/>
            <a:rect l="l" t="t" r="r" b="b"/>
            <a:pathLst>
              <a:path w="7738109" h="10159">
                <a:moveTo>
                  <a:pt x="751878" y="0"/>
                </a:moveTo>
                <a:lnTo>
                  <a:pt x="0" y="0"/>
                </a:lnTo>
                <a:lnTo>
                  <a:pt x="0" y="10160"/>
                </a:lnTo>
                <a:lnTo>
                  <a:pt x="726821" y="10160"/>
                </a:lnTo>
                <a:lnTo>
                  <a:pt x="751878" y="0"/>
                </a:lnTo>
                <a:close/>
              </a:path>
              <a:path w="7738109" h="10159">
                <a:moveTo>
                  <a:pt x="7737640" y="0"/>
                </a:moveTo>
                <a:lnTo>
                  <a:pt x="5918860" y="0"/>
                </a:lnTo>
                <a:lnTo>
                  <a:pt x="6033833" y="10160"/>
                </a:lnTo>
                <a:lnTo>
                  <a:pt x="7658760" y="10160"/>
                </a:lnTo>
                <a:lnTo>
                  <a:pt x="7737640" y="0"/>
                </a:lnTo>
                <a:close/>
              </a:path>
            </a:pathLst>
          </a:custGeom>
          <a:solidFill>
            <a:srgbClr val="00A5C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bg object 135"/>
          <p:cNvSpPr/>
          <p:nvPr/>
        </p:nvSpPr>
        <p:spPr>
          <a:xfrm>
            <a:off x="0" y="640079"/>
            <a:ext cx="7654290" cy="10160"/>
          </a:xfrm>
          <a:custGeom>
            <a:avLst/>
            <a:gdLst/>
            <a:ahLst/>
            <a:cxnLst/>
            <a:rect l="l" t="t" r="r" b="b"/>
            <a:pathLst>
              <a:path w="7654290" h="10159">
                <a:moveTo>
                  <a:pt x="729957" y="0"/>
                </a:moveTo>
                <a:lnTo>
                  <a:pt x="0" y="0"/>
                </a:lnTo>
                <a:lnTo>
                  <a:pt x="0" y="10160"/>
                </a:lnTo>
                <a:lnTo>
                  <a:pt x="704900" y="10160"/>
                </a:lnTo>
                <a:lnTo>
                  <a:pt x="729957" y="0"/>
                </a:lnTo>
                <a:close/>
              </a:path>
              <a:path w="7654290" h="10159">
                <a:moveTo>
                  <a:pt x="7653833" y="0"/>
                </a:moveTo>
                <a:lnTo>
                  <a:pt x="6041021" y="0"/>
                </a:lnTo>
                <a:lnTo>
                  <a:pt x="6041021" y="3810"/>
                </a:lnTo>
                <a:lnTo>
                  <a:pt x="6098502" y="3810"/>
                </a:lnTo>
                <a:lnTo>
                  <a:pt x="6098502" y="10160"/>
                </a:lnTo>
                <a:lnTo>
                  <a:pt x="7602004" y="10160"/>
                </a:lnTo>
                <a:lnTo>
                  <a:pt x="7602004" y="3810"/>
                </a:lnTo>
                <a:lnTo>
                  <a:pt x="7653833" y="3810"/>
                </a:lnTo>
                <a:lnTo>
                  <a:pt x="7653833" y="0"/>
                </a:lnTo>
                <a:close/>
              </a:path>
            </a:pathLst>
          </a:custGeom>
          <a:solidFill>
            <a:srgbClr val="00A4C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bg object 136"/>
          <p:cNvSpPr/>
          <p:nvPr/>
        </p:nvSpPr>
        <p:spPr>
          <a:xfrm>
            <a:off x="0" y="650239"/>
            <a:ext cx="7565390" cy="8890"/>
          </a:xfrm>
          <a:custGeom>
            <a:avLst/>
            <a:gdLst/>
            <a:ahLst/>
            <a:cxnLst/>
            <a:rect l="l" t="t" r="r" b="b"/>
            <a:pathLst>
              <a:path w="7565390" h="8890">
                <a:moveTo>
                  <a:pt x="704900" y="0"/>
                </a:moveTo>
                <a:lnTo>
                  <a:pt x="0" y="0"/>
                </a:lnTo>
                <a:lnTo>
                  <a:pt x="0" y="8890"/>
                </a:lnTo>
                <a:lnTo>
                  <a:pt x="682980" y="8890"/>
                </a:lnTo>
                <a:lnTo>
                  <a:pt x="704900" y="0"/>
                </a:lnTo>
                <a:close/>
              </a:path>
              <a:path w="7565390" h="8890">
                <a:moveTo>
                  <a:pt x="7564958" y="0"/>
                </a:moveTo>
                <a:lnTo>
                  <a:pt x="6134430" y="0"/>
                </a:lnTo>
                <a:lnTo>
                  <a:pt x="6235027" y="8890"/>
                </a:lnTo>
                <a:lnTo>
                  <a:pt x="7461250" y="8890"/>
                </a:lnTo>
                <a:lnTo>
                  <a:pt x="7564958" y="0"/>
                </a:lnTo>
                <a:close/>
              </a:path>
            </a:pathLst>
          </a:custGeom>
          <a:solidFill>
            <a:srgbClr val="00A3C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bg object 137"/>
          <p:cNvSpPr/>
          <p:nvPr/>
        </p:nvSpPr>
        <p:spPr>
          <a:xfrm>
            <a:off x="0" y="659129"/>
            <a:ext cx="7461250" cy="10160"/>
          </a:xfrm>
          <a:custGeom>
            <a:avLst/>
            <a:gdLst/>
            <a:ahLst/>
            <a:cxnLst/>
            <a:rect l="l" t="t" r="r" b="b"/>
            <a:pathLst>
              <a:path w="7461250" h="10159">
                <a:moveTo>
                  <a:pt x="682980" y="0"/>
                </a:moveTo>
                <a:lnTo>
                  <a:pt x="0" y="0"/>
                </a:lnTo>
                <a:lnTo>
                  <a:pt x="0" y="10160"/>
                </a:lnTo>
                <a:lnTo>
                  <a:pt x="657923" y="10160"/>
                </a:lnTo>
                <a:lnTo>
                  <a:pt x="682980" y="0"/>
                </a:lnTo>
                <a:close/>
              </a:path>
              <a:path w="7461250" h="10159">
                <a:moveTo>
                  <a:pt x="7461250" y="0"/>
                </a:moveTo>
                <a:lnTo>
                  <a:pt x="6235027" y="0"/>
                </a:lnTo>
                <a:lnTo>
                  <a:pt x="6350000" y="10160"/>
                </a:lnTo>
                <a:lnTo>
                  <a:pt x="7342708" y="10160"/>
                </a:lnTo>
                <a:lnTo>
                  <a:pt x="7461250" y="0"/>
                </a:lnTo>
                <a:close/>
              </a:path>
            </a:pathLst>
          </a:custGeom>
          <a:solidFill>
            <a:srgbClr val="00A2C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bg object 138"/>
          <p:cNvSpPr/>
          <p:nvPr/>
        </p:nvSpPr>
        <p:spPr>
          <a:xfrm>
            <a:off x="0" y="668019"/>
            <a:ext cx="7350125" cy="10160"/>
          </a:xfrm>
          <a:custGeom>
            <a:avLst/>
            <a:gdLst/>
            <a:ahLst/>
            <a:cxnLst/>
            <a:rect l="l" t="t" r="r" b="b"/>
            <a:pathLst>
              <a:path w="7350125" h="10159">
                <a:moveTo>
                  <a:pt x="661060" y="0"/>
                </a:moveTo>
                <a:lnTo>
                  <a:pt x="0" y="0"/>
                </a:lnTo>
                <a:lnTo>
                  <a:pt x="0" y="10160"/>
                </a:lnTo>
                <a:lnTo>
                  <a:pt x="636003" y="10160"/>
                </a:lnTo>
                <a:lnTo>
                  <a:pt x="661060" y="0"/>
                </a:lnTo>
                <a:close/>
              </a:path>
              <a:path w="7350125" h="10159">
                <a:moveTo>
                  <a:pt x="7350125" y="0"/>
                </a:moveTo>
                <a:lnTo>
                  <a:pt x="6342812" y="0"/>
                </a:lnTo>
                <a:lnTo>
                  <a:pt x="6342812" y="1270"/>
                </a:lnTo>
                <a:lnTo>
                  <a:pt x="6452781" y="1270"/>
                </a:lnTo>
                <a:lnTo>
                  <a:pt x="6452781" y="10160"/>
                </a:lnTo>
                <a:lnTo>
                  <a:pt x="7290854" y="10160"/>
                </a:lnTo>
                <a:lnTo>
                  <a:pt x="7290854" y="1270"/>
                </a:lnTo>
                <a:lnTo>
                  <a:pt x="7350125" y="1270"/>
                </a:lnTo>
                <a:lnTo>
                  <a:pt x="7350125" y="0"/>
                </a:lnTo>
                <a:close/>
              </a:path>
            </a:pathLst>
          </a:custGeom>
          <a:solidFill>
            <a:srgbClr val="00A1C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bg object 139"/>
          <p:cNvSpPr/>
          <p:nvPr/>
        </p:nvSpPr>
        <p:spPr>
          <a:xfrm>
            <a:off x="0" y="676909"/>
            <a:ext cx="7246620" cy="10160"/>
          </a:xfrm>
          <a:custGeom>
            <a:avLst/>
            <a:gdLst/>
            <a:ahLst/>
            <a:cxnLst/>
            <a:rect l="l" t="t" r="r" b="b"/>
            <a:pathLst>
              <a:path w="7246620" h="10159">
                <a:moveTo>
                  <a:pt x="628180" y="0"/>
                </a:moveTo>
                <a:lnTo>
                  <a:pt x="0" y="0"/>
                </a:lnTo>
                <a:lnTo>
                  <a:pt x="0" y="8890"/>
                </a:lnTo>
                <a:lnTo>
                  <a:pt x="0" y="10160"/>
                </a:lnTo>
                <a:lnTo>
                  <a:pt x="615937" y="10160"/>
                </a:lnTo>
                <a:lnTo>
                  <a:pt x="615937" y="8890"/>
                </a:lnTo>
                <a:lnTo>
                  <a:pt x="628180" y="8890"/>
                </a:lnTo>
                <a:lnTo>
                  <a:pt x="628180" y="0"/>
                </a:lnTo>
                <a:close/>
              </a:path>
              <a:path w="7246620" h="10159">
                <a:moveTo>
                  <a:pt x="7246404" y="0"/>
                </a:moveTo>
                <a:lnTo>
                  <a:pt x="6540894" y="0"/>
                </a:lnTo>
                <a:lnTo>
                  <a:pt x="6540894" y="1270"/>
                </a:lnTo>
                <a:lnTo>
                  <a:pt x="6658369" y="1270"/>
                </a:lnTo>
                <a:lnTo>
                  <a:pt x="6658369" y="10160"/>
                </a:lnTo>
                <a:lnTo>
                  <a:pt x="7076008" y="10160"/>
                </a:lnTo>
                <a:lnTo>
                  <a:pt x="7076008" y="1270"/>
                </a:lnTo>
                <a:lnTo>
                  <a:pt x="7246404" y="1270"/>
                </a:lnTo>
                <a:lnTo>
                  <a:pt x="7246404" y="0"/>
                </a:lnTo>
                <a:close/>
              </a:path>
            </a:pathLst>
          </a:custGeom>
          <a:solidFill>
            <a:srgbClr val="00A0C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bg object 140"/>
          <p:cNvSpPr/>
          <p:nvPr/>
        </p:nvSpPr>
        <p:spPr>
          <a:xfrm>
            <a:off x="0" y="687069"/>
            <a:ext cx="6913245" cy="8890"/>
          </a:xfrm>
          <a:custGeom>
            <a:avLst/>
            <a:gdLst/>
            <a:ahLst/>
            <a:cxnLst/>
            <a:rect l="l" t="t" r="r" b="b"/>
            <a:pathLst>
              <a:path w="6913245" h="8890">
                <a:moveTo>
                  <a:pt x="614654" y="0"/>
                </a:moveTo>
                <a:lnTo>
                  <a:pt x="0" y="0"/>
                </a:lnTo>
                <a:lnTo>
                  <a:pt x="0" y="8890"/>
                </a:lnTo>
                <a:lnTo>
                  <a:pt x="596785" y="8890"/>
                </a:lnTo>
                <a:lnTo>
                  <a:pt x="614654" y="0"/>
                </a:lnTo>
                <a:close/>
              </a:path>
              <a:path w="6913245" h="8890">
                <a:moveTo>
                  <a:pt x="6913029" y="0"/>
                </a:moveTo>
                <a:lnTo>
                  <a:pt x="6761162" y="0"/>
                </a:lnTo>
                <a:lnTo>
                  <a:pt x="6819900" y="2540"/>
                </a:lnTo>
                <a:lnTo>
                  <a:pt x="6913029" y="0"/>
                </a:lnTo>
                <a:close/>
              </a:path>
            </a:pathLst>
          </a:custGeom>
          <a:solidFill>
            <a:srgbClr val="009FC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bg object 141"/>
          <p:cNvSpPr/>
          <p:nvPr/>
        </p:nvSpPr>
        <p:spPr>
          <a:xfrm>
            <a:off x="0" y="695960"/>
            <a:ext cx="596900" cy="8890"/>
          </a:xfrm>
          <a:custGeom>
            <a:avLst/>
            <a:gdLst/>
            <a:ahLst/>
            <a:cxnLst/>
            <a:rect l="l" t="t" r="r" b="b"/>
            <a:pathLst>
              <a:path w="596900" h="8890">
                <a:moveTo>
                  <a:pt x="596793" y="0"/>
                </a:moveTo>
                <a:lnTo>
                  <a:pt x="0" y="0"/>
                </a:lnTo>
                <a:lnTo>
                  <a:pt x="0" y="8889"/>
                </a:lnTo>
                <a:lnTo>
                  <a:pt x="578919" y="8889"/>
                </a:lnTo>
                <a:lnTo>
                  <a:pt x="596793" y="0"/>
                </a:lnTo>
                <a:close/>
              </a:path>
            </a:pathLst>
          </a:custGeom>
          <a:solidFill>
            <a:srgbClr val="009EC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bg object 142"/>
          <p:cNvSpPr/>
          <p:nvPr/>
        </p:nvSpPr>
        <p:spPr>
          <a:xfrm>
            <a:off x="0" y="704850"/>
            <a:ext cx="579120" cy="10160"/>
          </a:xfrm>
          <a:custGeom>
            <a:avLst/>
            <a:gdLst/>
            <a:ahLst/>
            <a:cxnLst/>
            <a:rect l="l" t="t" r="r" b="b"/>
            <a:pathLst>
              <a:path w="579120" h="10159">
                <a:moveTo>
                  <a:pt x="578919" y="0"/>
                </a:moveTo>
                <a:lnTo>
                  <a:pt x="0" y="0"/>
                </a:lnTo>
                <a:lnTo>
                  <a:pt x="0" y="10160"/>
                </a:lnTo>
                <a:lnTo>
                  <a:pt x="558492" y="10160"/>
                </a:lnTo>
                <a:lnTo>
                  <a:pt x="578919" y="0"/>
                </a:lnTo>
                <a:close/>
              </a:path>
            </a:pathLst>
          </a:custGeom>
          <a:solidFill>
            <a:srgbClr val="009DC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bg object 143"/>
          <p:cNvSpPr/>
          <p:nvPr/>
        </p:nvSpPr>
        <p:spPr>
          <a:xfrm>
            <a:off x="0" y="713739"/>
            <a:ext cx="561340" cy="10160"/>
          </a:xfrm>
          <a:custGeom>
            <a:avLst/>
            <a:gdLst/>
            <a:ahLst/>
            <a:cxnLst/>
            <a:rect l="l" t="t" r="r" b="b"/>
            <a:pathLst>
              <a:path w="561340" h="10159">
                <a:moveTo>
                  <a:pt x="561045" y="0"/>
                </a:moveTo>
                <a:lnTo>
                  <a:pt x="0" y="0"/>
                </a:lnTo>
                <a:lnTo>
                  <a:pt x="0" y="10160"/>
                </a:lnTo>
                <a:lnTo>
                  <a:pt x="540618" y="10160"/>
                </a:lnTo>
                <a:lnTo>
                  <a:pt x="561045" y="0"/>
                </a:lnTo>
                <a:close/>
              </a:path>
            </a:pathLst>
          </a:custGeom>
          <a:solidFill>
            <a:srgbClr val="009CC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bg object 144"/>
          <p:cNvSpPr/>
          <p:nvPr/>
        </p:nvSpPr>
        <p:spPr>
          <a:xfrm>
            <a:off x="0" y="722629"/>
            <a:ext cx="543560" cy="10160"/>
          </a:xfrm>
          <a:custGeom>
            <a:avLst/>
            <a:gdLst/>
            <a:ahLst/>
            <a:cxnLst/>
            <a:rect l="l" t="t" r="r" b="b"/>
            <a:pathLst>
              <a:path w="543560" h="10159">
                <a:moveTo>
                  <a:pt x="543172" y="0"/>
                </a:moveTo>
                <a:lnTo>
                  <a:pt x="0" y="0"/>
                </a:lnTo>
                <a:lnTo>
                  <a:pt x="0" y="10160"/>
                </a:lnTo>
                <a:lnTo>
                  <a:pt x="522745" y="10160"/>
                </a:lnTo>
                <a:lnTo>
                  <a:pt x="543172" y="0"/>
                </a:lnTo>
                <a:close/>
              </a:path>
            </a:pathLst>
          </a:custGeom>
          <a:solidFill>
            <a:srgbClr val="009BC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bg object 145"/>
          <p:cNvSpPr/>
          <p:nvPr/>
        </p:nvSpPr>
        <p:spPr>
          <a:xfrm>
            <a:off x="0" y="732789"/>
            <a:ext cx="523240" cy="8890"/>
          </a:xfrm>
          <a:custGeom>
            <a:avLst/>
            <a:gdLst/>
            <a:ahLst/>
            <a:cxnLst/>
            <a:rect l="l" t="t" r="r" b="b"/>
            <a:pathLst>
              <a:path w="523240" h="8890">
                <a:moveTo>
                  <a:pt x="522745" y="0"/>
                </a:moveTo>
                <a:lnTo>
                  <a:pt x="0" y="0"/>
                </a:lnTo>
                <a:lnTo>
                  <a:pt x="0" y="8889"/>
                </a:lnTo>
                <a:lnTo>
                  <a:pt x="504871" y="8889"/>
                </a:lnTo>
                <a:lnTo>
                  <a:pt x="522745" y="0"/>
                </a:lnTo>
                <a:close/>
              </a:path>
            </a:pathLst>
          </a:custGeom>
          <a:solidFill>
            <a:srgbClr val="009AC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bg object 146"/>
          <p:cNvSpPr/>
          <p:nvPr/>
        </p:nvSpPr>
        <p:spPr>
          <a:xfrm>
            <a:off x="0" y="741679"/>
            <a:ext cx="505459" cy="19050"/>
          </a:xfrm>
          <a:custGeom>
            <a:avLst/>
            <a:gdLst/>
            <a:ahLst/>
            <a:cxnLst/>
            <a:rect l="l" t="t" r="r" b="b"/>
            <a:pathLst>
              <a:path w="505459" h="19050">
                <a:moveTo>
                  <a:pt x="504863" y="0"/>
                </a:moveTo>
                <a:lnTo>
                  <a:pt x="0" y="0"/>
                </a:lnTo>
                <a:lnTo>
                  <a:pt x="0" y="8890"/>
                </a:lnTo>
                <a:lnTo>
                  <a:pt x="0" y="19050"/>
                </a:lnTo>
                <a:lnTo>
                  <a:pt x="466559" y="19050"/>
                </a:lnTo>
                <a:lnTo>
                  <a:pt x="486994" y="8890"/>
                </a:lnTo>
                <a:lnTo>
                  <a:pt x="504863" y="0"/>
                </a:lnTo>
                <a:close/>
              </a:path>
            </a:pathLst>
          </a:custGeom>
          <a:solidFill>
            <a:srgbClr val="0099C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bg object 147"/>
          <p:cNvSpPr/>
          <p:nvPr/>
        </p:nvSpPr>
        <p:spPr>
          <a:xfrm>
            <a:off x="0" y="759460"/>
            <a:ext cx="469265" cy="10160"/>
          </a:xfrm>
          <a:custGeom>
            <a:avLst/>
            <a:gdLst/>
            <a:ahLst/>
            <a:cxnLst/>
            <a:rect l="l" t="t" r="r" b="b"/>
            <a:pathLst>
              <a:path w="469265" h="10159">
                <a:moveTo>
                  <a:pt x="469124" y="0"/>
                </a:moveTo>
                <a:lnTo>
                  <a:pt x="0" y="0"/>
                </a:lnTo>
                <a:lnTo>
                  <a:pt x="0" y="10160"/>
                </a:lnTo>
                <a:lnTo>
                  <a:pt x="448697" y="10160"/>
                </a:lnTo>
                <a:lnTo>
                  <a:pt x="469124" y="0"/>
                </a:lnTo>
                <a:close/>
              </a:path>
            </a:pathLst>
          </a:custGeom>
          <a:solidFill>
            <a:srgbClr val="0097C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bg object 148"/>
          <p:cNvSpPr/>
          <p:nvPr/>
        </p:nvSpPr>
        <p:spPr>
          <a:xfrm>
            <a:off x="0" y="768350"/>
            <a:ext cx="451484" cy="10160"/>
          </a:xfrm>
          <a:custGeom>
            <a:avLst/>
            <a:gdLst/>
            <a:ahLst/>
            <a:cxnLst/>
            <a:rect l="l" t="t" r="r" b="b"/>
            <a:pathLst>
              <a:path w="451484" h="10159">
                <a:moveTo>
                  <a:pt x="451251" y="0"/>
                </a:moveTo>
                <a:lnTo>
                  <a:pt x="0" y="0"/>
                </a:lnTo>
                <a:lnTo>
                  <a:pt x="0" y="10160"/>
                </a:lnTo>
                <a:lnTo>
                  <a:pt x="430824" y="10160"/>
                </a:lnTo>
                <a:lnTo>
                  <a:pt x="451251" y="0"/>
                </a:lnTo>
                <a:close/>
              </a:path>
            </a:pathLst>
          </a:custGeom>
          <a:solidFill>
            <a:srgbClr val="0096C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bg object 149"/>
          <p:cNvSpPr/>
          <p:nvPr/>
        </p:nvSpPr>
        <p:spPr>
          <a:xfrm>
            <a:off x="0" y="778509"/>
            <a:ext cx="431165" cy="8890"/>
          </a:xfrm>
          <a:custGeom>
            <a:avLst/>
            <a:gdLst/>
            <a:ahLst/>
            <a:cxnLst/>
            <a:rect l="l" t="t" r="r" b="b"/>
            <a:pathLst>
              <a:path w="431165" h="8890">
                <a:moveTo>
                  <a:pt x="430824" y="0"/>
                </a:moveTo>
                <a:lnTo>
                  <a:pt x="0" y="0"/>
                </a:lnTo>
                <a:lnTo>
                  <a:pt x="0" y="8889"/>
                </a:lnTo>
                <a:lnTo>
                  <a:pt x="412950" y="8889"/>
                </a:lnTo>
                <a:lnTo>
                  <a:pt x="430824" y="0"/>
                </a:lnTo>
                <a:close/>
              </a:path>
            </a:pathLst>
          </a:custGeom>
          <a:solidFill>
            <a:srgbClr val="0095C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bg object 150"/>
          <p:cNvSpPr/>
          <p:nvPr/>
        </p:nvSpPr>
        <p:spPr>
          <a:xfrm>
            <a:off x="0" y="787400"/>
            <a:ext cx="413384" cy="10160"/>
          </a:xfrm>
          <a:custGeom>
            <a:avLst/>
            <a:gdLst/>
            <a:ahLst/>
            <a:cxnLst/>
            <a:rect l="l" t="t" r="r" b="b"/>
            <a:pathLst>
              <a:path w="413384" h="10159">
                <a:moveTo>
                  <a:pt x="412950" y="0"/>
                </a:moveTo>
                <a:lnTo>
                  <a:pt x="0" y="0"/>
                </a:lnTo>
                <a:lnTo>
                  <a:pt x="0" y="10160"/>
                </a:lnTo>
                <a:lnTo>
                  <a:pt x="392523" y="10160"/>
                </a:lnTo>
                <a:lnTo>
                  <a:pt x="412950" y="0"/>
                </a:lnTo>
                <a:close/>
              </a:path>
            </a:pathLst>
          </a:custGeom>
          <a:solidFill>
            <a:srgbClr val="0094C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bg object 151"/>
          <p:cNvSpPr/>
          <p:nvPr/>
        </p:nvSpPr>
        <p:spPr>
          <a:xfrm>
            <a:off x="0" y="796290"/>
            <a:ext cx="395605" cy="10160"/>
          </a:xfrm>
          <a:custGeom>
            <a:avLst/>
            <a:gdLst/>
            <a:ahLst/>
            <a:cxnLst/>
            <a:rect l="l" t="t" r="r" b="b"/>
            <a:pathLst>
              <a:path w="395605" h="10159">
                <a:moveTo>
                  <a:pt x="395076" y="0"/>
                </a:moveTo>
                <a:lnTo>
                  <a:pt x="0" y="0"/>
                </a:lnTo>
                <a:lnTo>
                  <a:pt x="0" y="10160"/>
                </a:lnTo>
                <a:lnTo>
                  <a:pt x="374650" y="10160"/>
                </a:lnTo>
                <a:lnTo>
                  <a:pt x="395076" y="0"/>
                </a:lnTo>
                <a:close/>
              </a:path>
            </a:pathLst>
          </a:custGeom>
          <a:solidFill>
            <a:srgbClr val="0093C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bg object 152"/>
          <p:cNvSpPr/>
          <p:nvPr/>
        </p:nvSpPr>
        <p:spPr>
          <a:xfrm>
            <a:off x="0" y="805179"/>
            <a:ext cx="375920" cy="10160"/>
          </a:xfrm>
          <a:custGeom>
            <a:avLst/>
            <a:gdLst/>
            <a:ahLst/>
            <a:cxnLst/>
            <a:rect l="l" t="t" r="r" b="b"/>
            <a:pathLst>
              <a:path w="375920" h="10159">
                <a:moveTo>
                  <a:pt x="375920" y="0"/>
                </a:moveTo>
                <a:lnTo>
                  <a:pt x="0" y="0"/>
                </a:lnTo>
                <a:lnTo>
                  <a:pt x="0" y="1270"/>
                </a:lnTo>
                <a:lnTo>
                  <a:pt x="0" y="10160"/>
                </a:lnTo>
                <a:lnTo>
                  <a:pt x="366801" y="10160"/>
                </a:lnTo>
                <a:lnTo>
                  <a:pt x="366801" y="1270"/>
                </a:lnTo>
                <a:lnTo>
                  <a:pt x="375920" y="1270"/>
                </a:lnTo>
                <a:lnTo>
                  <a:pt x="375920" y="0"/>
                </a:lnTo>
                <a:close/>
              </a:path>
            </a:pathLst>
          </a:custGeom>
          <a:solidFill>
            <a:srgbClr val="0092B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bg object 153"/>
          <p:cNvSpPr/>
          <p:nvPr/>
        </p:nvSpPr>
        <p:spPr>
          <a:xfrm>
            <a:off x="0" y="814070"/>
            <a:ext cx="361315" cy="10160"/>
          </a:xfrm>
          <a:custGeom>
            <a:avLst/>
            <a:gdLst/>
            <a:ahLst/>
            <a:cxnLst/>
            <a:rect l="l" t="t" r="r" b="b"/>
            <a:pathLst>
              <a:path w="361315" h="10159">
                <a:moveTo>
                  <a:pt x="361212" y="0"/>
                </a:moveTo>
                <a:lnTo>
                  <a:pt x="0" y="0"/>
                </a:lnTo>
                <a:lnTo>
                  <a:pt x="0" y="10159"/>
                </a:lnTo>
                <a:lnTo>
                  <a:pt x="343296" y="10159"/>
                </a:lnTo>
                <a:lnTo>
                  <a:pt x="361212" y="0"/>
                </a:lnTo>
                <a:close/>
              </a:path>
            </a:pathLst>
          </a:custGeom>
          <a:solidFill>
            <a:srgbClr val="0091B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bg object 154"/>
          <p:cNvSpPr/>
          <p:nvPr/>
        </p:nvSpPr>
        <p:spPr>
          <a:xfrm>
            <a:off x="0" y="824229"/>
            <a:ext cx="343535" cy="8890"/>
          </a:xfrm>
          <a:custGeom>
            <a:avLst/>
            <a:gdLst/>
            <a:ahLst/>
            <a:cxnLst/>
            <a:rect l="l" t="t" r="r" b="b"/>
            <a:pathLst>
              <a:path w="343535" h="8890">
                <a:moveTo>
                  <a:pt x="343296" y="0"/>
                </a:moveTo>
                <a:lnTo>
                  <a:pt x="0" y="0"/>
                </a:lnTo>
                <a:lnTo>
                  <a:pt x="0" y="8890"/>
                </a:lnTo>
                <a:lnTo>
                  <a:pt x="327619" y="8890"/>
                </a:lnTo>
                <a:lnTo>
                  <a:pt x="343296" y="0"/>
                </a:lnTo>
                <a:close/>
              </a:path>
            </a:pathLst>
          </a:custGeom>
          <a:solidFill>
            <a:srgbClr val="0090B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bg object 155"/>
          <p:cNvSpPr/>
          <p:nvPr/>
        </p:nvSpPr>
        <p:spPr>
          <a:xfrm>
            <a:off x="0" y="833120"/>
            <a:ext cx="327660" cy="10160"/>
          </a:xfrm>
          <a:custGeom>
            <a:avLst/>
            <a:gdLst/>
            <a:ahLst/>
            <a:cxnLst/>
            <a:rect l="l" t="t" r="r" b="b"/>
            <a:pathLst>
              <a:path w="327660" h="10159">
                <a:moveTo>
                  <a:pt x="327619" y="0"/>
                </a:moveTo>
                <a:lnTo>
                  <a:pt x="0" y="0"/>
                </a:lnTo>
                <a:lnTo>
                  <a:pt x="0" y="10159"/>
                </a:lnTo>
                <a:lnTo>
                  <a:pt x="309702" y="10159"/>
                </a:lnTo>
                <a:lnTo>
                  <a:pt x="327619" y="0"/>
                </a:lnTo>
                <a:close/>
              </a:path>
            </a:pathLst>
          </a:custGeom>
          <a:solidFill>
            <a:srgbClr val="008FB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bg object 156"/>
          <p:cNvSpPr/>
          <p:nvPr/>
        </p:nvSpPr>
        <p:spPr>
          <a:xfrm>
            <a:off x="0" y="842009"/>
            <a:ext cx="312420" cy="10160"/>
          </a:xfrm>
          <a:custGeom>
            <a:avLst/>
            <a:gdLst/>
            <a:ahLst/>
            <a:cxnLst/>
            <a:rect l="l" t="t" r="r" b="b"/>
            <a:pathLst>
              <a:path w="312420" h="10159">
                <a:moveTo>
                  <a:pt x="311942" y="0"/>
                </a:moveTo>
                <a:lnTo>
                  <a:pt x="0" y="0"/>
                </a:lnTo>
                <a:lnTo>
                  <a:pt x="0" y="10160"/>
                </a:lnTo>
                <a:lnTo>
                  <a:pt x="294025" y="10160"/>
                </a:lnTo>
                <a:lnTo>
                  <a:pt x="311942" y="0"/>
                </a:lnTo>
                <a:close/>
              </a:path>
            </a:pathLst>
          </a:custGeom>
          <a:solidFill>
            <a:srgbClr val="008EB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bg object 157"/>
          <p:cNvSpPr/>
          <p:nvPr/>
        </p:nvSpPr>
        <p:spPr>
          <a:xfrm>
            <a:off x="0" y="850900"/>
            <a:ext cx="296545" cy="10160"/>
          </a:xfrm>
          <a:custGeom>
            <a:avLst/>
            <a:gdLst/>
            <a:ahLst/>
            <a:cxnLst/>
            <a:rect l="l" t="t" r="r" b="b"/>
            <a:pathLst>
              <a:path w="296545" h="10159">
                <a:moveTo>
                  <a:pt x="296265" y="0"/>
                </a:moveTo>
                <a:lnTo>
                  <a:pt x="0" y="0"/>
                </a:lnTo>
                <a:lnTo>
                  <a:pt x="0" y="10160"/>
                </a:lnTo>
                <a:lnTo>
                  <a:pt x="278348" y="10160"/>
                </a:lnTo>
                <a:lnTo>
                  <a:pt x="296265" y="0"/>
                </a:lnTo>
                <a:close/>
              </a:path>
            </a:pathLst>
          </a:custGeom>
          <a:solidFill>
            <a:srgbClr val="008DB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bg object 158"/>
          <p:cNvSpPr/>
          <p:nvPr/>
        </p:nvSpPr>
        <p:spPr>
          <a:xfrm>
            <a:off x="0" y="859790"/>
            <a:ext cx="280670" cy="10160"/>
          </a:xfrm>
          <a:custGeom>
            <a:avLst/>
            <a:gdLst/>
            <a:ahLst/>
            <a:cxnLst/>
            <a:rect l="l" t="t" r="r" b="b"/>
            <a:pathLst>
              <a:path w="280670" h="10159">
                <a:moveTo>
                  <a:pt x="280588" y="0"/>
                </a:moveTo>
                <a:lnTo>
                  <a:pt x="0" y="0"/>
                </a:lnTo>
                <a:lnTo>
                  <a:pt x="0" y="10160"/>
                </a:lnTo>
                <a:lnTo>
                  <a:pt x="262671" y="10160"/>
                </a:lnTo>
                <a:lnTo>
                  <a:pt x="280588" y="0"/>
                </a:lnTo>
                <a:close/>
              </a:path>
            </a:pathLst>
          </a:custGeom>
          <a:solidFill>
            <a:srgbClr val="008CB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bg object 159"/>
          <p:cNvSpPr/>
          <p:nvPr/>
        </p:nvSpPr>
        <p:spPr>
          <a:xfrm>
            <a:off x="0" y="869950"/>
            <a:ext cx="262890" cy="8890"/>
          </a:xfrm>
          <a:custGeom>
            <a:avLst/>
            <a:gdLst/>
            <a:ahLst/>
            <a:cxnLst/>
            <a:rect l="l" t="t" r="r" b="b"/>
            <a:pathLst>
              <a:path w="262890" h="8890">
                <a:moveTo>
                  <a:pt x="262671" y="0"/>
                </a:moveTo>
                <a:lnTo>
                  <a:pt x="0" y="0"/>
                </a:lnTo>
                <a:lnTo>
                  <a:pt x="0" y="8889"/>
                </a:lnTo>
                <a:lnTo>
                  <a:pt x="246994" y="8889"/>
                </a:lnTo>
                <a:lnTo>
                  <a:pt x="262671" y="0"/>
                </a:lnTo>
                <a:close/>
              </a:path>
            </a:pathLst>
          </a:custGeom>
          <a:solidFill>
            <a:srgbClr val="008BB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bg object 160"/>
          <p:cNvSpPr/>
          <p:nvPr/>
        </p:nvSpPr>
        <p:spPr>
          <a:xfrm>
            <a:off x="0" y="878840"/>
            <a:ext cx="246994" cy="149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bg object 161"/>
          <p:cNvSpPr/>
          <p:nvPr/>
        </p:nvSpPr>
        <p:spPr>
          <a:xfrm>
            <a:off x="4403318" y="0"/>
            <a:ext cx="4740910" cy="17780"/>
          </a:xfrm>
          <a:custGeom>
            <a:avLst/>
            <a:gdLst/>
            <a:ahLst/>
            <a:cxnLst/>
            <a:rect l="l" t="t" r="r" b="b"/>
            <a:pathLst>
              <a:path w="4740909" h="17780">
                <a:moveTo>
                  <a:pt x="4740681" y="0"/>
                </a:moveTo>
                <a:lnTo>
                  <a:pt x="0" y="0"/>
                </a:lnTo>
                <a:lnTo>
                  <a:pt x="14541" y="5080"/>
                </a:lnTo>
                <a:lnTo>
                  <a:pt x="50914" y="17780"/>
                </a:lnTo>
                <a:lnTo>
                  <a:pt x="4740681" y="17780"/>
                </a:lnTo>
                <a:lnTo>
                  <a:pt x="4740681" y="5080"/>
                </a:lnTo>
                <a:lnTo>
                  <a:pt x="4740681" y="3810"/>
                </a:lnTo>
                <a:lnTo>
                  <a:pt x="4740681" y="0"/>
                </a:lnTo>
                <a:close/>
              </a:path>
            </a:pathLst>
          </a:custGeom>
          <a:solidFill>
            <a:srgbClr val="009AE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bg object 162"/>
          <p:cNvSpPr/>
          <p:nvPr/>
        </p:nvSpPr>
        <p:spPr>
          <a:xfrm>
            <a:off x="4450599" y="16509"/>
            <a:ext cx="4693920" cy="13970"/>
          </a:xfrm>
          <a:custGeom>
            <a:avLst/>
            <a:gdLst/>
            <a:ahLst/>
            <a:cxnLst/>
            <a:rect l="l" t="t" r="r" b="b"/>
            <a:pathLst>
              <a:path w="4693920" h="13970">
                <a:moveTo>
                  <a:pt x="4693400" y="0"/>
                </a:moveTo>
                <a:lnTo>
                  <a:pt x="0" y="0"/>
                </a:lnTo>
                <a:lnTo>
                  <a:pt x="40005" y="13970"/>
                </a:lnTo>
                <a:lnTo>
                  <a:pt x="4693400" y="13970"/>
                </a:lnTo>
                <a:lnTo>
                  <a:pt x="4693400" y="0"/>
                </a:lnTo>
                <a:close/>
              </a:path>
            </a:pathLst>
          </a:custGeom>
          <a:solidFill>
            <a:srgbClr val="009AE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bg object 163"/>
          <p:cNvSpPr/>
          <p:nvPr/>
        </p:nvSpPr>
        <p:spPr>
          <a:xfrm>
            <a:off x="4490604" y="30480"/>
            <a:ext cx="4653915" cy="13970"/>
          </a:xfrm>
          <a:custGeom>
            <a:avLst/>
            <a:gdLst/>
            <a:ahLst/>
            <a:cxnLst/>
            <a:rect l="l" t="t" r="r" b="b"/>
            <a:pathLst>
              <a:path w="4653915" h="13970">
                <a:moveTo>
                  <a:pt x="4653395" y="0"/>
                </a:moveTo>
                <a:lnTo>
                  <a:pt x="0" y="0"/>
                </a:lnTo>
                <a:lnTo>
                  <a:pt x="40005" y="13970"/>
                </a:lnTo>
                <a:lnTo>
                  <a:pt x="4653395" y="13970"/>
                </a:lnTo>
                <a:lnTo>
                  <a:pt x="4653395" y="0"/>
                </a:lnTo>
                <a:close/>
              </a:path>
            </a:pathLst>
          </a:custGeom>
          <a:solidFill>
            <a:srgbClr val="009BE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bg object 164"/>
          <p:cNvSpPr/>
          <p:nvPr/>
        </p:nvSpPr>
        <p:spPr>
          <a:xfrm>
            <a:off x="4526972" y="43180"/>
            <a:ext cx="4617085" cy="13970"/>
          </a:xfrm>
          <a:custGeom>
            <a:avLst/>
            <a:gdLst/>
            <a:ahLst/>
            <a:cxnLst/>
            <a:rect l="l" t="t" r="r" b="b"/>
            <a:pathLst>
              <a:path w="4617084" h="13969">
                <a:moveTo>
                  <a:pt x="4617027" y="0"/>
                </a:moveTo>
                <a:lnTo>
                  <a:pt x="0" y="0"/>
                </a:lnTo>
                <a:lnTo>
                  <a:pt x="14547" y="5079"/>
                </a:lnTo>
                <a:lnTo>
                  <a:pt x="43798" y="13970"/>
                </a:lnTo>
                <a:lnTo>
                  <a:pt x="4617027" y="13970"/>
                </a:lnTo>
                <a:lnTo>
                  <a:pt x="4617027" y="0"/>
                </a:lnTo>
                <a:close/>
              </a:path>
            </a:pathLst>
          </a:custGeom>
          <a:solidFill>
            <a:srgbClr val="009BE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bg object 165"/>
          <p:cNvSpPr/>
          <p:nvPr/>
        </p:nvSpPr>
        <p:spPr>
          <a:xfrm>
            <a:off x="4566592" y="55880"/>
            <a:ext cx="4577715" cy="13970"/>
          </a:xfrm>
          <a:custGeom>
            <a:avLst/>
            <a:gdLst/>
            <a:ahLst/>
            <a:cxnLst/>
            <a:rect l="l" t="t" r="r" b="b"/>
            <a:pathLst>
              <a:path w="4577715" h="13969">
                <a:moveTo>
                  <a:pt x="4577407" y="0"/>
                </a:moveTo>
                <a:lnTo>
                  <a:pt x="0" y="0"/>
                </a:lnTo>
                <a:lnTo>
                  <a:pt x="45965" y="13970"/>
                </a:lnTo>
                <a:lnTo>
                  <a:pt x="4577407" y="13970"/>
                </a:lnTo>
                <a:lnTo>
                  <a:pt x="4577407" y="0"/>
                </a:lnTo>
                <a:close/>
              </a:path>
            </a:pathLst>
          </a:custGeom>
          <a:solidFill>
            <a:srgbClr val="009BE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bg object 166"/>
          <p:cNvSpPr/>
          <p:nvPr/>
        </p:nvSpPr>
        <p:spPr>
          <a:xfrm>
            <a:off x="4608379" y="68580"/>
            <a:ext cx="4535805" cy="13970"/>
          </a:xfrm>
          <a:custGeom>
            <a:avLst/>
            <a:gdLst/>
            <a:ahLst/>
            <a:cxnLst/>
            <a:rect l="l" t="t" r="r" b="b"/>
            <a:pathLst>
              <a:path w="4535805" h="13969">
                <a:moveTo>
                  <a:pt x="4535620" y="0"/>
                </a:moveTo>
                <a:lnTo>
                  <a:pt x="0" y="0"/>
                </a:lnTo>
                <a:lnTo>
                  <a:pt x="45965" y="13970"/>
                </a:lnTo>
                <a:lnTo>
                  <a:pt x="4535620" y="13970"/>
                </a:lnTo>
                <a:lnTo>
                  <a:pt x="4535620" y="0"/>
                </a:lnTo>
                <a:close/>
              </a:path>
            </a:pathLst>
          </a:custGeom>
          <a:solidFill>
            <a:srgbClr val="009CD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bg object 167"/>
          <p:cNvSpPr/>
          <p:nvPr/>
        </p:nvSpPr>
        <p:spPr>
          <a:xfrm>
            <a:off x="4650166" y="81280"/>
            <a:ext cx="4493895" cy="13970"/>
          </a:xfrm>
          <a:custGeom>
            <a:avLst/>
            <a:gdLst/>
            <a:ahLst/>
            <a:cxnLst/>
            <a:rect l="l" t="t" r="r" b="b"/>
            <a:pathLst>
              <a:path w="4493895" h="13969">
                <a:moveTo>
                  <a:pt x="4493833" y="0"/>
                </a:moveTo>
                <a:lnTo>
                  <a:pt x="0" y="0"/>
                </a:lnTo>
                <a:lnTo>
                  <a:pt x="45965" y="13970"/>
                </a:lnTo>
                <a:lnTo>
                  <a:pt x="4493833" y="13970"/>
                </a:lnTo>
                <a:lnTo>
                  <a:pt x="4493833" y="0"/>
                </a:lnTo>
                <a:close/>
              </a:path>
            </a:pathLst>
          </a:custGeom>
          <a:solidFill>
            <a:srgbClr val="009CD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bg object 168"/>
          <p:cNvSpPr/>
          <p:nvPr/>
        </p:nvSpPr>
        <p:spPr>
          <a:xfrm>
            <a:off x="4696132" y="95250"/>
            <a:ext cx="4448175" cy="13970"/>
          </a:xfrm>
          <a:custGeom>
            <a:avLst/>
            <a:gdLst/>
            <a:ahLst/>
            <a:cxnLst/>
            <a:rect l="l" t="t" r="r" b="b"/>
            <a:pathLst>
              <a:path w="4448175" h="13969">
                <a:moveTo>
                  <a:pt x="4447867" y="0"/>
                </a:moveTo>
                <a:lnTo>
                  <a:pt x="0" y="0"/>
                </a:lnTo>
                <a:lnTo>
                  <a:pt x="45965" y="13970"/>
                </a:lnTo>
                <a:lnTo>
                  <a:pt x="4447867" y="13970"/>
                </a:lnTo>
                <a:lnTo>
                  <a:pt x="4447867" y="0"/>
                </a:lnTo>
                <a:close/>
              </a:path>
            </a:pathLst>
          </a:custGeom>
          <a:solidFill>
            <a:srgbClr val="009DD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bg object 169"/>
          <p:cNvSpPr/>
          <p:nvPr/>
        </p:nvSpPr>
        <p:spPr>
          <a:xfrm>
            <a:off x="4737919" y="107950"/>
            <a:ext cx="4406265" cy="13970"/>
          </a:xfrm>
          <a:custGeom>
            <a:avLst/>
            <a:gdLst/>
            <a:ahLst/>
            <a:cxnLst/>
            <a:rect l="l" t="t" r="r" b="b"/>
            <a:pathLst>
              <a:path w="4406265" h="13969">
                <a:moveTo>
                  <a:pt x="4406080" y="0"/>
                </a:moveTo>
                <a:lnTo>
                  <a:pt x="0" y="0"/>
                </a:lnTo>
                <a:lnTo>
                  <a:pt x="45965" y="13970"/>
                </a:lnTo>
                <a:lnTo>
                  <a:pt x="4406080" y="13970"/>
                </a:lnTo>
                <a:lnTo>
                  <a:pt x="4406080" y="0"/>
                </a:lnTo>
                <a:close/>
              </a:path>
            </a:pathLst>
          </a:custGeom>
          <a:solidFill>
            <a:srgbClr val="009DD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bg object 170"/>
          <p:cNvSpPr/>
          <p:nvPr/>
        </p:nvSpPr>
        <p:spPr>
          <a:xfrm>
            <a:off x="4779706" y="120650"/>
            <a:ext cx="4364355" cy="13970"/>
          </a:xfrm>
          <a:custGeom>
            <a:avLst/>
            <a:gdLst/>
            <a:ahLst/>
            <a:cxnLst/>
            <a:rect l="l" t="t" r="r" b="b"/>
            <a:pathLst>
              <a:path w="4364355" h="13969">
                <a:moveTo>
                  <a:pt x="4364293" y="0"/>
                </a:moveTo>
                <a:lnTo>
                  <a:pt x="0" y="0"/>
                </a:lnTo>
                <a:lnTo>
                  <a:pt x="20893" y="6350"/>
                </a:lnTo>
                <a:lnTo>
                  <a:pt x="48423" y="13970"/>
                </a:lnTo>
                <a:lnTo>
                  <a:pt x="4364293" y="13970"/>
                </a:lnTo>
                <a:lnTo>
                  <a:pt x="4364293" y="0"/>
                </a:lnTo>
                <a:close/>
              </a:path>
            </a:pathLst>
          </a:custGeom>
          <a:solidFill>
            <a:srgbClr val="009DD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bg object 171"/>
          <p:cNvSpPr/>
          <p:nvPr/>
        </p:nvSpPr>
        <p:spPr>
          <a:xfrm>
            <a:off x="4823542" y="133350"/>
            <a:ext cx="4320540" cy="13970"/>
          </a:xfrm>
          <a:custGeom>
            <a:avLst/>
            <a:gdLst/>
            <a:ahLst/>
            <a:cxnLst/>
            <a:rect l="l" t="t" r="r" b="b"/>
            <a:pathLst>
              <a:path w="4320540" h="13969">
                <a:moveTo>
                  <a:pt x="4320458" y="0"/>
                </a:moveTo>
                <a:lnTo>
                  <a:pt x="0" y="0"/>
                </a:lnTo>
                <a:lnTo>
                  <a:pt x="50472" y="13970"/>
                </a:lnTo>
                <a:lnTo>
                  <a:pt x="4320458" y="13970"/>
                </a:lnTo>
                <a:lnTo>
                  <a:pt x="4320458" y="0"/>
                </a:lnTo>
                <a:close/>
              </a:path>
            </a:pathLst>
          </a:custGeom>
          <a:solidFill>
            <a:srgbClr val="009ED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bg object 172"/>
          <p:cNvSpPr/>
          <p:nvPr/>
        </p:nvSpPr>
        <p:spPr>
          <a:xfrm>
            <a:off x="4869425" y="146050"/>
            <a:ext cx="4274820" cy="13970"/>
          </a:xfrm>
          <a:custGeom>
            <a:avLst/>
            <a:gdLst/>
            <a:ahLst/>
            <a:cxnLst/>
            <a:rect l="l" t="t" r="r" b="b"/>
            <a:pathLst>
              <a:path w="4274820" h="13969">
                <a:moveTo>
                  <a:pt x="4274574" y="0"/>
                </a:moveTo>
                <a:lnTo>
                  <a:pt x="0" y="0"/>
                </a:lnTo>
                <a:lnTo>
                  <a:pt x="50472" y="13970"/>
                </a:lnTo>
                <a:lnTo>
                  <a:pt x="4274574" y="13970"/>
                </a:lnTo>
                <a:lnTo>
                  <a:pt x="4274574" y="0"/>
                </a:lnTo>
                <a:close/>
              </a:path>
            </a:pathLst>
          </a:custGeom>
          <a:solidFill>
            <a:srgbClr val="009ED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bg object 173"/>
          <p:cNvSpPr/>
          <p:nvPr/>
        </p:nvSpPr>
        <p:spPr>
          <a:xfrm>
            <a:off x="4919898" y="160020"/>
            <a:ext cx="4224655" cy="13970"/>
          </a:xfrm>
          <a:custGeom>
            <a:avLst/>
            <a:gdLst/>
            <a:ahLst/>
            <a:cxnLst/>
            <a:rect l="l" t="t" r="r" b="b"/>
            <a:pathLst>
              <a:path w="4224655" h="13969">
                <a:moveTo>
                  <a:pt x="4224101" y="0"/>
                </a:moveTo>
                <a:lnTo>
                  <a:pt x="0" y="0"/>
                </a:lnTo>
                <a:lnTo>
                  <a:pt x="50472" y="13970"/>
                </a:lnTo>
                <a:lnTo>
                  <a:pt x="4224101" y="13970"/>
                </a:lnTo>
                <a:lnTo>
                  <a:pt x="4224101" y="0"/>
                </a:lnTo>
                <a:close/>
              </a:path>
            </a:pathLst>
          </a:custGeom>
          <a:solidFill>
            <a:srgbClr val="009ED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bg object 174"/>
          <p:cNvSpPr/>
          <p:nvPr/>
        </p:nvSpPr>
        <p:spPr>
          <a:xfrm>
            <a:off x="4965781" y="172720"/>
            <a:ext cx="4178300" cy="13970"/>
          </a:xfrm>
          <a:custGeom>
            <a:avLst/>
            <a:gdLst/>
            <a:ahLst/>
            <a:cxnLst/>
            <a:rect l="l" t="t" r="r" b="b"/>
            <a:pathLst>
              <a:path w="4178300" h="13969">
                <a:moveTo>
                  <a:pt x="4178218" y="0"/>
                </a:moveTo>
                <a:lnTo>
                  <a:pt x="0" y="0"/>
                </a:lnTo>
                <a:lnTo>
                  <a:pt x="50472" y="13970"/>
                </a:lnTo>
                <a:lnTo>
                  <a:pt x="4178218" y="13970"/>
                </a:lnTo>
                <a:lnTo>
                  <a:pt x="4178218" y="0"/>
                </a:lnTo>
                <a:close/>
              </a:path>
            </a:pathLst>
          </a:custGeom>
          <a:solidFill>
            <a:srgbClr val="009FD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bg object 175"/>
          <p:cNvSpPr/>
          <p:nvPr/>
        </p:nvSpPr>
        <p:spPr>
          <a:xfrm>
            <a:off x="5011665" y="185420"/>
            <a:ext cx="4132579" cy="13970"/>
          </a:xfrm>
          <a:custGeom>
            <a:avLst/>
            <a:gdLst/>
            <a:ahLst/>
            <a:cxnLst/>
            <a:rect l="l" t="t" r="r" b="b"/>
            <a:pathLst>
              <a:path w="4132579" h="13969">
                <a:moveTo>
                  <a:pt x="4132334" y="0"/>
                </a:moveTo>
                <a:lnTo>
                  <a:pt x="0" y="0"/>
                </a:lnTo>
                <a:lnTo>
                  <a:pt x="50472" y="13970"/>
                </a:lnTo>
                <a:lnTo>
                  <a:pt x="4101085" y="13970"/>
                </a:lnTo>
                <a:lnTo>
                  <a:pt x="4132334" y="5079"/>
                </a:lnTo>
                <a:lnTo>
                  <a:pt x="4132334" y="0"/>
                </a:lnTo>
                <a:close/>
              </a:path>
            </a:pathLst>
          </a:custGeom>
          <a:solidFill>
            <a:srgbClr val="009FD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bg object 176"/>
          <p:cNvSpPr/>
          <p:nvPr/>
        </p:nvSpPr>
        <p:spPr>
          <a:xfrm>
            <a:off x="5057549" y="198120"/>
            <a:ext cx="4060190" cy="13970"/>
          </a:xfrm>
          <a:custGeom>
            <a:avLst/>
            <a:gdLst/>
            <a:ahLst/>
            <a:cxnLst/>
            <a:rect l="l" t="t" r="r" b="b"/>
            <a:pathLst>
              <a:path w="4060190" h="13970">
                <a:moveTo>
                  <a:pt x="4059666" y="0"/>
                </a:moveTo>
                <a:lnTo>
                  <a:pt x="0" y="0"/>
                </a:lnTo>
                <a:lnTo>
                  <a:pt x="50472" y="13970"/>
                </a:lnTo>
                <a:lnTo>
                  <a:pt x="4010561" y="13970"/>
                </a:lnTo>
                <a:lnTo>
                  <a:pt x="4059666" y="0"/>
                </a:lnTo>
                <a:close/>
              </a:path>
            </a:pathLst>
          </a:custGeom>
          <a:solidFill>
            <a:srgbClr val="00A0D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bg object 177"/>
          <p:cNvSpPr/>
          <p:nvPr/>
        </p:nvSpPr>
        <p:spPr>
          <a:xfrm>
            <a:off x="5103433" y="210820"/>
            <a:ext cx="3969385" cy="13970"/>
          </a:xfrm>
          <a:custGeom>
            <a:avLst/>
            <a:gdLst/>
            <a:ahLst/>
            <a:cxnLst/>
            <a:rect l="l" t="t" r="r" b="b"/>
            <a:pathLst>
              <a:path w="3969384" h="13970">
                <a:moveTo>
                  <a:pt x="3969141" y="0"/>
                </a:moveTo>
                <a:lnTo>
                  <a:pt x="0" y="0"/>
                </a:lnTo>
                <a:lnTo>
                  <a:pt x="50472" y="13970"/>
                </a:lnTo>
                <a:lnTo>
                  <a:pt x="3920037" y="13970"/>
                </a:lnTo>
                <a:lnTo>
                  <a:pt x="3969141" y="0"/>
                </a:lnTo>
                <a:close/>
              </a:path>
            </a:pathLst>
          </a:custGeom>
          <a:solidFill>
            <a:srgbClr val="00A0D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bg object 178"/>
          <p:cNvSpPr/>
          <p:nvPr/>
        </p:nvSpPr>
        <p:spPr>
          <a:xfrm>
            <a:off x="5153905" y="224790"/>
            <a:ext cx="3869690" cy="13970"/>
          </a:xfrm>
          <a:custGeom>
            <a:avLst/>
            <a:gdLst/>
            <a:ahLst/>
            <a:cxnLst/>
            <a:rect l="l" t="t" r="r" b="b"/>
            <a:pathLst>
              <a:path w="3869690" h="13970">
                <a:moveTo>
                  <a:pt x="3869564" y="0"/>
                </a:moveTo>
                <a:lnTo>
                  <a:pt x="0" y="0"/>
                </a:lnTo>
                <a:lnTo>
                  <a:pt x="50472" y="13969"/>
                </a:lnTo>
                <a:lnTo>
                  <a:pt x="3820460" y="13969"/>
                </a:lnTo>
                <a:lnTo>
                  <a:pt x="3869564" y="0"/>
                </a:lnTo>
                <a:close/>
              </a:path>
            </a:pathLst>
          </a:custGeom>
          <a:solidFill>
            <a:srgbClr val="00A0D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bg object 179"/>
          <p:cNvSpPr/>
          <p:nvPr/>
        </p:nvSpPr>
        <p:spPr>
          <a:xfrm>
            <a:off x="5199789" y="237490"/>
            <a:ext cx="3779520" cy="13970"/>
          </a:xfrm>
          <a:custGeom>
            <a:avLst/>
            <a:gdLst/>
            <a:ahLst/>
            <a:cxnLst/>
            <a:rect l="l" t="t" r="r" b="b"/>
            <a:pathLst>
              <a:path w="3779520" h="13970">
                <a:moveTo>
                  <a:pt x="3779040" y="0"/>
                </a:moveTo>
                <a:lnTo>
                  <a:pt x="0" y="0"/>
                </a:lnTo>
                <a:lnTo>
                  <a:pt x="50472" y="13969"/>
                </a:lnTo>
                <a:lnTo>
                  <a:pt x="3729935" y="13969"/>
                </a:lnTo>
                <a:lnTo>
                  <a:pt x="3779040" y="0"/>
                </a:lnTo>
                <a:close/>
              </a:path>
            </a:pathLst>
          </a:custGeom>
          <a:solidFill>
            <a:srgbClr val="00A1D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bg object 180"/>
          <p:cNvSpPr/>
          <p:nvPr/>
        </p:nvSpPr>
        <p:spPr>
          <a:xfrm>
            <a:off x="5245673" y="250190"/>
            <a:ext cx="3688715" cy="13970"/>
          </a:xfrm>
          <a:custGeom>
            <a:avLst/>
            <a:gdLst/>
            <a:ahLst/>
            <a:cxnLst/>
            <a:rect l="l" t="t" r="r" b="b"/>
            <a:pathLst>
              <a:path w="3688715" h="13970">
                <a:moveTo>
                  <a:pt x="3688516" y="0"/>
                </a:moveTo>
                <a:lnTo>
                  <a:pt x="0" y="0"/>
                </a:lnTo>
                <a:lnTo>
                  <a:pt x="50472" y="13969"/>
                </a:lnTo>
                <a:lnTo>
                  <a:pt x="3639411" y="13969"/>
                </a:lnTo>
                <a:lnTo>
                  <a:pt x="3688516" y="0"/>
                </a:lnTo>
                <a:close/>
              </a:path>
            </a:pathLst>
          </a:custGeom>
          <a:solidFill>
            <a:srgbClr val="00A1D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bg object 181"/>
          <p:cNvSpPr/>
          <p:nvPr/>
        </p:nvSpPr>
        <p:spPr>
          <a:xfrm>
            <a:off x="5291557" y="262890"/>
            <a:ext cx="3598545" cy="13970"/>
          </a:xfrm>
          <a:custGeom>
            <a:avLst/>
            <a:gdLst/>
            <a:ahLst/>
            <a:cxnLst/>
            <a:rect l="l" t="t" r="r" b="b"/>
            <a:pathLst>
              <a:path w="3598545" h="13970">
                <a:moveTo>
                  <a:pt x="3597991" y="0"/>
                </a:moveTo>
                <a:lnTo>
                  <a:pt x="0" y="0"/>
                </a:lnTo>
                <a:lnTo>
                  <a:pt x="50472" y="13969"/>
                </a:lnTo>
                <a:lnTo>
                  <a:pt x="3548887" y="13969"/>
                </a:lnTo>
                <a:lnTo>
                  <a:pt x="3597991" y="0"/>
                </a:lnTo>
                <a:close/>
              </a:path>
            </a:pathLst>
          </a:custGeom>
          <a:solidFill>
            <a:srgbClr val="00A1D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bg object 182"/>
          <p:cNvSpPr/>
          <p:nvPr/>
        </p:nvSpPr>
        <p:spPr>
          <a:xfrm>
            <a:off x="5337441" y="275590"/>
            <a:ext cx="3507740" cy="13970"/>
          </a:xfrm>
          <a:custGeom>
            <a:avLst/>
            <a:gdLst/>
            <a:ahLst/>
            <a:cxnLst/>
            <a:rect l="l" t="t" r="r" b="b"/>
            <a:pathLst>
              <a:path w="3507740" h="13970">
                <a:moveTo>
                  <a:pt x="3507467" y="0"/>
                </a:moveTo>
                <a:lnTo>
                  <a:pt x="0" y="0"/>
                </a:lnTo>
                <a:lnTo>
                  <a:pt x="50472" y="13969"/>
                </a:lnTo>
                <a:lnTo>
                  <a:pt x="3458362" y="13969"/>
                </a:lnTo>
                <a:lnTo>
                  <a:pt x="3507467" y="0"/>
                </a:lnTo>
                <a:close/>
              </a:path>
            </a:pathLst>
          </a:custGeom>
          <a:solidFill>
            <a:srgbClr val="00A2C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bg object 183"/>
          <p:cNvSpPr/>
          <p:nvPr/>
        </p:nvSpPr>
        <p:spPr>
          <a:xfrm>
            <a:off x="5387913" y="289559"/>
            <a:ext cx="3408045" cy="13970"/>
          </a:xfrm>
          <a:custGeom>
            <a:avLst/>
            <a:gdLst/>
            <a:ahLst/>
            <a:cxnLst/>
            <a:rect l="l" t="t" r="r" b="b"/>
            <a:pathLst>
              <a:path w="3408045" h="13970">
                <a:moveTo>
                  <a:pt x="3407890" y="0"/>
                </a:moveTo>
                <a:lnTo>
                  <a:pt x="0" y="0"/>
                </a:lnTo>
                <a:lnTo>
                  <a:pt x="50472" y="13970"/>
                </a:lnTo>
                <a:lnTo>
                  <a:pt x="3358786" y="13970"/>
                </a:lnTo>
                <a:lnTo>
                  <a:pt x="3407890" y="0"/>
                </a:lnTo>
                <a:close/>
              </a:path>
            </a:pathLst>
          </a:custGeom>
          <a:solidFill>
            <a:srgbClr val="00A2C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bg object 184"/>
          <p:cNvSpPr/>
          <p:nvPr/>
        </p:nvSpPr>
        <p:spPr>
          <a:xfrm>
            <a:off x="5433797" y="302259"/>
            <a:ext cx="3317875" cy="13970"/>
          </a:xfrm>
          <a:custGeom>
            <a:avLst/>
            <a:gdLst/>
            <a:ahLst/>
            <a:cxnLst/>
            <a:rect l="l" t="t" r="r" b="b"/>
            <a:pathLst>
              <a:path w="3317875" h="13970">
                <a:moveTo>
                  <a:pt x="3317366" y="0"/>
                </a:moveTo>
                <a:lnTo>
                  <a:pt x="0" y="0"/>
                </a:lnTo>
                <a:lnTo>
                  <a:pt x="50472" y="13970"/>
                </a:lnTo>
                <a:lnTo>
                  <a:pt x="3268261" y="13970"/>
                </a:lnTo>
                <a:lnTo>
                  <a:pt x="3317366" y="0"/>
                </a:lnTo>
                <a:close/>
              </a:path>
            </a:pathLst>
          </a:custGeom>
          <a:solidFill>
            <a:srgbClr val="00A3C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bg object 185"/>
          <p:cNvSpPr/>
          <p:nvPr/>
        </p:nvSpPr>
        <p:spPr>
          <a:xfrm>
            <a:off x="5479669" y="314959"/>
            <a:ext cx="3227070" cy="26670"/>
          </a:xfrm>
          <a:custGeom>
            <a:avLst/>
            <a:gdLst/>
            <a:ahLst/>
            <a:cxnLst/>
            <a:rect l="l" t="t" r="r" b="b"/>
            <a:pathLst>
              <a:path w="3227070" h="26670">
                <a:moveTo>
                  <a:pt x="3226854" y="0"/>
                </a:moveTo>
                <a:lnTo>
                  <a:pt x="0" y="0"/>
                </a:lnTo>
                <a:lnTo>
                  <a:pt x="32131" y="8890"/>
                </a:lnTo>
                <a:lnTo>
                  <a:pt x="49161" y="12700"/>
                </a:lnTo>
                <a:lnTo>
                  <a:pt x="54838" y="13970"/>
                </a:lnTo>
                <a:lnTo>
                  <a:pt x="111633" y="26670"/>
                </a:lnTo>
                <a:lnTo>
                  <a:pt x="3133102" y="26670"/>
                </a:lnTo>
                <a:lnTo>
                  <a:pt x="3177743" y="13970"/>
                </a:lnTo>
                <a:lnTo>
                  <a:pt x="3182213" y="12700"/>
                </a:lnTo>
                <a:lnTo>
                  <a:pt x="3226854" y="0"/>
                </a:lnTo>
                <a:close/>
              </a:path>
            </a:pathLst>
          </a:custGeom>
          <a:solidFill>
            <a:srgbClr val="00A3C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bg object 186"/>
          <p:cNvSpPr/>
          <p:nvPr/>
        </p:nvSpPr>
        <p:spPr>
          <a:xfrm>
            <a:off x="5585629" y="340359"/>
            <a:ext cx="3032125" cy="13970"/>
          </a:xfrm>
          <a:custGeom>
            <a:avLst/>
            <a:gdLst/>
            <a:ahLst/>
            <a:cxnLst/>
            <a:rect l="l" t="t" r="r" b="b"/>
            <a:pathLst>
              <a:path w="3032125" h="13970">
                <a:moveTo>
                  <a:pt x="3031612" y="0"/>
                </a:moveTo>
                <a:lnTo>
                  <a:pt x="0" y="0"/>
                </a:lnTo>
                <a:lnTo>
                  <a:pt x="62471" y="13970"/>
                </a:lnTo>
                <a:lnTo>
                  <a:pt x="2982507" y="13970"/>
                </a:lnTo>
                <a:lnTo>
                  <a:pt x="3031612" y="0"/>
                </a:lnTo>
                <a:close/>
              </a:path>
            </a:pathLst>
          </a:custGeom>
          <a:solidFill>
            <a:srgbClr val="00A4C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bg object 187"/>
          <p:cNvSpPr/>
          <p:nvPr/>
        </p:nvSpPr>
        <p:spPr>
          <a:xfrm>
            <a:off x="5648101" y="354329"/>
            <a:ext cx="2920365" cy="13970"/>
          </a:xfrm>
          <a:custGeom>
            <a:avLst/>
            <a:gdLst/>
            <a:ahLst/>
            <a:cxnLst/>
            <a:rect l="l" t="t" r="r" b="b"/>
            <a:pathLst>
              <a:path w="2920365" h="13970">
                <a:moveTo>
                  <a:pt x="2920036" y="0"/>
                </a:moveTo>
                <a:lnTo>
                  <a:pt x="0" y="0"/>
                </a:lnTo>
                <a:lnTo>
                  <a:pt x="62471" y="13970"/>
                </a:lnTo>
                <a:lnTo>
                  <a:pt x="2870931" y="13970"/>
                </a:lnTo>
                <a:lnTo>
                  <a:pt x="2920036" y="0"/>
                </a:lnTo>
                <a:close/>
              </a:path>
            </a:pathLst>
          </a:custGeom>
          <a:solidFill>
            <a:srgbClr val="00A4C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bg object 188"/>
          <p:cNvSpPr/>
          <p:nvPr/>
        </p:nvSpPr>
        <p:spPr>
          <a:xfrm>
            <a:off x="5704893" y="367029"/>
            <a:ext cx="2818765" cy="13970"/>
          </a:xfrm>
          <a:custGeom>
            <a:avLst/>
            <a:gdLst/>
            <a:ahLst/>
            <a:cxnLst/>
            <a:rect l="l" t="t" r="r" b="b"/>
            <a:pathLst>
              <a:path w="2818765" h="13970">
                <a:moveTo>
                  <a:pt x="2818603" y="0"/>
                </a:moveTo>
                <a:lnTo>
                  <a:pt x="0" y="0"/>
                </a:lnTo>
                <a:lnTo>
                  <a:pt x="62471" y="13970"/>
                </a:lnTo>
                <a:lnTo>
                  <a:pt x="2769498" y="13970"/>
                </a:lnTo>
                <a:lnTo>
                  <a:pt x="2818603" y="0"/>
                </a:lnTo>
                <a:close/>
              </a:path>
            </a:pathLst>
          </a:custGeom>
          <a:solidFill>
            <a:srgbClr val="00A4C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bg object 189"/>
          <p:cNvSpPr/>
          <p:nvPr/>
        </p:nvSpPr>
        <p:spPr>
          <a:xfrm>
            <a:off x="5761685" y="379729"/>
            <a:ext cx="2717165" cy="13970"/>
          </a:xfrm>
          <a:custGeom>
            <a:avLst/>
            <a:gdLst/>
            <a:ahLst/>
            <a:cxnLst/>
            <a:rect l="l" t="t" r="r" b="b"/>
            <a:pathLst>
              <a:path w="2717165" h="13970">
                <a:moveTo>
                  <a:pt x="2717170" y="0"/>
                </a:moveTo>
                <a:lnTo>
                  <a:pt x="0" y="0"/>
                </a:lnTo>
                <a:lnTo>
                  <a:pt x="62471" y="13970"/>
                </a:lnTo>
                <a:lnTo>
                  <a:pt x="2668066" y="13970"/>
                </a:lnTo>
                <a:lnTo>
                  <a:pt x="2717170" y="0"/>
                </a:lnTo>
                <a:close/>
              </a:path>
            </a:pathLst>
          </a:custGeom>
          <a:solidFill>
            <a:srgbClr val="00A5C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bg object 190"/>
          <p:cNvSpPr/>
          <p:nvPr/>
        </p:nvSpPr>
        <p:spPr>
          <a:xfrm>
            <a:off x="5818478" y="392429"/>
            <a:ext cx="2616200" cy="13970"/>
          </a:xfrm>
          <a:custGeom>
            <a:avLst/>
            <a:gdLst/>
            <a:ahLst/>
            <a:cxnLst/>
            <a:rect l="l" t="t" r="r" b="b"/>
            <a:pathLst>
              <a:path w="2616200" h="13970">
                <a:moveTo>
                  <a:pt x="2615737" y="0"/>
                </a:moveTo>
                <a:lnTo>
                  <a:pt x="0" y="0"/>
                </a:lnTo>
                <a:lnTo>
                  <a:pt x="62471" y="13970"/>
                </a:lnTo>
                <a:lnTo>
                  <a:pt x="2566633" y="13970"/>
                </a:lnTo>
                <a:lnTo>
                  <a:pt x="2615737" y="0"/>
                </a:lnTo>
                <a:close/>
              </a:path>
            </a:pathLst>
          </a:custGeom>
          <a:solidFill>
            <a:srgbClr val="00A5C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bg object 191"/>
          <p:cNvSpPr/>
          <p:nvPr/>
        </p:nvSpPr>
        <p:spPr>
          <a:xfrm>
            <a:off x="5875270" y="405129"/>
            <a:ext cx="2514600" cy="15240"/>
          </a:xfrm>
          <a:custGeom>
            <a:avLst/>
            <a:gdLst/>
            <a:ahLst/>
            <a:cxnLst/>
            <a:rect l="l" t="t" r="r" b="b"/>
            <a:pathLst>
              <a:path w="2514600" h="15240">
                <a:moveTo>
                  <a:pt x="2514305" y="0"/>
                </a:moveTo>
                <a:lnTo>
                  <a:pt x="0" y="0"/>
                </a:lnTo>
                <a:lnTo>
                  <a:pt x="68150" y="15240"/>
                </a:lnTo>
                <a:lnTo>
                  <a:pt x="2460736" y="15240"/>
                </a:lnTo>
                <a:lnTo>
                  <a:pt x="2514305" y="0"/>
                </a:lnTo>
                <a:close/>
              </a:path>
            </a:pathLst>
          </a:custGeom>
          <a:solidFill>
            <a:srgbClr val="00A6C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bg object 192"/>
          <p:cNvSpPr/>
          <p:nvPr/>
        </p:nvSpPr>
        <p:spPr>
          <a:xfrm>
            <a:off x="5937741" y="419100"/>
            <a:ext cx="2402840" cy="13970"/>
          </a:xfrm>
          <a:custGeom>
            <a:avLst/>
            <a:gdLst/>
            <a:ahLst/>
            <a:cxnLst/>
            <a:rect l="l" t="t" r="r" b="b"/>
            <a:pathLst>
              <a:path w="2402840" h="13970">
                <a:moveTo>
                  <a:pt x="2402729" y="0"/>
                </a:moveTo>
                <a:lnTo>
                  <a:pt x="0" y="0"/>
                </a:lnTo>
                <a:lnTo>
                  <a:pt x="62471" y="13970"/>
                </a:lnTo>
                <a:lnTo>
                  <a:pt x="2353624" y="13970"/>
                </a:lnTo>
                <a:lnTo>
                  <a:pt x="2402729" y="0"/>
                </a:lnTo>
                <a:close/>
              </a:path>
            </a:pathLst>
          </a:custGeom>
          <a:solidFill>
            <a:srgbClr val="00A6C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bg object 193"/>
          <p:cNvSpPr/>
          <p:nvPr/>
        </p:nvSpPr>
        <p:spPr>
          <a:xfrm>
            <a:off x="5994534" y="431800"/>
            <a:ext cx="2301875" cy="13970"/>
          </a:xfrm>
          <a:custGeom>
            <a:avLst/>
            <a:gdLst/>
            <a:ahLst/>
            <a:cxnLst/>
            <a:rect l="l" t="t" r="r" b="b"/>
            <a:pathLst>
              <a:path w="2301875" h="13970">
                <a:moveTo>
                  <a:pt x="2301296" y="0"/>
                </a:moveTo>
                <a:lnTo>
                  <a:pt x="0" y="0"/>
                </a:lnTo>
                <a:lnTo>
                  <a:pt x="62471" y="13970"/>
                </a:lnTo>
                <a:lnTo>
                  <a:pt x="2250916" y="13970"/>
                </a:lnTo>
                <a:lnTo>
                  <a:pt x="2256655" y="12700"/>
                </a:lnTo>
                <a:lnTo>
                  <a:pt x="2301296" y="0"/>
                </a:lnTo>
                <a:close/>
              </a:path>
            </a:pathLst>
          </a:custGeom>
          <a:solidFill>
            <a:srgbClr val="00A6C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bg object 194"/>
          <p:cNvSpPr/>
          <p:nvPr/>
        </p:nvSpPr>
        <p:spPr>
          <a:xfrm>
            <a:off x="6051326" y="444500"/>
            <a:ext cx="2200275" cy="13970"/>
          </a:xfrm>
          <a:custGeom>
            <a:avLst/>
            <a:gdLst/>
            <a:ahLst/>
            <a:cxnLst/>
            <a:rect l="l" t="t" r="r" b="b"/>
            <a:pathLst>
              <a:path w="2200275" h="13970">
                <a:moveTo>
                  <a:pt x="2199863" y="0"/>
                </a:moveTo>
                <a:lnTo>
                  <a:pt x="0" y="0"/>
                </a:lnTo>
                <a:lnTo>
                  <a:pt x="62471" y="13970"/>
                </a:lnTo>
                <a:lnTo>
                  <a:pt x="2136729" y="13970"/>
                </a:lnTo>
                <a:lnTo>
                  <a:pt x="2199863" y="0"/>
                </a:lnTo>
                <a:close/>
              </a:path>
            </a:pathLst>
          </a:custGeom>
          <a:solidFill>
            <a:srgbClr val="00A7C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bg object 195"/>
          <p:cNvSpPr/>
          <p:nvPr/>
        </p:nvSpPr>
        <p:spPr>
          <a:xfrm>
            <a:off x="6108118" y="457200"/>
            <a:ext cx="2085975" cy="13970"/>
          </a:xfrm>
          <a:custGeom>
            <a:avLst/>
            <a:gdLst/>
            <a:ahLst/>
            <a:cxnLst/>
            <a:rect l="l" t="t" r="r" b="b"/>
            <a:pathLst>
              <a:path w="2085975" h="13970">
                <a:moveTo>
                  <a:pt x="2085677" y="0"/>
                </a:moveTo>
                <a:lnTo>
                  <a:pt x="0" y="0"/>
                </a:lnTo>
                <a:lnTo>
                  <a:pt x="62471" y="13970"/>
                </a:lnTo>
                <a:lnTo>
                  <a:pt x="2022543" y="13970"/>
                </a:lnTo>
                <a:lnTo>
                  <a:pt x="2085677" y="0"/>
                </a:lnTo>
                <a:close/>
              </a:path>
            </a:pathLst>
          </a:custGeom>
          <a:solidFill>
            <a:srgbClr val="00A7C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bg object 196"/>
          <p:cNvSpPr/>
          <p:nvPr/>
        </p:nvSpPr>
        <p:spPr>
          <a:xfrm>
            <a:off x="6164910" y="469900"/>
            <a:ext cx="1971675" cy="15240"/>
          </a:xfrm>
          <a:custGeom>
            <a:avLst/>
            <a:gdLst/>
            <a:ahLst/>
            <a:cxnLst/>
            <a:rect l="l" t="t" r="r" b="b"/>
            <a:pathLst>
              <a:path w="1971675" h="15240">
                <a:moveTo>
                  <a:pt x="1971490" y="0"/>
                </a:moveTo>
                <a:lnTo>
                  <a:pt x="0" y="0"/>
                </a:lnTo>
                <a:lnTo>
                  <a:pt x="68150" y="15239"/>
                </a:lnTo>
                <a:lnTo>
                  <a:pt x="1902617" y="15239"/>
                </a:lnTo>
                <a:lnTo>
                  <a:pt x="1971490" y="0"/>
                </a:lnTo>
                <a:close/>
              </a:path>
            </a:pathLst>
          </a:custGeom>
          <a:solidFill>
            <a:srgbClr val="00A7C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bg object 197"/>
          <p:cNvSpPr/>
          <p:nvPr/>
        </p:nvSpPr>
        <p:spPr>
          <a:xfrm>
            <a:off x="6227382" y="483869"/>
            <a:ext cx="1845945" cy="13970"/>
          </a:xfrm>
          <a:custGeom>
            <a:avLst/>
            <a:gdLst/>
            <a:ahLst/>
            <a:cxnLst/>
            <a:rect l="l" t="t" r="r" b="b"/>
            <a:pathLst>
              <a:path w="1845945" h="13970">
                <a:moveTo>
                  <a:pt x="1845885" y="0"/>
                </a:moveTo>
                <a:lnTo>
                  <a:pt x="0" y="0"/>
                </a:lnTo>
                <a:lnTo>
                  <a:pt x="62471" y="13969"/>
                </a:lnTo>
                <a:lnTo>
                  <a:pt x="1782751" y="13969"/>
                </a:lnTo>
                <a:lnTo>
                  <a:pt x="1845885" y="0"/>
                </a:lnTo>
                <a:close/>
              </a:path>
            </a:pathLst>
          </a:custGeom>
          <a:solidFill>
            <a:srgbClr val="00A8B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bg object 198"/>
          <p:cNvSpPr/>
          <p:nvPr/>
        </p:nvSpPr>
        <p:spPr>
          <a:xfrm>
            <a:off x="6284174" y="496569"/>
            <a:ext cx="1732280" cy="13970"/>
          </a:xfrm>
          <a:custGeom>
            <a:avLst/>
            <a:gdLst/>
            <a:ahLst/>
            <a:cxnLst/>
            <a:rect l="l" t="t" r="r" b="b"/>
            <a:pathLst>
              <a:path w="1732279" h="13970">
                <a:moveTo>
                  <a:pt x="1731699" y="0"/>
                </a:moveTo>
                <a:lnTo>
                  <a:pt x="0" y="0"/>
                </a:lnTo>
                <a:lnTo>
                  <a:pt x="34075" y="7619"/>
                </a:lnTo>
                <a:lnTo>
                  <a:pt x="72823" y="13969"/>
                </a:lnTo>
                <a:lnTo>
                  <a:pt x="1668565" y="13969"/>
                </a:lnTo>
                <a:lnTo>
                  <a:pt x="1731699" y="0"/>
                </a:lnTo>
                <a:close/>
              </a:path>
            </a:pathLst>
          </a:custGeom>
          <a:solidFill>
            <a:srgbClr val="00A8B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bg object 199"/>
          <p:cNvSpPr/>
          <p:nvPr/>
        </p:nvSpPr>
        <p:spPr>
          <a:xfrm>
            <a:off x="6349248" y="509269"/>
            <a:ext cx="1609725" cy="13970"/>
          </a:xfrm>
          <a:custGeom>
            <a:avLst/>
            <a:gdLst/>
            <a:ahLst/>
            <a:cxnLst/>
            <a:rect l="l" t="t" r="r" b="b"/>
            <a:pathLst>
              <a:path w="1609725" h="13970">
                <a:moveTo>
                  <a:pt x="1609231" y="0"/>
                </a:moveTo>
                <a:lnTo>
                  <a:pt x="0" y="0"/>
                </a:lnTo>
                <a:lnTo>
                  <a:pt x="85245" y="13969"/>
                </a:lnTo>
                <a:lnTo>
                  <a:pt x="1528530" y="13969"/>
                </a:lnTo>
                <a:lnTo>
                  <a:pt x="1603491" y="1269"/>
                </a:lnTo>
                <a:lnTo>
                  <a:pt x="1609231" y="0"/>
                </a:lnTo>
                <a:close/>
              </a:path>
            </a:pathLst>
          </a:custGeom>
          <a:solidFill>
            <a:srgbClr val="00A9B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bg object 200"/>
          <p:cNvSpPr/>
          <p:nvPr/>
        </p:nvSpPr>
        <p:spPr>
          <a:xfrm>
            <a:off x="6426744" y="521969"/>
            <a:ext cx="1458595" cy="13970"/>
          </a:xfrm>
          <a:custGeom>
            <a:avLst/>
            <a:gdLst/>
            <a:ahLst/>
            <a:cxnLst/>
            <a:rect l="l" t="t" r="r" b="b"/>
            <a:pathLst>
              <a:path w="1458595" h="13970">
                <a:moveTo>
                  <a:pt x="1458530" y="0"/>
                </a:moveTo>
                <a:lnTo>
                  <a:pt x="0" y="0"/>
                </a:lnTo>
                <a:lnTo>
                  <a:pt x="85245" y="13969"/>
                </a:lnTo>
                <a:lnTo>
                  <a:pt x="1376073" y="13969"/>
                </a:lnTo>
                <a:lnTo>
                  <a:pt x="1458530" y="0"/>
                </a:lnTo>
                <a:close/>
              </a:path>
            </a:pathLst>
          </a:custGeom>
          <a:solidFill>
            <a:srgbClr val="00A9B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bg object 201"/>
          <p:cNvSpPr/>
          <p:nvPr/>
        </p:nvSpPr>
        <p:spPr>
          <a:xfrm>
            <a:off x="6511990" y="535940"/>
            <a:ext cx="1290955" cy="13970"/>
          </a:xfrm>
          <a:custGeom>
            <a:avLst/>
            <a:gdLst/>
            <a:ahLst/>
            <a:cxnLst/>
            <a:rect l="l" t="t" r="r" b="b"/>
            <a:pathLst>
              <a:path w="1290954" h="13970">
                <a:moveTo>
                  <a:pt x="1290828" y="0"/>
                </a:moveTo>
                <a:lnTo>
                  <a:pt x="0" y="0"/>
                </a:lnTo>
                <a:lnTo>
                  <a:pt x="85245" y="13970"/>
                </a:lnTo>
                <a:lnTo>
                  <a:pt x="1208371" y="13970"/>
                </a:lnTo>
                <a:lnTo>
                  <a:pt x="1290828" y="0"/>
                </a:lnTo>
                <a:close/>
              </a:path>
            </a:pathLst>
          </a:custGeom>
          <a:solidFill>
            <a:srgbClr val="00A9B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bg object 202"/>
          <p:cNvSpPr/>
          <p:nvPr/>
        </p:nvSpPr>
        <p:spPr>
          <a:xfrm>
            <a:off x="6589485" y="548640"/>
            <a:ext cx="1138555" cy="13970"/>
          </a:xfrm>
          <a:custGeom>
            <a:avLst/>
            <a:gdLst/>
            <a:ahLst/>
            <a:cxnLst/>
            <a:rect l="l" t="t" r="r" b="b"/>
            <a:pathLst>
              <a:path w="1138554" h="13970">
                <a:moveTo>
                  <a:pt x="1138371" y="0"/>
                </a:moveTo>
                <a:lnTo>
                  <a:pt x="0" y="0"/>
                </a:lnTo>
                <a:lnTo>
                  <a:pt x="85245" y="13970"/>
                </a:lnTo>
                <a:lnTo>
                  <a:pt x="1055914" y="13970"/>
                </a:lnTo>
                <a:lnTo>
                  <a:pt x="1138371" y="0"/>
                </a:lnTo>
                <a:close/>
              </a:path>
            </a:pathLst>
          </a:custGeom>
          <a:solidFill>
            <a:srgbClr val="00AAB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bg object 203"/>
          <p:cNvSpPr/>
          <p:nvPr/>
        </p:nvSpPr>
        <p:spPr>
          <a:xfrm>
            <a:off x="6666981" y="561340"/>
            <a:ext cx="986155" cy="13970"/>
          </a:xfrm>
          <a:custGeom>
            <a:avLst/>
            <a:gdLst/>
            <a:ahLst/>
            <a:cxnLst/>
            <a:rect l="l" t="t" r="r" b="b"/>
            <a:pathLst>
              <a:path w="986154" h="13970">
                <a:moveTo>
                  <a:pt x="985914" y="0"/>
                </a:moveTo>
                <a:lnTo>
                  <a:pt x="0" y="0"/>
                </a:lnTo>
                <a:lnTo>
                  <a:pt x="30998" y="5080"/>
                </a:lnTo>
                <a:lnTo>
                  <a:pt x="127306" y="13970"/>
                </a:lnTo>
                <a:lnTo>
                  <a:pt x="853450" y="13970"/>
                </a:lnTo>
                <a:lnTo>
                  <a:pt x="978418" y="1270"/>
                </a:lnTo>
                <a:lnTo>
                  <a:pt x="985914" y="0"/>
                </a:lnTo>
                <a:close/>
              </a:path>
            </a:pathLst>
          </a:custGeom>
          <a:solidFill>
            <a:srgbClr val="00AAB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bg object 204"/>
          <p:cNvSpPr/>
          <p:nvPr/>
        </p:nvSpPr>
        <p:spPr>
          <a:xfrm>
            <a:off x="6780530" y="574040"/>
            <a:ext cx="752475" cy="13970"/>
          </a:xfrm>
          <a:custGeom>
            <a:avLst/>
            <a:gdLst/>
            <a:ahLst/>
            <a:cxnLst/>
            <a:rect l="l" t="t" r="r" b="b"/>
            <a:pathLst>
              <a:path w="752475" h="13970">
                <a:moveTo>
                  <a:pt x="752398" y="0"/>
                </a:moveTo>
                <a:lnTo>
                  <a:pt x="0" y="0"/>
                </a:lnTo>
                <a:lnTo>
                  <a:pt x="151341" y="13970"/>
                </a:lnTo>
                <a:lnTo>
                  <a:pt x="614934" y="13970"/>
                </a:lnTo>
                <a:lnTo>
                  <a:pt x="752398" y="0"/>
                </a:lnTo>
                <a:close/>
              </a:path>
            </a:pathLst>
          </a:custGeom>
          <a:solidFill>
            <a:srgbClr val="00AAB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bg object 205"/>
          <p:cNvSpPr/>
          <p:nvPr/>
        </p:nvSpPr>
        <p:spPr>
          <a:xfrm>
            <a:off x="6959384" y="586739"/>
            <a:ext cx="411480" cy="12700"/>
          </a:xfrm>
          <a:custGeom>
            <a:avLst/>
            <a:gdLst/>
            <a:ahLst/>
            <a:cxnLst/>
            <a:rect l="l" t="t" r="r" b="b"/>
            <a:pathLst>
              <a:path w="411479" h="12700">
                <a:moveTo>
                  <a:pt x="411086" y="0"/>
                </a:moveTo>
                <a:lnTo>
                  <a:pt x="0" y="0"/>
                </a:lnTo>
                <a:lnTo>
                  <a:pt x="0" y="7620"/>
                </a:lnTo>
                <a:lnTo>
                  <a:pt x="55029" y="7620"/>
                </a:lnTo>
                <a:lnTo>
                  <a:pt x="55029" y="10160"/>
                </a:lnTo>
                <a:lnTo>
                  <a:pt x="144360" y="10160"/>
                </a:lnTo>
                <a:lnTo>
                  <a:pt x="144360" y="12700"/>
                </a:lnTo>
                <a:lnTo>
                  <a:pt x="258330" y="12700"/>
                </a:lnTo>
                <a:lnTo>
                  <a:pt x="258330" y="10160"/>
                </a:lnTo>
                <a:lnTo>
                  <a:pt x="335178" y="10160"/>
                </a:lnTo>
                <a:lnTo>
                  <a:pt x="335178" y="7620"/>
                </a:lnTo>
                <a:lnTo>
                  <a:pt x="411086" y="7620"/>
                </a:lnTo>
                <a:lnTo>
                  <a:pt x="411086" y="0"/>
                </a:lnTo>
                <a:close/>
              </a:path>
            </a:pathLst>
          </a:custGeom>
          <a:solidFill>
            <a:srgbClr val="00ABB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bg object 206"/>
          <p:cNvSpPr/>
          <p:nvPr/>
        </p:nvSpPr>
        <p:spPr>
          <a:xfrm>
            <a:off x="3810" y="203200"/>
            <a:ext cx="9140190" cy="647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bg object 207"/>
          <p:cNvSpPr/>
          <p:nvPr/>
        </p:nvSpPr>
        <p:spPr>
          <a:xfrm>
            <a:off x="0" y="247650"/>
            <a:ext cx="9144000" cy="5613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00709" y="1096009"/>
            <a:ext cx="7942580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35B74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pPr marL="38100">
                <a:lnSpc>
                  <a:spcPts val="141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rgbClr val="03607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35B74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pPr marL="38100">
                <a:lnSpc>
                  <a:spcPts val="141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rgbClr val="03607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1/17/2021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35B74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pPr marL="38100">
                <a:lnSpc>
                  <a:spcPts val="141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4067175" cy="10160"/>
          </a:xfrm>
          <a:custGeom>
            <a:avLst/>
            <a:gdLst/>
            <a:ahLst/>
            <a:cxnLst/>
            <a:rect l="l" t="t" r="r" b="b"/>
            <a:pathLst>
              <a:path w="4067175" h="10160">
                <a:moveTo>
                  <a:pt x="4066921" y="10160"/>
                </a:moveTo>
                <a:lnTo>
                  <a:pt x="4046397" y="1270"/>
                </a:lnTo>
                <a:lnTo>
                  <a:pt x="4043476" y="0"/>
                </a:lnTo>
                <a:lnTo>
                  <a:pt x="0" y="0"/>
                </a:lnTo>
                <a:lnTo>
                  <a:pt x="0" y="1270"/>
                </a:lnTo>
                <a:lnTo>
                  <a:pt x="0" y="10160"/>
                </a:lnTo>
                <a:lnTo>
                  <a:pt x="4066921" y="10160"/>
                </a:lnTo>
                <a:close/>
              </a:path>
            </a:pathLst>
          </a:custGeom>
          <a:solidFill>
            <a:srgbClr val="00EAF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8889"/>
            <a:ext cx="4087495" cy="10160"/>
          </a:xfrm>
          <a:custGeom>
            <a:avLst/>
            <a:gdLst/>
            <a:ahLst/>
            <a:cxnLst/>
            <a:rect l="l" t="t" r="r" b="b"/>
            <a:pathLst>
              <a:path w="4087495" h="10160">
                <a:moveTo>
                  <a:pt x="4064000" y="0"/>
                </a:moveTo>
                <a:lnTo>
                  <a:pt x="0" y="0"/>
                </a:lnTo>
                <a:lnTo>
                  <a:pt x="0" y="10159"/>
                </a:lnTo>
                <a:lnTo>
                  <a:pt x="4087446" y="10159"/>
                </a:lnTo>
                <a:lnTo>
                  <a:pt x="4064000" y="0"/>
                </a:lnTo>
                <a:close/>
              </a:path>
            </a:pathLst>
          </a:custGeom>
          <a:solidFill>
            <a:srgbClr val="00E9F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17779"/>
            <a:ext cx="4105910" cy="10160"/>
          </a:xfrm>
          <a:custGeom>
            <a:avLst/>
            <a:gdLst/>
            <a:ahLst/>
            <a:cxnLst/>
            <a:rect l="l" t="t" r="r" b="b"/>
            <a:pathLst>
              <a:path w="4105910" h="10159">
                <a:moveTo>
                  <a:pt x="4105605" y="7620"/>
                </a:moveTo>
                <a:lnTo>
                  <a:pt x="4093299" y="7620"/>
                </a:lnTo>
                <a:lnTo>
                  <a:pt x="4093299" y="0"/>
                </a:lnTo>
                <a:lnTo>
                  <a:pt x="0" y="0"/>
                </a:lnTo>
                <a:lnTo>
                  <a:pt x="0" y="7620"/>
                </a:lnTo>
                <a:lnTo>
                  <a:pt x="0" y="10160"/>
                </a:lnTo>
                <a:lnTo>
                  <a:pt x="4105605" y="10160"/>
                </a:lnTo>
                <a:lnTo>
                  <a:pt x="4105605" y="7620"/>
                </a:lnTo>
                <a:close/>
              </a:path>
            </a:pathLst>
          </a:custGeom>
          <a:solidFill>
            <a:srgbClr val="00E8F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0" y="27940"/>
            <a:ext cx="4133850" cy="8890"/>
          </a:xfrm>
          <a:custGeom>
            <a:avLst/>
            <a:gdLst/>
            <a:ahLst/>
            <a:cxnLst/>
            <a:rect l="l" t="t" r="r" b="b"/>
            <a:pathLst>
              <a:path w="4133850" h="8890">
                <a:moveTo>
                  <a:pt x="4109127" y="0"/>
                </a:moveTo>
                <a:lnTo>
                  <a:pt x="0" y="0"/>
                </a:lnTo>
                <a:lnTo>
                  <a:pt x="0" y="8889"/>
                </a:lnTo>
                <a:lnTo>
                  <a:pt x="4133722" y="8889"/>
                </a:lnTo>
                <a:lnTo>
                  <a:pt x="4109127" y="0"/>
                </a:lnTo>
                <a:close/>
              </a:path>
            </a:pathLst>
          </a:custGeom>
          <a:solidFill>
            <a:srgbClr val="00E7F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0" y="36830"/>
            <a:ext cx="4162425" cy="10160"/>
          </a:xfrm>
          <a:custGeom>
            <a:avLst/>
            <a:gdLst/>
            <a:ahLst/>
            <a:cxnLst/>
            <a:rect l="l" t="t" r="r" b="b"/>
            <a:pathLst>
              <a:path w="4162425" h="10159">
                <a:moveTo>
                  <a:pt x="4133722" y="0"/>
                </a:moveTo>
                <a:lnTo>
                  <a:pt x="0" y="0"/>
                </a:lnTo>
                <a:lnTo>
                  <a:pt x="0" y="10160"/>
                </a:lnTo>
                <a:lnTo>
                  <a:pt x="4161832" y="10160"/>
                </a:lnTo>
                <a:lnTo>
                  <a:pt x="4133722" y="0"/>
                </a:lnTo>
                <a:close/>
              </a:path>
            </a:pathLst>
          </a:custGeom>
          <a:solidFill>
            <a:srgbClr val="00E6F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0" y="45719"/>
            <a:ext cx="4186554" cy="10160"/>
          </a:xfrm>
          <a:custGeom>
            <a:avLst/>
            <a:gdLst/>
            <a:ahLst/>
            <a:cxnLst/>
            <a:rect l="l" t="t" r="r" b="b"/>
            <a:pathLst>
              <a:path w="4186554" h="10159">
                <a:moveTo>
                  <a:pt x="4158318" y="0"/>
                </a:moveTo>
                <a:lnTo>
                  <a:pt x="0" y="0"/>
                </a:lnTo>
                <a:lnTo>
                  <a:pt x="0" y="10159"/>
                </a:lnTo>
                <a:lnTo>
                  <a:pt x="4186428" y="10159"/>
                </a:lnTo>
                <a:lnTo>
                  <a:pt x="4158318" y="0"/>
                </a:lnTo>
                <a:close/>
              </a:path>
            </a:pathLst>
          </a:custGeom>
          <a:solidFill>
            <a:srgbClr val="00E5F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0" y="54609"/>
            <a:ext cx="4210050" cy="10160"/>
          </a:xfrm>
          <a:custGeom>
            <a:avLst/>
            <a:gdLst/>
            <a:ahLst/>
            <a:cxnLst/>
            <a:rect l="l" t="t" r="r" b="b"/>
            <a:pathLst>
              <a:path w="4210050" h="10159">
                <a:moveTo>
                  <a:pt x="4209592" y="8890"/>
                </a:moveTo>
                <a:lnTo>
                  <a:pt x="4195203" y="8890"/>
                </a:lnTo>
                <a:lnTo>
                  <a:pt x="4195203" y="0"/>
                </a:lnTo>
                <a:lnTo>
                  <a:pt x="0" y="0"/>
                </a:lnTo>
                <a:lnTo>
                  <a:pt x="0" y="8890"/>
                </a:lnTo>
                <a:lnTo>
                  <a:pt x="0" y="10160"/>
                </a:lnTo>
                <a:lnTo>
                  <a:pt x="4209592" y="10160"/>
                </a:lnTo>
                <a:lnTo>
                  <a:pt x="4209592" y="8890"/>
                </a:lnTo>
                <a:close/>
              </a:path>
            </a:pathLst>
          </a:custGeom>
          <a:solidFill>
            <a:srgbClr val="00E4F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0" y="63500"/>
            <a:ext cx="4241165" cy="10160"/>
          </a:xfrm>
          <a:custGeom>
            <a:avLst/>
            <a:gdLst/>
            <a:ahLst/>
            <a:cxnLst/>
            <a:rect l="l" t="t" r="r" b="b"/>
            <a:pathLst>
              <a:path w="4241165" h="10159">
                <a:moveTo>
                  <a:pt x="4207510" y="0"/>
                </a:moveTo>
                <a:lnTo>
                  <a:pt x="0" y="0"/>
                </a:lnTo>
                <a:lnTo>
                  <a:pt x="0" y="10159"/>
                </a:lnTo>
                <a:lnTo>
                  <a:pt x="4240934" y="10159"/>
                </a:lnTo>
                <a:lnTo>
                  <a:pt x="4207510" y="0"/>
                </a:lnTo>
                <a:close/>
              </a:path>
            </a:pathLst>
          </a:custGeom>
          <a:solidFill>
            <a:srgbClr val="00E3F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0" y="7365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90">
                <a:moveTo>
                  <a:pt x="4270172" y="8890"/>
                </a:moveTo>
                <a:lnTo>
                  <a:pt x="4240923" y="0"/>
                </a:lnTo>
                <a:lnTo>
                  <a:pt x="0" y="0"/>
                </a:lnTo>
                <a:lnTo>
                  <a:pt x="0" y="8890"/>
                </a:lnTo>
                <a:lnTo>
                  <a:pt x="4270172" y="8890"/>
                </a:lnTo>
                <a:close/>
              </a:path>
              <a:path w="9144000" h="8890">
                <a:moveTo>
                  <a:pt x="9144000" y="6350"/>
                </a:moveTo>
                <a:lnTo>
                  <a:pt x="9137117" y="8890"/>
                </a:lnTo>
                <a:lnTo>
                  <a:pt x="9144000" y="8890"/>
                </a:lnTo>
                <a:lnTo>
                  <a:pt x="9144000" y="6350"/>
                </a:lnTo>
                <a:close/>
              </a:path>
            </a:pathLst>
          </a:custGeom>
          <a:solidFill>
            <a:srgbClr val="00E2F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0" y="8254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59">
                <a:moveTo>
                  <a:pt x="4303598" y="10160"/>
                </a:moveTo>
                <a:lnTo>
                  <a:pt x="4270172" y="0"/>
                </a:lnTo>
                <a:lnTo>
                  <a:pt x="0" y="0"/>
                </a:lnTo>
                <a:lnTo>
                  <a:pt x="0" y="10160"/>
                </a:lnTo>
                <a:lnTo>
                  <a:pt x="4303598" y="10160"/>
                </a:lnTo>
                <a:close/>
              </a:path>
              <a:path w="9144000" h="10159">
                <a:moveTo>
                  <a:pt x="9144000" y="0"/>
                </a:moveTo>
                <a:lnTo>
                  <a:pt x="9137117" y="0"/>
                </a:lnTo>
                <a:lnTo>
                  <a:pt x="9109634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E1F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0" y="9143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59">
                <a:moveTo>
                  <a:pt x="4332846" y="10160"/>
                </a:moveTo>
                <a:lnTo>
                  <a:pt x="4299420" y="0"/>
                </a:lnTo>
                <a:lnTo>
                  <a:pt x="0" y="0"/>
                </a:lnTo>
                <a:lnTo>
                  <a:pt x="0" y="10160"/>
                </a:lnTo>
                <a:lnTo>
                  <a:pt x="4332846" y="10160"/>
                </a:lnTo>
                <a:close/>
              </a:path>
              <a:path w="9144000" h="10159">
                <a:moveTo>
                  <a:pt x="9144000" y="0"/>
                </a:moveTo>
                <a:lnTo>
                  <a:pt x="9113075" y="0"/>
                </a:lnTo>
                <a:lnTo>
                  <a:pt x="9085580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E0F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0" y="10032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362094" y="10160"/>
                </a:moveTo>
                <a:lnTo>
                  <a:pt x="4328668" y="0"/>
                </a:lnTo>
                <a:lnTo>
                  <a:pt x="0" y="0"/>
                </a:lnTo>
                <a:lnTo>
                  <a:pt x="0" y="10160"/>
                </a:lnTo>
                <a:lnTo>
                  <a:pt x="4362094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9089022" y="0"/>
                </a:lnTo>
                <a:lnTo>
                  <a:pt x="9061539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FF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0" y="10921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391342" y="10160"/>
                </a:moveTo>
                <a:lnTo>
                  <a:pt x="4357916" y="0"/>
                </a:lnTo>
                <a:lnTo>
                  <a:pt x="0" y="0"/>
                </a:lnTo>
                <a:lnTo>
                  <a:pt x="0" y="10160"/>
                </a:lnTo>
                <a:lnTo>
                  <a:pt x="4391342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9064968" y="0"/>
                </a:lnTo>
                <a:lnTo>
                  <a:pt x="9037485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EE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0" y="11937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420590" y="8890"/>
                </a:moveTo>
                <a:lnTo>
                  <a:pt x="4391342" y="0"/>
                </a:lnTo>
                <a:lnTo>
                  <a:pt x="0" y="0"/>
                </a:lnTo>
                <a:lnTo>
                  <a:pt x="0" y="8890"/>
                </a:lnTo>
                <a:lnTo>
                  <a:pt x="4420590" y="8890"/>
                </a:lnTo>
                <a:close/>
              </a:path>
              <a:path w="9144000" h="8889">
                <a:moveTo>
                  <a:pt x="9144000" y="0"/>
                </a:moveTo>
                <a:lnTo>
                  <a:pt x="9037485" y="0"/>
                </a:lnTo>
                <a:lnTo>
                  <a:pt x="9013431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DE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0" y="12826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454017" y="10160"/>
                </a:moveTo>
                <a:lnTo>
                  <a:pt x="4420590" y="0"/>
                </a:lnTo>
                <a:lnTo>
                  <a:pt x="0" y="0"/>
                </a:lnTo>
                <a:lnTo>
                  <a:pt x="0" y="10160"/>
                </a:lnTo>
                <a:lnTo>
                  <a:pt x="4454017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9013431" y="0"/>
                </a:lnTo>
                <a:lnTo>
                  <a:pt x="8985948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CE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0" y="13715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483265" y="10160"/>
                </a:moveTo>
                <a:lnTo>
                  <a:pt x="4449838" y="0"/>
                </a:lnTo>
                <a:lnTo>
                  <a:pt x="0" y="0"/>
                </a:lnTo>
                <a:lnTo>
                  <a:pt x="0" y="10160"/>
                </a:lnTo>
                <a:lnTo>
                  <a:pt x="4483265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989377" y="0"/>
                </a:lnTo>
                <a:lnTo>
                  <a:pt x="8961895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BE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0" y="14604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506125" y="5080"/>
                </a:moveTo>
                <a:lnTo>
                  <a:pt x="4487443" y="5080"/>
                </a:lnTo>
                <a:lnTo>
                  <a:pt x="4487443" y="0"/>
                </a:lnTo>
                <a:lnTo>
                  <a:pt x="0" y="0"/>
                </a:lnTo>
                <a:lnTo>
                  <a:pt x="0" y="5080"/>
                </a:lnTo>
                <a:lnTo>
                  <a:pt x="0" y="10160"/>
                </a:lnTo>
                <a:lnTo>
                  <a:pt x="4506125" y="10160"/>
                </a:lnTo>
                <a:lnTo>
                  <a:pt x="4506125" y="5080"/>
                </a:lnTo>
                <a:close/>
              </a:path>
              <a:path w="9144000" h="10160">
                <a:moveTo>
                  <a:pt x="9144000" y="0"/>
                </a:moveTo>
                <a:lnTo>
                  <a:pt x="8965336" y="0"/>
                </a:lnTo>
                <a:lnTo>
                  <a:pt x="8937841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AE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0" y="15493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552594" y="10160"/>
                </a:moveTo>
                <a:lnTo>
                  <a:pt x="4511281" y="0"/>
                </a:lnTo>
                <a:lnTo>
                  <a:pt x="0" y="0"/>
                </a:lnTo>
                <a:lnTo>
                  <a:pt x="0" y="10160"/>
                </a:lnTo>
                <a:lnTo>
                  <a:pt x="4552594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941283" y="0"/>
                </a:lnTo>
                <a:lnTo>
                  <a:pt x="8913800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9E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0" y="16509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588751" y="8890"/>
                </a:moveTo>
                <a:lnTo>
                  <a:pt x="4552594" y="0"/>
                </a:lnTo>
                <a:lnTo>
                  <a:pt x="0" y="0"/>
                </a:lnTo>
                <a:lnTo>
                  <a:pt x="0" y="8890"/>
                </a:lnTo>
                <a:lnTo>
                  <a:pt x="4588751" y="8890"/>
                </a:lnTo>
                <a:close/>
              </a:path>
              <a:path w="9144000" h="8889">
                <a:moveTo>
                  <a:pt x="9144000" y="0"/>
                </a:moveTo>
                <a:lnTo>
                  <a:pt x="8913800" y="0"/>
                </a:lnTo>
                <a:lnTo>
                  <a:pt x="8889746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8E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0" y="17398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630064" y="10160"/>
                </a:moveTo>
                <a:lnTo>
                  <a:pt x="4588751" y="0"/>
                </a:lnTo>
                <a:lnTo>
                  <a:pt x="0" y="0"/>
                </a:lnTo>
                <a:lnTo>
                  <a:pt x="0" y="10160"/>
                </a:lnTo>
                <a:lnTo>
                  <a:pt x="4630064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889746" y="0"/>
                </a:lnTo>
                <a:lnTo>
                  <a:pt x="8862263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7E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0" y="18287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666208" y="10160"/>
                </a:moveTo>
                <a:lnTo>
                  <a:pt x="4624895" y="0"/>
                </a:lnTo>
                <a:lnTo>
                  <a:pt x="0" y="0"/>
                </a:lnTo>
                <a:lnTo>
                  <a:pt x="0" y="10160"/>
                </a:lnTo>
                <a:lnTo>
                  <a:pt x="4666208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865692" y="0"/>
                </a:lnTo>
                <a:lnTo>
                  <a:pt x="8838209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6E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0" y="19176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702353" y="10160"/>
                </a:moveTo>
                <a:lnTo>
                  <a:pt x="4661039" y="0"/>
                </a:lnTo>
                <a:lnTo>
                  <a:pt x="0" y="0"/>
                </a:lnTo>
                <a:lnTo>
                  <a:pt x="0" y="10160"/>
                </a:lnTo>
                <a:lnTo>
                  <a:pt x="4702353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841638" y="0"/>
                </a:lnTo>
                <a:lnTo>
                  <a:pt x="8814156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5E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0" y="20065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738509" y="10160"/>
                </a:moveTo>
                <a:lnTo>
                  <a:pt x="4697196" y="0"/>
                </a:lnTo>
                <a:lnTo>
                  <a:pt x="0" y="0"/>
                </a:lnTo>
                <a:lnTo>
                  <a:pt x="0" y="10160"/>
                </a:lnTo>
                <a:lnTo>
                  <a:pt x="4738509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817597" y="0"/>
                </a:lnTo>
                <a:lnTo>
                  <a:pt x="8790102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4E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0" y="21081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774654" y="8890"/>
                </a:moveTo>
                <a:lnTo>
                  <a:pt x="4738509" y="0"/>
                </a:lnTo>
                <a:lnTo>
                  <a:pt x="0" y="0"/>
                </a:lnTo>
                <a:lnTo>
                  <a:pt x="0" y="8890"/>
                </a:lnTo>
                <a:lnTo>
                  <a:pt x="4774654" y="8890"/>
                </a:lnTo>
                <a:close/>
              </a:path>
              <a:path w="9144000" h="8889">
                <a:moveTo>
                  <a:pt x="9144000" y="0"/>
                </a:moveTo>
                <a:lnTo>
                  <a:pt x="8790102" y="0"/>
                </a:lnTo>
                <a:lnTo>
                  <a:pt x="8766061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3E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0" y="21970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815967" y="10160"/>
                </a:moveTo>
                <a:lnTo>
                  <a:pt x="4774654" y="0"/>
                </a:lnTo>
                <a:lnTo>
                  <a:pt x="0" y="0"/>
                </a:lnTo>
                <a:lnTo>
                  <a:pt x="0" y="10160"/>
                </a:lnTo>
                <a:lnTo>
                  <a:pt x="4815967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762619" y="0"/>
                </a:lnTo>
                <a:lnTo>
                  <a:pt x="8762619" y="2540"/>
                </a:lnTo>
                <a:lnTo>
                  <a:pt x="8747277" y="2540"/>
                </a:lnTo>
                <a:lnTo>
                  <a:pt x="8747277" y="10160"/>
                </a:lnTo>
                <a:lnTo>
                  <a:pt x="9144000" y="10160"/>
                </a:lnTo>
                <a:lnTo>
                  <a:pt x="9144000" y="254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2E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0" y="22859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852111" y="10160"/>
                </a:moveTo>
                <a:lnTo>
                  <a:pt x="4810798" y="0"/>
                </a:lnTo>
                <a:lnTo>
                  <a:pt x="0" y="0"/>
                </a:lnTo>
                <a:lnTo>
                  <a:pt x="0" y="10160"/>
                </a:lnTo>
                <a:lnTo>
                  <a:pt x="4852111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739340" y="0"/>
                </a:lnTo>
                <a:lnTo>
                  <a:pt x="8707590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1E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0" y="237502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888268" y="10147"/>
                </a:moveTo>
                <a:lnTo>
                  <a:pt x="4846955" y="0"/>
                </a:lnTo>
                <a:lnTo>
                  <a:pt x="0" y="0"/>
                </a:lnTo>
                <a:lnTo>
                  <a:pt x="0" y="10147"/>
                </a:lnTo>
                <a:lnTo>
                  <a:pt x="4888268" y="10147"/>
                </a:lnTo>
                <a:close/>
              </a:path>
              <a:path w="9144000" h="10160">
                <a:moveTo>
                  <a:pt x="9144000" y="0"/>
                </a:moveTo>
                <a:lnTo>
                  <a:pt x="8711552" y="0"/>
                </a:lnTo>
                <a:lnTo>
                  <a:pt x="8679815" y="10147"/>
                </a:lnTo>
                <a:lnTo>
                  <a:pt x="9144000" y="10147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0E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0" y="246379"/>
            <a:ext cx="9144000" cy="10795"/>
          </a:xfrm>
          <a:custGeom>
            <a:avLst/>
            <a:gdLst/>
            <a:ahLst/>
            <a:cxnLst/>
            <a:rect l="l" t="t" r="r" b="b"/>
            <a:pathLst>
              <a:path w="9144000" h="10795">
                <a:moveTo>
                  <a:pt x="4924412" y="10172"/>
                </a:moveTo>
                <a:lnTo>
                  <a:pt x="4883099" y="0"/>
                </a:lnTo>
                <a:lnTo>
                  <a:pt x="0" y="0"/>
                </a:lnTo>
                <a:lnTo>
                  <a:pt x="0" y="10172"/>
                </a:lnTo>
                <a:lnTo>
                  <a:pt x="4924412" y="10172"/>
                </a:lnTo>
                <a:close/>
              </a:path>
              <a:path w="9144000" h="10795">
                <a:moveTo>
                  <a:pt x="9144000" y="0"/>
                </a:moveTo>
                <a:lnTo>
                  <a:pt x="8683777" y="0"/>
                </a:lnTo>
                <a:lnTo>
                  <a:pt x="8652027" y="10172"/>
                </a:lnTo>
                <a:lnTo>
                  <a:pt x="9144000" y="10172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FE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0" y="256552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960569" y="8877"/>
                </a:moveTo>
                <a:lnTo>
                  <a:pt x="4924412" y="0"/>
                </a:lnTo>
                <a:lnTo>
                  <a:pt x="0" y="0"/>
                </a:lnTo>
                <a:lnTo>
                  <a:pt x="0" y="8877"/>
                </a:lnTo>
                <a:lnTo>
                  <a:pt x="4960569" y="8877"/>
                </a:lnTo>
                <a:close/>
              </a:path>
              <a:path w="9144000" h="8889">
                <a:moveTo>
                  <a:pt x="9144000" y="0"/>
                </a:moveTo>
                <a:lnTo>
                  <a:pt x="8652027" y="0"/>
                </a:lnTo>
                <a:lnTo>
                  <a:pt x="8624252" y="8877"/>
                </a:lnTo>
                <a:lnTo>
                  <a:pt x="9144000" y="8877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EE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0" y="265429"/>
            <a:ext cx="9144000" cy="10795"/>
          </a:xfrm>
          <a:custGeom>
            <a:avLst/>
            <a:gdLst/>
            <a:ahLst/>
            <a:cxnLst/>
            <a:rect l="l" t="t" r="r" b="b"/>
            <a:pathLst>
              <a:path w="9144000" h="10795">
                <a:moveTo>
                  <a:pt x="5001882" y="10172"/>
                </a:moveTo>
                <a:lnTo>
                  <a:pt x="4960569" y="0"/>
                </a:lnTo>
                <a:lnTo>
                  <a:pt x="0" y="0"/>
                </a:lnTo>
                <a:lnTo>
                  <a:pt x="0" y="10172"/>
                </a:lnTo>
                <a:lnTo>
                  <a:pt x="5001882" y="10172"/>
                </a:lnTo>
                <a:close/>
              </a:path>
              <a:path w="9144000" h="10795">
                <a:moveTo>
                  <a:pt x="9144000" y="0"/>
                </a:moveTo>
                <a:lnTo>
                  <a:pt x="8624240" y="0"/>
                </a:lnTo>
                <a:lnTo>
                  <a:pt x="8592490" y="10172"/>
                </a:lnTo>
                <a:lnTo>
                  <a:pt x="9144000" y="10172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DE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0" y="27431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5038026" y="10160"/>
                </a:moveTo>
                <a:lnTo>
                  <a:pt x="4996713" y="0"/>
                </a:lnTo>
                <a:lnTo>
                  <a:pt x="0" y="0"/>
                </a:lnTo>
                <a:lnTo>
                  <a:pt x="0" y="10160"/>
                </a:lnTo>
                <a:lnTo>
                  <a:pt x="5038026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596465" y="0"/>
                </a:lnTo>
                <a:lnTo>
                  <a:pt x="8564715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CE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0" y="28320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5074170" y="10160"/>
                </a:moveTo>
                <a:lnTo>
                  <a:pt x="5032857" y="0"/>
                </a:lnTo>
                <a:lnTo>
                  <a:pt x="0" y="0"/>
                </a:lnTo>
                <a:lnTo>
                  <a:pt x="0" y="10160"/>
                </a:lnTo>
                <a:lnTo>
                  <a:pt x="5074170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568690" y="0"/>
                </a:lnTo>
                <a:lnTo>
                  <a:pt x="8536927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CE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0" y="29209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5110327" y="10160"/>
                </a:moveTo>
                <a:lnTo>
                  <a:pt x="5069014" y="0"/>
                </a:lnTo>
                <a:lnTo>
                  <a:pt x="0" y="0"/>
                </a:lnTo>
                <a:lnTo>
                  <a:pt x="0" y="10160"/>
                </a:lnTo>
                <a:lnTo>
                  <a:pt x="5110327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540902" y="0"/>
                </a:lnTo>
                <a:lnTo>
                  <a:pt x="8509152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AE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0" y="30225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5146472" y="8890"/>
                </a:moveTo>
                <a:lnTo>
                  <a:pt x="5110327" y="0"/>
                </a:lnTo>
                <a:lnTo>
                  <a:pt x="0" y="0"/>
                </a:lnTo>
                <a:lnTo>
                  <a:pt x="0" y="8890"/>
                </a:lnTo>
                <a:lnTo>
                  <a:pt x="5146472" y="8890"/>
                </a:lnTo>
                <a:close/>
              </a:path>
              <a:path w="9144000" h="8889">
                <a:moveTo>
                  <a:pt x="9144000" y="0"/>
                </a:moveTo>
                <a:lnTo>
                  <a:pt x="8507171" y="0"/>
                </a:lnTo>
                <a:lnTo>
                  <a:pt x="8507171" y="1270"/>
                </a:lnTo>
                <a:lnTo>
                  <a:pt x="8491842" y="1270"/>
                </a:lnTo>
                <a:lnTo>
                  <a:pt x="8491842" y="8890"/>
                </a:lnTo>
                <a:lnTo>
                  <a:pt x="9144000" y="8890"/>
                </a:lnTo>
                <a:lnTo>
                  <a:pt x="9144000" y="127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9E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0" y="31114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2352040" y="0"/>
                </a:moveTo>
                <a:lnTo>
                  <a:pt x="0" y="0"/>
                </a:lnTo>
                <a:lnTo>
                  <a:pt x="0" y="10160"/>
                </a:lnTo>
                <a:lnTo>
                  <a:pt x="2175040" y="10160"/>
                </a:lnTo>
                <a:lnTo>
                  <a:pt x="2352040" y="0"/>
                </a:lnTo>
                <a:close/>
              </a:path>
              <a:path w="9144000" h="10160">
                <a:moveTo>
                  <a:pt x="5187785" y="10160"/>
                </a:moveTo>
                <a:lnTo>
                  <a:pt x="5146472" y="0"/>
                </a:lnTo>
                <a:lnTo>
                  <a:pt x="2824480" y="0"/>
                </a:lnTo>
                <a:lnTo>
                  <a:pt x="2986278" y="10160"/>
                </a:lnTo>
                <a:lnTo>
                  <a:pt x="5187785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478507" y="0"/>
                </a:lnTo>
                <a:lnTo>
                  <a:pt x="8442960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8E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0" y="320052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2197163" y="0"/>
                </a:moveTo>
                <a:lnTo>
                  <a:pt x="0" y="0"/>
                </a:lnTo>
                <a:lnTo>
                  <a:pt x="0" y="10147"/>
                </a:lnTo>
                <a:lnTo>
                  <a:pt x="2020163" y="10147"/>
                </a:lnTo>
                <a:lnTo>
                  <a:pt x="2197163" y="0"/>
                </a:lnTo>
                <a:close/>
              </a:path>
              <a:path w="9144000" h="10160">
                <a:moveTo>
                  <a:pt x="5223929" y="10147"/>
                </a:moveTo>
                <a:lnTo>
                  <a:pt x="5182616" y="0"/>
                </a:lnTo>
                <a:lnTo>
                  <a:pt x="2966059" y="0"/>
                </a:lnTo>
                <a:lnTo>
                  <a:pt x="3127857" y="10147"/>
                </a:lnTo>
                <a:lnTo>
                  <a:pt x="5223929" y="10147"/>
                </a:lnTo>
                <a:close/>
              </a:path>
              <a:path w="9144000" h="10160">
                <a:moveTo>
                  <a:pt x="9144000" y="0"/>
                </a:moveTo>
                <a:lnTo>
                  <a:pt x="8447392" y="0"/>
                </a:lnTo>
                <a:lnTo>
                  <a:pt x="8411845" y="10147"/>
                </a:lnTo>
                <a:lnTo>
                  <a:pt x="9144000" y="10147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7E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0" y="328929"/>
            <a:ext cx="9144000" cy="10795"/>
          </a:xfrm>
          <a:custGeom>
            <a:avLst/>
            <a:gdLst/>
            <a:ahLst/>
            <a:cxnLst/>
            <a:rect l="l" t="t" r="r" b="b"/>
            <a:pathLst>
              <a:path w="9144000" h="10795">
                <a:moveTo>
                  <a:pt x="1986978" y="0"/>
                </a:moveTo>
                <a:lnTo>
                  <a:pt x="0" y="0"/>
                </a:lnTo>
                <a:lnTo>
                  <a:pt x="0" y="6350"/>
                </a:lnTo>
                <a:lnTo>
                  <a:pt x="0" y="10160"/>
                </a:lnTo>
                <a:lnTo>
                  <a:pt x="1918627" y="10160"/>
                </a:lnTo>
                <a:lnTo>
                  <a:pt x="1918627" y="6350"/>
                </a:lnTo>
                <a:lnTo>
                  <a:pt x="1986978" y="6350"/>
                </a:lnTo>
                <a:lnTo>
                  <a:pt x="1986978" y="0"/>
                </a:lnTo>
                <a:close/>
              </a:path>
              <a:path w="9144000" h="10795">
                <a:moveTo>
                  <a:pt x="5260086" y="10172"/>
                </a:moveTo>
                <a:lnTo>
                  <a:pt x="5218773" y="0"/>
                </a:lnTo>
                <a:lnTo>
                  <a:pt x="3107639" y="0"/>
                </a:lnTo>
                <a:lnTo>
                  <a:pt x="3269450" y="10172"/>
                </a:lnTo>
                <a:lnTo>
                  <a:pt x="5260086" y="10172"/>
                </a:lnTo>
                <a:close/>
              </a:path>
              <a:path w="9144000" h="10795">
                <a:moveTo>
                  <a:pt x="9144000" y="0"/>
                </a:moveTo>
                <a:lnTo>
                  <a:pt x="8409622" y="0"/>
                </a:lnTo>
                <a:lnTo>
                  <a:pt x="8409622" y="3810"/>
                </a:lnTo>
                <a:lnTo>
                  <a:pt x="8391842" y="3810"/>
                </a:lnTo>
                <a:lnTo>
                  <a:pt x="8391842" y="10160"/>
                </a:lnTo>
                <a:lnTo>
                  <a:pt x="9136761" y="10160"/>
                </a:lnTo>
                <a:lnTo>
                  <a:pt x="9136761" y="3810"/>
                </a:lnTo>
                <a:lnTo>
                  <a:pt x="9144000" y="381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6E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0" y="339090"/>
            <a:ext cx="9128125" cy="8890"/>
          </a:xfrm>
          <a:custGeom>
            <a:avLst/>
            <a:gdLst/>
            <a:ahLst/>
            <a:cxnLst/>
            <a:rect l="l" t="t" r="r" b="b"/>
            <a:pathLst>
              <a:path w="9128125" h="8889">
                <a:moveTo>
                  <a:pt x="1905606" y="0"/>
                </a:moveTo>
                <a:lnTo>
                  <a:pt x="0" y="0"/>
                </a:lnTo>
                <a:lnTo>
                  <a:pt x="0" y="8889"/>
                </a:lnTo>
                <a:lnTo>
                  <a:pt x="1844790" y="8889"/>
                </a:lnTo>
                <a:lnTo>
                  <a:pt x="1905606" y="0"/>
                </a:lnTo>
                <a:close/>
              </a:path>
              <a:path w="9128125" h="8889">
                <a:moveTo>
                  <a:pt x="5260087" y="0"/>
                </a:moveTo>
                <a:lnTo>
                  <a:pt x="3269450" y="0"/>
                </a:lnTo>
                <a:lnTo>
                  <a:pt x="3370579" y="6350"/>
                </a:lnTo>
                <a:lnTo>
                  <a:pt x="3393006" y="8889"/>
                </a:lnTo>
                <a:lnTo>
                  <a:pt x="5300834" y="8889"/>
                </a:lnTo>
                <a:lnTo>
                  <a:pt x="5275580" y="3809"/>
                </a:lnTo>
                <a:lnTo>
                  <a:pt x="5260087" y="0"/>
                </a:lnTo>
                <a:close/>
              </a:path>
              <a:path w="9128125" h="8889">
                <a:moveTo>
                  <a:pt x="9127807" y="0"/>
                </a:moveTo>
                <a:lnTo>
                  <a:pt x="8380729" y="0"/>
                </a:lnTo>
                <a:lnTo>
                  <a:pt x="8349615" y="8889"/>
                </a:lnTo>
                <a:lnTo>
                  <a:pt x="9102725" y="8889"/>
                </a:lnTo>
                <a:lnTo>
                  <a:pt x="9127807" y="0"/>
                </a:lnTo>
                <a:close/>
              </a:path>
            </a:pathLst>
          </a:custGeom>
          <a:solidFill>
            <a:srgbClr val="00C5D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0" y="347979"/>
            <a:ext cx="1845310" cy="8890"/>
          </a:xfrm>
          <a:custGeom>
            <a:avLst/>
            <a:gdLst/>
            <a:ahLst/>
            <a:cxnLst/>
            <a:rect l="l" t="t" r="r" b="b"/>
            <a:pathLst>
              <a:path w="1845310" h="8889">
                <a:moveTo>
                  <a:pt x="1844790" y="0"/>
                </a:moveTo>
                <a:lnTo>
                  <a:pt x="0" y="0"/>
                </a:lnTo>
                <a:lnTo>
                  <a:pt x="0" y="8890"/>
                </a:lnTo>
                <a:lnTo>
                  <a:pt x="1783974" y="8890"/>
                </a:lnTo>
                <a:lnTo>
                  <a:pt x="1844790" y="0"/>
                </a:lnTo>
                <a:close/>
              </a:path>
            </a:pathLst>
          </a:custGeom>
          <a:solidFill>
            <a:srgbClr val="00C4D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3393006" y="347979"/>
            <a:ext cx="1952625" cy="8890"/>
          </a:xfrm>
          <a:custGeom>
            <a:avLst/>
            <a:gdLst/>
            <a:ahLst/>
            <a:cxnLst/>
            <a:rect l="l" t="t" r="r" b="b"/>
            <a:pathLst>
              <a:path w="1952625" h="8889">
                <a:moveTo>
                  <a:pt x="1907827" y="0"/>
                </a:moveTo>
                <a:lnTo>
                  <a:pt x="0" y="0"/>
                </a:lnTo>
                <a:lnTo>
                  <a:pt x="78494" y="8890"/>
                </a:lnTo>
                <a:lnTo>
                  <a:pt x="1952023" y="8890"/>
                </a:lnTo>
                <a:lnTo>
                  <a:pt x="1907827" y="0"/>
                </a:lnTo>
                <a:close/>
              </a:path>
            </a:pathLst>
          </a:custGeom>
          <a:solidFill>
            <a:srgbClr val="00C4D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8318500" y="347979"/>
            <a:ext cx="784225" cy="8890"/>
          </a:xfrm>
          <a:custGeom>
            <a:avLst/>
            <a:gdLst/>
            <a:ahLst/>
            <a:cxnLst/>
            <a:rect l="l" t="t" r="r" b="b"/>
            <a:pathLst>
              <a:path w="784225" h="8889">
                <a:moveTo>
                  <a:pt x="784225" y="0"/>
                </a:moveTo>
                <a:lnTo>
                  <a:pt x="31115" y="0"/>
                </a:lnTo>
                <a:lnTo>
                  <a:pt x="0" y="8890"/>
                </a:lnTo>
                <a:lnTo>
                  <a:pt x="759142" y="8890"/>
                </a:lnTo>
                <a:lnTo>
                  <a:pt x="784225" y="0"/>
                </a:lnTo>
                <a:close/>
              </a:path>
            </a:pathLst>
          </a:custGeom>
          <a:solidFill>
            <a:srgbClr val="00C4D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0" y="356870"/>
            <a:ext cx="1784350" cy="10160"/>
          </a:xfrm>
          <a:custGeom>
            <a:avLst/>
            <a:gdLst/>
            <a:ahLst/>
            <a:cxnLst/>
            <a:rect l="l" t="t" r="r" b="b"/>
            <a:pathLst>
              <a:path w="1784350" h="10160">
                <a:moveTo>
                  <a:pt x="1783974" y="0"/>
                </a:moveTo>
                <a:lnTo>
                  <a:pt x="0" y="0"/>
                </a:lnTo>
                <a:lnTo>
                  <a:pt x="0" y="10159"/>
                </a:lnTo>
                <a:lnTo>
                  <a:pt x="1714471" y="10159"/>
                </a:lnTo>
                <a:lnTo>
                  <a:pt x="1783974" y="0"/>
                </a:lnTo>
                <a:close/>
              </a:path>
            </a:pathLst>
          </a:custGeom>
          <a:solidFill>
            <a:srgbClr val="00C3D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3471501" y="356870"/>
            <a:ext cx="1924050" cy="10160"/>
          </a:xfrm>
          <a:custGeom>
            <a:avLst/>
            <a:gdLst/>
            <a:ahLst/>
            <a:cxnLst/>
            <a:rect l="l" t="t" r="r" b="b"/>
            <a:pathLst>
              <a:path w="1924050" h="10160">
                <a:moveTo>
                  <a:pt x="1873529" y="0"/>
                </a:moveTo>
                <a:lnTo>
                  <a:pt x="0" y="0"/>
                </a:lnTo>
                <a:lnTo>
                  <a:pt x="89707" y="10159"/>
                </a:lnTo>
                <a:lnTo>
                  <a:pt x="1924039" y="10159"/>
                </a:lnTo>
                <a:lnTo>
                  <a:pt x="1873529" y="0"/>
                </a:lnTo>
                <a:close/>
              </a:path>
            </a:pathLst>
          </a:custGeom>
          <a:solidFill>
            <a:srgbClr val="00C3D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8285163" y="356869"/>
            <a:ext cx="780415" cy="10160"/>
          </a:xfrm>
          <a:custGeom>
            <a:avLst/>
            <a:gdLst/>
            <a:ahLst/>
            <a:cxnLst/>
            <a:rect l="l" t="t" r="r" b="b"/>
            <a:pathLst>
              <a:path w="780415" h="10160">
                <a:moveTo>
                  <a:pt x="779932" y="0"/>
                </a:moveTo>
                <a:lnTo>
                  <a:pt x="17780" y="0"/>
                </a:lnTo>
                <a:lnTo>
                  <a:pt x="17780" y="8890"/>
                </a:lnTo>
                <a:lnTo>
                  <a:pt x="0" y="8890"/>
                </a:lnTo>
                <a:lnTo>
                  <a:pt x="0" y="10160"/>
                </a:lnTo>
                <a:lnTo>
                  <a:pt x="765238" y="10160"/>
                </a:lnTo>
                <a:lnTo>
                  <a:pt x="765238" y="8890"/>
                </a:lnTo>
                <a:lnTo>
                  <a:pt x="779932" y="8890"/>
                </a:lnTo>
                <a:lnTo>
                  <a:pt x="779932" y="0"/>
                </a:lnTo>
                <a:close/>
              </a:path>
            </a:pathLst>
          </a:custGeom>
          <a:solidFill>
            <a:srgbClr val="00C3D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0" y="365759"/>
            <a:ext cx="1723389" cy="10160"/>
          </a:xfrm>
          <a:custGeom>
            <a:avLst/>
            <a:gdLst/>
            <a:ahLst/>
            <a:cxnLst/>
            <a:rect l="l" t="t" r="r" b="b"/>
            <a:pathLst>
              <a:path w="1723389" h="10160">
                <a:moveTo>
                  <a:pt x="1723159" y="0"/>
                </a:moveTo>
                <a:lnTo>
                  <a:pt x="0" y="0"/>
                </a:lnTo>
                <a:lnTo>
                  <a:pt x="0" y="10160"/>
                </a:lnTo>
                <a:lnTo>
                  <a:pt x="1653655" y="10160"/>
                </a:lnTo>
                <a:lnTo>
                  <a:pt x="1723159" y="0"/>
                </a:lnTo>
                <a:close/>
              </a:path>
            </a:pathLst>
          </a:custGeom>
          <a:solidFill>
            <a:srgbClr val="00C2D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3549995" y="365759"/>
            <a:ext cx="1889760" cy="10160"/>
          </a:xfrm>
          <a:custGeom>
            <a:avLst/>
            <a:gdLst/>
            <a:ahLst/>
            <a:cxnLst/>
            <a:rect l="l" t="t" r="r" b="b"/>
            <a:pathLst>
              <a:path w="1889760" h="10160">
                <a:moveTo>
                  <a:pt x="1839231" y="0"/>
                </a:moveTo>
                <a:lnTo>
                  <a:pt x="0" y="0"/>
                </a:lnTo>
                <a:lnTo>
                  <a:pt x="89707" y="10160"/>
                </a:lnTo>
                <a:lnTo>
                  <a:pt x="1889741" y="10160"/>
                </a:lnTo>
                <a:lnTo>
                  <a:pt x="1839231" y="0"/>
                </a:lnTo>
                <a:close/>
              </a:path>
            </a:pathLst>
          </a:custGeom>
          <a:solidFill>
            <a:srgbClr val="00C2D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g object 63"/>
          <p:cNvSpPr/>
          <p:nvPr/>
        </p:nvSpPr>
        <p:spPr>
          <a:xfrm>
            <a:off x="8251825" y="365759"/>
            <a:ext cx="800735" cy="10160"/>
          </a:xfrm>
          <a:custGeom>
            <a:avLst/>
            <a:gdLst/>
            <a:ahLst/>
            <a:cxnLst/>
            <a:rect l="l" t="t" r="r" b="b"/>
            <a:pathLst>
              <a:path w="800734" h="10160">
                <a:moveTo>
                  <a:pt x="800735" y="0"/>
                </a:moveTo>
                <a:lnTo>
                  <a:pt x="35559" y="0"/>
                </a:lnTo>
                <a:lnTo>
                  <a:pt x="0" y="10160"/>
                </a:lnTo>
                <a:lnTo>
                  <a:pt x="766191" y="10160"/>
                </a:lnTo>
                <a:lnTo>
                  <a:pt x="800735" y="0"/>
                </a:lnTo>
                <a:close/>
              </a:path>
            </a:pathLst>
          </a:custGeom>
          <a:solidFill>
            <a:srgbClr val="00C2D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g object 64"/>
          <p:cNvSpPr/>
          <p:nvPr/>
        </p:nvSpPr>
        <p:spPr>
          <a:xfrm>
            <a:off x="0" y="374650"/>
            <a:ext cx="1662430" cy="10160"/>
          </a:xfrm>
          <a:custGeom>
            <a:avLst/>
            <a:gdLst/>
            <a:ahLst/>
            <a:cxnLst/>
            <a:rect l="l" t="t" r="r" b="b"/>
            <a:pathLst>
              <a:path w="1662430" h="10160">
                <a:moveTo>
                  <a:pt x="1662343" y="0"/>
                </a:moveTo>
                <a:lnTo>
                  <a:pt x="0" y="0"/>
                </a:lnTo>
                <a:lnTo>
                  <a:pt x="0" y="10160"/>
                </a:lnTo>
                <a:lnTo>
                  <a:pt x="1592839" y="10160"/>
                </a:lnTo>
                <a:lnTo>
                  <a:pt x="1662343" y="0"/>
                </a:lnTo>
                <a:close/>
              </a:path>
            </a:pathLst>
          </a:custGeom>
          <a:solidFill>
            <a:srgbClr val="00C1D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g object 65"/>
          <p:cNvSpPr/>
          <p:nvPr/>
        </p:nvSpPr>
        <p:spPr>
          <a:xfrm>
            <a:off x="3628489" y="374650"/>
            <a:ext cx="1855470" cy="10160"/>
          </a:xfrm>
          <a:custGeom>
            <a:avLst/>
            <a:gdLst/>
            <a:ahLst/>
            <a:cxnLst/>
            <a:rect l="l" t="t" r="r" b="b"/>
            <a:pathLst>
              <a:path w="1855470" h="10160">
                <a:moveTo>
                  <a:pt x="1804933" y="0"/>
                </a:moveTo>
                <a:lnTo>
                  <a:pt x="0" y="0"/>
                </a:lnTo>
                <a:lnTo>
                  <a:pt x="89707" y="10160"/>
                </a:lnTo>
                <a:lnTo>
                  <a:pt x="1855443" y="10160"/>
                </a:lnTo>
                <a:lnTo>
                  <a:pt x="1804933" y="0"/>
                </a:lnTo>
                <a:close/>
              </a:path>
            </a:pathLst>
          </a:custGeom>
          <a:solidFill>
            <a:srgbClr val="00C1D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g object 66"/>
          <p:cNvSpPr/>
          <p:nvPr/>
        </p:nvSpPr>
        <p:spPr>
          <a:xfrm>
            <a:off x="8220709" y="374650"/>
            <a:ext cx="802005" cy="10160"/>
          </a:xfrm>
          <a:custGeom>
            <a:avLst/>
            <a:gdLst/>
            <a:ahLst/>
            <a:cxnLst/>
            <a:rect l="l" t="t" r="r" b="b"/>
            <a:pathLst>
              <a:path w="802004" h="10160">
                <a:moveTo>
                  <a:pt x="801624" y="0"/>
                </a:moveTo>
                <a:lnTo>
                  <a:pt x="35559" y="0"/>
                </a:lnTo>
                <a:lnTo>
                  <a:pt x="0" y="10160"/>
                </a:lnTo>
                <a:lnTo>
                  <a:pt x="767080" y="10160"/>
                </a:lnTo>
                <a:lnTo>
                  <a:pt x="801624" y="0"/>
                </a:lnTo>
                <a:close/>
              </a:path>
            </a:pathLst>
          </a:custGeom>
          <a:solidFill>
            <a:srgbClr val="00C1D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g object 67"/>
          <p:cNvSpPr/>
          <p:nvPr/>
        </p:nvSpPr>
        <p:spPr>
          <a:xfrm>
            <a:off x="0" y="384809"/>
            <a:ext cx="1571625" cy="8890"/>
          </a:xfrm>
          <a:custGeom>
            <a:avLst/>
            <a:gdLst/>
            <a:ahLst/>
            <a:cxnLst/>
            <a:rect l="l" t="t" r="r" b="b"/>
            <a:pathLst>
              <a:path w="1571625" h="8889">
                <a:moveTo>
                  <a:pt x="1571117" y="0"/>
                </a:moveTo>
                <a:lnTo>
                  <a:pt x="0" y="0"/>
                </a:lnTo>
                <a:lnTo>
                  <a:pt x="0" y="6350"/>
                </a:lnTo>
                <a:lnTo>
                  <a:pt x="0" y="8890"/>
                </a:lnTo>
                <a:lnTo>
                  <a:pt x="1543977" y="8890"/>
                </a:lnTo>
                <a:lnTo>
                  <a:pt x="1543977" y="6350"/>
                </a:lnTo>
                <a:lnTo>
                  <a:pt x="1571117" y="6350"/>
                </a:lnTo>
                <a:lnTo>
                  <a:pt x="1571117" y="0"/>
                </a:lnTo>
                <a:close/>
              </a:path>
            </a:pathLst>
          </a:custGeom>
          <a:solidFill>
            <a:srgbClr val="00C0D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g object 68"/>
          <p:cNvSpPr/>
          <p:nvPr/>
        </p:nvSpPr>
        <p:spPr>
          <a:xfrm>
            <a:off x="3718197" y="384809"/>
            <a:ext cx="1810385" cy="8890"/>
          </a:xfrm>
          <a:custGeom>
            <a:avLst/>
            <a:gdLst/>
            <a:ahLst/>
            <a:cxnLst/>
            <a:rect l="l" t="t" r="r" b="b"/>
            <a:pathLst>
              <a:path w="1810385" h="8889">
                <a:moveTo>
                  <a:pt x="1765735" y="0"/>
                </a:moveTo>
                <a:lnTo>
                  <a:pt x="0" y="0"/>
                </a:lnTo>
                <a:lnTo>
                  <a:pt x="78494" y="8889"/>
                </a:lnTo>
                <a:lnTo>
                  <a:pt x="1809931" y="8889"/>
                </a:lnTo>
                <a:lnTo>
                  <a:pt x="1765735" y="0"/>
                </a:lnTo>
                <a:close/>
              </a:path>
            </a:pathLst>
          </a:custGeom>
          <a:solidFill>
            <a:srgbClr val="00C0D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g object 69"/>
          <p:cNvSpPr/>
          <p:nvPr/>
        </p:nvSpPr>
        <p:spPr>
          <a:xfrm>
            <a:off x="8182966" y="384809"/>
            <a:ext cx="805180" cy="8890"/>
          </a:xfrm>
          <a:custGeom>
            <a:avLst/>
            <a:gdLst/>
            <a:ahLst/>
            <a:cxnLst/>
            <a:rect l="l" t="t" r="r" b="b"/>
            <a:pathLst>
              <a:path w="805179" h="8889">
                <a:moveTo>
                  <a:pt x="804823" y="0"/>
                </a:moveTo>
                <a:lnTo>
                  <a:pt x="37743" y="0"/>
                </a:lnTo>
                <a:lnTo>
                  <a:pt x="0" y="8889"/>
                </a:lnTo>
                <a:lnTo>
                  <a:pt x="774597" y="8889"/>
                </a:lnTo>
                <a:lnTo>
                  <a:pt x="804823" y="0"/>
                </a:lnTo>
                <a:close/>
              </a:path>
            </a:pathLst>
          </a:custGeom>
          <a:solidFill>
            <a:srgbClr val="00C0D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g object 70"/>
          <p:cNvSpPr/>
          <p:nvPr/>
        </p:nvSpPr>
        <p:spPr>
          <a:xfrm>
            <a:off x="0" y="393700"/>
            <a:ext cx="1538605" cy="8890"/>
          </a:xfrm>
          <a:custGeom>
            <a:avLst/>
            <a:gdLst/>
            <a:ahLst/>
            <a:cxnLst/>
            <a:rect l="l" t="t" r="r" b="b"/>
            <a:pathLst>
              <a:path w="1538605" h="8889">
                <a:moveTo>
                  <a:pt x="1538565" y="0"/>
                </a:moveTo>
                <a:lnTo>
                  <a:pt x="0" y="0"/>
                </a:lnTo>
                <a:lnTo>
                  <a:pt x="0" y="8889"/>
                </a:lnTo>
                <a:lnTo>
                  <a:pt x="1500643" y="8889"/>
                </a:lnTo>
                <a:lnTo>
                  <a:pt x="1538565" y="0"/>
                </a:lnTo>
                <a:close/>
              </a:path>
            </a:pathLst>
          </a:custGeom>
          <a:solidFill>
            <a:srgbClr val="00BFD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g object 71"/>
          <p:cNvSpPr/>
          <p:nvPr/>
        </p:nvSpPr>
        <p:spPr>
          <a:xfrm>
            <a:off x="3796691" y="393700"/>
            <a:ext cx="1776095" cy="8890"/>
          </a:xfrm>
          <a:custGeom>
            <a:avLst/>
            <a:gdLst/>
            <a:ahLst/>
            <a:cxnLst/>
            <a:rect l="l" t="t" r="r" b="b"/>
            <a:pathLst>
              <a:path w="1776095" h="8889">
                <a:moveTo>
                  <a:pt x="1731437" y="0"/>
                </a:moveTo>
                <a:lnTo>
                  <a:pt x="0" y="0"/>
                </a:lnTo>
                <a:lnTo>
                  <a:pt x="78494" y="8889"/>
                </a:lnTo>
                <a:lnTo>
                  <a:pt x="1775633" y="8889"/>
                </a:lnTo>
                <a:lnTo>
                  <a:pt x="1731437" y="0"/>
                </a:lnTo>
                <a:close/>
              </a:path>
            </a:pathLst>
          </a:custGeom>
          <a:solidFill>
            <a:srgbClr val="00BFD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g object 72"/>
          <p:cNvSpPr/>
          <p:nvPr/>
        </p:nvSpPr>
        <p:spPr>
          <a:xfrm>
            <a:off x="8145222" y="393700"/>
            <a:ext cx="812800" cy="8890"/>
          </a:xfrm>
          <a:custGeom>
            <a:avLst/>
            <a:gdLst/>
            <a:ahLst/>
            <a:cxnLst/>
            <a:rect l="l" t="t" r="r" b="b"/>
            <a:pathLst>
              <a:path w="812800" h="8889">
                <a:moveTo>
                  <a:pt x="812341" y="0"/>
                </a:moveTo>
                <a:lnTo>
                  <a:pt x="37743" y="0"/>
                </a:lnTo>
                <a:lnTo>
                  <a:pt x="0" y="8889"/>
                </a:lnTo>
                <a:lnTo>
                  <a:pt x="782115" y="8889"/>
                </a:lnTo>
                <a:lnTo>
                  <a:pt x="812341" y="0"/>
                </a:lnTo>
                <a:close/>
              </a:path>
            </a:pathLst>
          </a:custGeom>
          <a:solidFill>
            <a:srgbClr val="00BFD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g object 73"/>
          <p:cNvSpPr/>
          <p:nvPr/>
        </p:nvSpPr>
        <p:spPr>
          <a:xfrm>
            <a:off x="0" y="402590"/>
            <a:ext cx="1501140" cy="10160"/>
          </a:xfrm>
          <a:custGeom>
            <a:avLst/>
            <a:gdLst/>
            <a:ahLst/>
            <a:cxnLst/>
            <a:rect l="l" t="t" r="r" b="b"/>
            <a:pathLst>
              <a:path w="1501140" h="10159">
                <a:moveTo>
                  <a:pt x="1500643" y="0"/>
                </a:moveTo>
                <a:lnTo>
                  <a:pt x="0" y="0"/>
                </a:lnTo>
                <a:lnTo>
                  <a:pt x="0" y="10160"/>
                </a:lnTo>
                <a:lnTo>
                  <a:pt x="1457305" y="10160"/>
                </a:lnTo>
                <a:lnTo>
                  <a:pt x="1500643" y="0"/>
                </a:lnTo>
                <a:close/>
              </a:path>
            </a:pathLst>
          </a:custGeom>
          <a:solidFill>
            <a:srgbClr val="00BED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g object 74"/>
          <p:cNvSpPr/>
          <p:nvPr/>
        </p:nvSpPr>
        <p:spPr>
          <a:xfrm>
            <a:off x="3875185" y="402590"/>
            <a:ext cx="1748155" cy="10160"/>
          </a:xfrm>
          <a:custGeom>
            <a:avLst/>
            <a:gdLst/>
            <a:ahLst/>
            <a:cxnLst/>
            <a:rect l="l" t="t" r="r" b="b"/>
            <a:pathLst>
              <a:path w="1748154" h="10159">
                <a:moveTo>
                  <a:pt x="1697139" y="0"/>
                </a:moveTo>
                <a:lnTo>
                  <a:pt x="0" y="0"/>
                </a:lnTo>
                <a:lnTo>
                  <a:pt x="89707" y="10160"/>
                </a:lnTo>
                <a:lnTo>
                  <a:pt x="1747648" y="10160"/>
                </a:lnTo>
                <a:lnTo>
                  <a:pt x="1697139" y="0"/>
                </a:lnTo>
                <a:close/>
              </a:path>
            </a:pathLst>
          </a:custGeom>
          <a:solidFill>
            <a:srgbClr val="00BED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g object 75"/>
          <p:cNvSpPr/>
          <p:nvPr/>
        </p:nvSpPr>
        <p:spPr>
          <a:xfrm>
            <a:off x="8102087" y="402590"/>
            <a:ext cx="825500" cy="10160"/>
          </a:xfrm>
          <a:custGeom>
            <a:avLst/>
            <a:gdLst/>
            <a:ahLst/>
            <a:cxnLst/>
            <a:rect l="l" t="t" r="r" b="b"/>
            <a:pathLst>
              <a:path w="825500" h="10159">
                <a:moveTo>
                  <a:pt x="825250" y="0"/>
                </a:moveTo>
                <a:lnTo>
                  <a:pt x="43135" y="0"/>
                </a:lnTo>
                <a:lnTo>
                  <a:pt x="0" y="10160"/>
                </a:lnTo>
                <a:lnTo>
                  <a:pt x="790706" y="10160"/>
                </a:lnTo>
                <a:lnTo>
                  <a:pt x="825250" y="0"/>
                </a:lnTo>
                <a:close/>
              </a:path>
            </a:pathLst>
          </a:custGeom>
          <a:solidFill>
            <a:srgbClr val="00BED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g object 76"/>
          <p:cNvSpPr/>
          <p:nvPr/>
        </p:nvSpPr>
        <p:spPr>
          <a:xfrm>
            <a:off x="0" y="411480"/>
            <a:ext cx="1463040" cy="10160"/>
          </a:xfrm>
          <a:custGeom>
            <a:avLst/>
            <a:gdLst/>
            <a:ahLst/>
            <a:cxnLst/>
            <a:rect l="l" t="t" r="r" b="b"/>
            <a:pathLst>
              <a:path w="1463040" h="10159">
                <a:moveTo>
                  <a:pt x="1462722" y="0"/>
                </a:moveTo>
                <a:lnTo>
                  <a:pt x="0" y="0"/>
                </a:lnTo>
                <a:lnTo>
                  <a:pt x="0" y="10160"/>
                </a:lnTo>
                <a:lnTo>
                  <a:pt x="1419383" y="10160"/>
                </a:lnTo>
                <a:lnTo>
                  <a:pt x="1462722" y="0"/>
                </a:lnTo>
                <a:close/>
              </a:path>
            </a:pathLst>
          </a:custGeom>
          <a:solidFill>
            <a:srgbClr val="00BDD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g object 77"/>
          <p:cNvSpPr/>
          <p:nvPr/>
        </p:nvSpPr>
        <p:spPr>
          <a:xfrm>
            <a:off x="3953679" y="411480"/>
            <a:ext cx="1713864" cy="10160"/>
          </a:xfrm>
          <a:custGeom>
            <a:avLst/>
            <a:gdLst/>
            <a:ahLst/>
            <a:cxnLst/>
            <a:rect l="l" t="t" r="r" b="b"/>
            <a:pathLst>
              <a:path w="1713864" h="10159">
                <a:moveTo>
                  <a:pt x="1662840" y="0"/>
                </a:moveTo>
                <a:lnTo>
                  <a:pt x="0" y="0"/>
                </a:lnTo>
                <a:lnTo>
                  <a:pt x="89707" y="10160"/>
                </a:lnTo>
                <a:lnTo>
                  <a:pt x="1713350" y="10160"/>
                </a:lnTo>
                <a:lnTo>
                  <a:pt x="1662840" y="0"/>
                </a:lnTo>
                <a:close/>
              </a:path>
            </a:pathLst>
          </a:custGeom>
          <a:solidFill>
            <a:srgbClr val="00BDD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g object 78"/>
          <p:cNvSpPr/>
          <p:nvPr/>
        </p:nvSpPr>
        <p:spPr>
          <a:xfrm>
            <a:off x="8075117" y="411479"/>
            <a:ext cx="813435" cy="10160"/>
          </a:xfrm>
          <a:custGeom>
            <a:avLst/>
            <a:gdLst/>
            <a:ahLst/>
            <a:cxnLst/>
            <a:rect l="l" t="t" r="r" b="b"/>
            <a:pathLst>
              <a:path w="813434" h="10159">
                <a:moveTo>
                  <a:pt x="813358" y="0"/>
                </a:moveTo>
                <a:lnTo>
                  <a:pt x="21577" y="0"/>
                </a:lnTo>
                <a:lnTo>
                  <a:pt x="21577" y="5080"/>
                </a:lnTo>
                <a:lnTo>
                  <a:pt x="0" y="5080"/>
                </a:lnTo>
                <a:lnTo>
                  <a:pt x="0" y="10160"/>
                </a:lnTo>
                <a:lnTo>
                  <a:pt x="794385" y="10160"/>
                </a:lnTo>
                <a:lnTo>
                  <a:pt x="794385" y="5080"/>
                </a:lnTo>
                <a:lnTo>
                  <a:pt x="813358" y="5080"/>
                </a:lnTo>
                <a:lnTo>
                  <a:pt x="813358" y="0"/>
                </a:lnTo>
                <a:close/>
              </a:path>
            </a:pathLst>
          </a:custGeom>
          <a:solidFill>
            <a:srgbClr val="00BDD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g object 79"/>
          <p:cNvSpPr/>
          <p:nvPr/>
        </p:nvSpPr>
        <p:spPr>
          <a:xfrm>
            <a:off x="0" y="420369"/>
            <a:ext cx="1424940" cy="10160"/>
          </a:xfrm>
          <a:custGeom>
            <a:avLst/>
            <a:gdLst/>
            <a:ahLst/>
            <a:cxnLst/>
            <a:rect l="l" t="t" r="r" b="b"/>
            <a:pathLst>
              <a:path w="1424940" h="10159">
                <a:moveTo>
                  <a:pt x="1424801" y="0"/>
                </a:moveTo>
                <a:lnTo>
                  <a:pt x="0" y="0"/>
                </a:lnTo>
                <a:lnTo>
                  <a:pt x="0" y="10159"/>
                </a:lnTo>
                <a:lnTo>
                  <a:pt x="1381462" y="10159"/>
                </a:lnTo>
                <a:lnTo>
                  <a:pt x="1424801" y="0"/>
                </a:lnTo>
                <a:close/>
              </a:path>
            </a:pathLst>
          </a:custGeom>
          <a:solidFill>
            <a:srgbClr val="00BCD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g object 80"/>
          <p:cNvSpPr/>
          <p:nvPr/>
        </p:nvSpPr>
        <p:spPr>
          <a:xfrm>
            <a:off x="4032174" y="420369"/>
            <a:ext cx="1679575" cy="10160"/>
          </a:xfrm>
          <a:custGeom>
            <a:avLst/>
            <a:gdLst/>
            <a:ahLst/>
            <a:cxnLst/>
            <a:rect l="l" t="t" r="r" b="b"/>
            <a:pathLst>
              <a:path w="1679575" h="10159">
                <a:moveTo>
                  <a:pt x="1628542" y="0"/>
                </a:moveTo>
                <a:lnTo>
                  <a:pt x="0" y="0"/>
                </a:lnTo>
                <a:lnTo>
                  <a:pt x="89707" y="10159"/>
                </a:lnTo>
                <a:lnTo>
                  <a:pt x="1679052" y="10159"/>
                </a:lnTo>
                <a:lnTo>
                  <a:pt x="1628542" y="0"/>
                </a:lnTo>
                <a:close/>
              </a:path>
            </a:pathLst>
          </a:custGeom>
          <a:solidFill>
            <a:srgbClr val="00BCD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g object 81"/>
          <p:cNvSpPr/>
          <p:nvPr/>
        </p:nvSpPr>
        <p:spPr>
          <a:xfrm>
            <a:off x="8026600" y="420369"/>
            <a:ext cx="838200" cy="10160"/>
          </a:xfrm>
          <a:custGeom>
            <a:avLst/>
            <a:gdLst/>
            <a:ahLst/>
            <a:cxnLst/>
            <a:rect l="l" t="t" r="r" b="b"/>
            <a:pathLst>
              <a:path w="838200" h="10159">
                <a:moveTo>
                  <a:pt x="837750" y="0"/>
                </a:moveTo>
                <a:lnTo>
                  <a:pt x="43135" y="0"/>
                </a:lnTo>
                <a:lnTo>
                  <a:pt x="0" y="10159"/>
                </a:lnTo>
                <a:lnTo>
                  <a:pt x="796448" y="10159"/>
                </a:lnTo>
                <a:lnTo>
                  <a:pt x="837750" y="0"/>
                </a:lnTo>
                <a:close/>
              </a:path>
            </a:pathLst>
          </a:custGeom>
          <a:solidFill>
            <a:srgbClr val="00BCD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g object 82"/>
          <p:cNvSpPr/>
          <p:nvPr/>
        </p:nvSpPr>
        <p:spPr>
          <a:xfrm>
            <a:off x="0" y="430530"/>
            <a:ext cx="1381760" cy="8890"/>
          </a:xfrm>
          <a:custGeom>
            <a:avLst/>
            <a:gdLst/>
            <a:ahLst/>
            <a:cxnLst/>
            <a:rect l="l" t="t" r="r" b="b"/>
            <a:pathLst>
              <a:path w="1381760" h="8890">
                <a:moveTo>
                  <a:pt x="1381462" y="0"/>
                </a:moveTo>
                <a:lnTo>
                  <a:pt x="0" y="0"/>
                </a:lnTo>
                <a:lnTo>
                  <a:pt x="0" y="8890"/>
                </a:lnTo>
                <a:lnTo>
                  <a:pt x="1343540" y="8890"/>
                </a:lnTo>
                <a:lnTo>
                  <a:pt x="1381462" y="0"/>
                </a:lnTo>
                <a:close/>
              </a:path>
            </a:pathLst>
          </a:custGeom>
          <a:solidFill>
            <a:srgbClr val="00BBD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g object 83"/>
          <p:cNvSpPr/>
          <p:nvPr/>
        </p:nvSpPr>
        <p:spPr>
          <a:xfrm>
            <a:off x="4127487" y="430529"/>
            <a:ext cx="1612900" cy="8890"/>
          </a:xfrm>
          <a:custGeom>
            <a:avLst/>
            <a:gdLst/>
            <a:ahLst/>
            <a:cxnLst/>
            <a:rect l="l" t="t" r="r" b="b"/>
            <a:pathLst>
              <a:path w="1612900" h="8890">
                <a:moveTo>
                  <a:pt x="1612519" y="1270"/>
                </a:moveTo>
                <a:lnTo>
                  <a:pt x="1586890" y="1270"/>
                </a:lnTo>
                <a:lnTo>
                  <a:pt x="1586890" y="0"/>
                </a:lnTo>
                <a:lnTo>
                  <a:pt x="0" y="0"/>
                </a:lnTo>
                <a:lnTo>
                  <a:pt x="0" y="1270"/>
                </a:lnTo>
                <a:lnTo>
                  <a:pt x="39243" y="1270"/>
                </a:lnTo>
                <a:lnTo>
                  <a:pt x="39243" y="8890"/>
                </a:lnTo>
                <a:lnTo>
                  <a:pt x="1612519" y="8890"/>
                </a:lnTo>
                <a:lnTo>
                  <a:pt x="1612519" y="1270"/>
                </a:lnTo>
                <a:close/>
              </a:path>
            </a:pathLst>
          </a:custGeom>
          <a:solidFill>
            <a:srgbClr val="00BBD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g object 84"/>
          <p:cNvSpPr/>
          <p:nvPr/>
        </p:nvSpPr>
        <p:spPr>
          <a:xfrm>
            <a:off x="7988857" y="430530"/>
            <a:ext cx="834390" cy="8890"/>
          </a:xfrm>
          <a:custGeom>
            <a:avLst/>
            <a:gdLst/>
            <a:ahLst/>
            <a:cxnLst/>
            <a:rect l="l" t="t" r="r" b="b"/>
            <a:pathLst>
              <a:path w="834390" h="8890">
                <a:moveTo>
                  <a:pt x="834191" y="0"/>
                </a:moveTo>
                <a:lnTo>
                  <a:pt x="37743" y="0"/>
                </a:lnTo>
                <a:lnTo>
                  <a:pt x="0" y="8890"/>
                </a:lnTo>
                <a:lnTo>
                  <a:pt x="798052" y="8890"/>
                </a:lnTo>
                <a:lnTo>
                  <a:pt x="834191" y="0"/>
                </a:lnTo>
                <a:close/>
              </a:path>
            </a:pathLst>
          </a:custGeom>
          <a:solidFill>
            <a:srgbClr val="00BBD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g object 85"/>
          <p:cNvSpPr/>
          <p:nvPr/>
        </p:nvSpPr>
        <p:spPr>
          <a:xfrm>
            <a:off x="0" y="439419"/>
            <a:ext cx="1343660" cy="10160"/>
          </a:xfrm>
          <a:custGeom>
            <a:avLst/>
            <a:gdLst/>
            <a:ahLst/>
            <a:cxnLst/>
            <a:rect l="l" t="t" r="r" b="b"/>
            <a:pathLst>
              <a:path w="1343660" h="10159">
                <a:moveTo>
                  <a:pt x="1343540" y="0"/>
                </a:moveTo>
                <a:lnTo>
                  <a:pt x="0" y="0"/>
                </a:lnTo>
                <a:lnTo>
                  <a:pt x="0" y="10159"/>
                </a:lnTo>
                <a:lnTo>
                  <a:pt x="1300202" y="10159"/>
                </a:lnTo>
                <a:lnTo>
                  <a:pt x="1343540" y="0"/>
                </a:lnTo>
                <a:close/>
              </a:path>
            </a:pathLst>
          </a:custGeom>
          <a:solidFill>
            <a:srgbClr val="00BAD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g object 86"/>
          <p:cNvSpPr/>
          <p:nvPr/>
        </p:nvSpPr>
        <p:spPr>
          <a:xfrm>
            <a:off x="4200375" y="439419"/>
            <a:ext cx="1622425" cy="10160"/>
          </a:xfrm>
          <a:custGeom>
            <a:avLst/>
            <a:gdLst/>
            <a:ahLst/>
            <a:cxnLst/>
            <a:rect l="l" t="t" r="r" b="b"/>
            <a:pathLst>
              <a:path w="1622425" h="10159">
                <a:moveTo>
                  <a:pt x="1562109" y="0"/>
                </a:moveTo>
                <a:lnTo>
                  <a:pt x="0" y="0"/>
                </a:lnTo>
                <a:lnTo>
                  <a:pt x="89707" y="10159"/>
                </a:lnTo>
                <a:lnTo>
                  <a:pt x="1622036" y="10159"/>
                </a:lnTo>
                <a:lnTo>
                  <a:pt x="1562109" y="0"/>
                </a:lnTo>
                <a:close/>
              </a:path>
            </a:pathLst>
          </a:custGeom>
          <a:solidFill>
            <a:srgbClr val="00BAD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g object 87"/>
          <p:cNvSpPr/>
          <p:nvPr/>
        </p:nvSpPr>
        <p:spPr>
          <a:xfrm>
            <a:off x="7945721" y="439419"/>
            <a:ext cx="841375" cy="10160"/>
          </a:xfrm>
          <a:custGeom>
            <a:avLst/>
            <a:gdLst/>
            <a:ahLst/>
            <a:cxnLst/>
            <a:rect l="l" t="t" r="r" b="b"/>
            <a:pathLst>
              <a:path w="841375" h="10159">
                <a:moveTo>
                  <a:pt x="841187" y="0"/>
                </a:moveTo>
                <a:lnTo>
                  <a:pt x="43135" y="0"/>
                </a:lnTo>
                <a:lnTo>
                  <a:pt x="0" y="10159"/>
                </a:lnTo>
                <a:lnTo>
                  <a:pt x="799884" y="10159"/>
                </a:lnTo>
                <a:lnTo>
                  <a:pt x="841187" y="0"/>
                </a:lnTo>
                <a:close/>
              </a:path>
            </a:pathLst>
          </a:custGeom>
          <a:solidFill>
            <a:srgbClr val="00BAD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g object 88"/>
          <p:cNvSpPr/>
          <p:nvPr/>
        </p:nvSpPr>
        <p:spPr>
          <a:xfrm>
            <a:off x="0" y="448309"/>
            <a:ext cx="1306195" cy="10160"/>
          </a:xfrm>
          <a:custGeom>
            <a:avLst/>
            <a:gdLst/>
            <a:ahLst/>
            <a:cxnLst/>
            <a:rect l="l" t="t" r="r" b="b"/>
            <a:pathLst>
              <a:path w="1306195" h="10159">
                <a:moveTo>
                  <a:pt x="1305619" y="0"/>
                </a:moveTo>
                <a:lnTo>
                  <a:pt x="0" y="0"/>
                </a:lnTo>
                <a:lnTo>
                  <a:pt x="0" y="10160"/>
                </a:lnTo>
                <a:lnTo>
                  <a:pt x="1262280" y="10160"/>
                </a:lnTo>
                <a:lnTo>
                  <a:pt x="1305619" y="0"/>
                </a:lnTo>
                <a:close/>
              </a:path>
            </a:pathLst>
          </a:custGeom>
          <a:solidFill>
            <a:srgbClr val="00B9D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g object 89"/>
          <p:cNvSpPr/>
          <p:nvPr/>
        </p:nvSpPr>
        <p:spPr>
          <a:xfrm>
            <a:off x="4278869" y="448309"/>
            <a:ext cx="1596390" cy="10160"/>
          </a:xfrm>
          <a:custGeom>
            <a:avLst/>
            <a:gdLst/>
            <a:ahLst/>
            <a:cxnLst/>
            <a:rect l="l" t="t" r="r" b="b"/>
            <a:pathLst>
              <a:path w="1596389" h="10159">
                <a:moveTo>
                  <a:pt x="1536051" y="0"/>
                </a:moveTo>
                <a:lnTo>
                  <a:pt x="0" y="0"/>
                </a:lnTo>
                <a:lnTo>
                  <a:pt x="89707" y="10160"/>
                </a:lnTo>
                <a:lnTo>
                  <a:pt x="1595977" y="10160"/>
                </a:lnTo>
                <a:lnTo>
                  <a:pt x="1536051" y="0"/>
                </a:lnTo>
                <a:close/>
              </a:path>
            </a:pathLst>
          </a:custGeom>
          <a:solidFill>
            <a:srgbClr val="00B9D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g object 90"/>
          <p:cNvSpPr/>
          <p:nvPr/>
        </p:nvSpPr>
        <p:spPr>
          <a:xfrm>
            <a:off x="7910068" y="448309"/>
            <a:ext cx="822960" cy="10160"/>
          </a:xfrm>
          <a:custGeom>
            <a:avLst/>
            <a:gdLst/>
            <a:ahLst/>
            <a:cxnLst/>
            <a:rect l="l" t="t" r="r" b="b"/>
            <a:pathLst>
              <a:path w="822959" h="10159">
                <a:moveTo>
                  <a:pt x="822629" y="0"/>
                </a:moveTo>
                <a:lnTo>
                  <a:pt x="22161" y="0"/>
                </a:lnTo>
                <a:lnTo>
                  <a:pt x="22161" y="8890"/>
                </a:lnTo>
                <a:lnTo>
                  <a:pt x="0" y="8890"/>
                </a:lnTo>
                <a:lnTo>
                  <a:pt x="0" y="10160"/>
                </a:lnTo>
                <a:lnTo>
                  <a:pt x="801979" y="10160"/>
                </a:lnTo>
                <a:lnTo>
                  <a:pt x="801979" y="8890"/>
                </a:lnTo>
                <a:lnTo>
                  <a:pt x="822629" y="8890"/>
                </a:lnTo>
                <a:lnTo>
                  <a:pt x="822629" y="0"/>
                </a:lnTo>
                <a:close/>
              </a:path>
            </a:pathLst>
          </a:custGeom>
          <a:solidFill>
            <a:srgbClr val="00B9D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g object 91"/>
          <p:cNvSpPr/>
          <p:nvPr/>
        </p:nvSpPr>
        <p:spPr>
          <a:xfrm>
            <a:off x="0" y="457200"/>
            <a:ext cx="1268095" cy="10160"/>
          </a:xfrm>
          <a:custGeom>
            <a:avLst/>
            <a:gdLst/>
            <a:ahLst/>
            <a:cxnLst/>
            <a:rect l="l" t="t" r="r" b="b"/>
            <a:pathLst>
              <a:path w="1268095" h="10159">
                <a:moveTo>
                  <a:pt x="1267698" y="0"/>
                </a:moveTo>
                <a:lnTo>
                  <a:pt x="0" y="0"/>
                </a:lnTo>
                <a:lnTo>
                  <a:pt x="0" y="10160"/>
                </a:lnTo>
                <a:lnTo>
                  <a:pt x="1224359" y="10160"/>
                </a:lnTo>
                <a:lnTo>
                  <a:pt x="1267698" y="0"/>
                </a:lnTo>
                <a:close/>
              </a:path>
            </a:pathLst>
          </a:custGeom>
          <a:solidFill>
            <a:srgbClr val="00B8D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g object 92"/>
          <p:cNvSpPr/>
          <p:nvPr/>
        </p:nvSpPr>
        <p:spPr>
          <a:xfrm>
            <a:off x="4357364" y="457200"/>
            <a:ext cx="1570355" cy="10160"/>
          </a:xfrm>
          <a:custGeom>
            <a:avLst/>
            <a:gdLst/>
            <a:ahLst/>
            <a:cxnLst/>
            <a:rect l="l" t="t" r="r" b="b"/>
            <a:pathLst>
              <a:path w="1570354" h="10159">
                <a:moveTo>
                  <a:pt x="1509992" y="0"/>
                </a:moveTo>
                <a:lnTo>
                  <a:pt x="0" y="0"/>
                </a:lnTo>
                <a:lnTo>
                  <a:pt x="89707" y="10160"/>
                </a:lnTo>
                <a:lnTo>
                  <a:pt x="1569919" y="10160"/>
                </a:lnTo>
                <a:lnTo>
                  <a:pt x="1509992" y="0"/>
                </a:lnTo>
                <a:close/>
              </a:path>
            </a:pathLst>
          </a:custGeom>
          <a:solidFill>
            <a:srgbClr val="00B8D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g object 93"/>
          <p:cNvSpPr/>
          <p:nvPr/>
        </p:nvSpPr>
        <p:spPr>
          <a:xfrm>
            <a:off x="7860703" y="457200"/>
            <a:ext cx="854075" cy="10160"/>
          </a:xfrm>
          <a:custGeom>
            <a:avLst/>
            <a:gdLst/>
            <a:ahLst/>
            <a:cxnLst/>
            <a:rect l="l" t="t" r="r" b="b"/>
            <a:pathLst>
              <a:path w="854075" h="10159">
                <a:moveTo>
                  <a:pt x="853925" y="0"/>
                </a:moveTo>
                <a:lnTo>
                  <a:pt x="52666" y="0"/>
                </a:lnTo>
                <a:lnTo>
                  <a:pt x="0" y="10160"/>
                </a:lnTo>
                <a:lnTo>
                  <a:pt x="812623" y="10160"/>
                </a:lnTo>
                <a:lnTo>
                  <a:pt x="853925" y="0"/>
                </a:lnTo>
                <a:close/>
              </a:path>
            </a:pathLst>
          </a:custGeom>
          <a:solidFill>
            <a:srgbClr val="00B8D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g object 94"/>
          <p:cNvSpPr/>
          <p:nvPr/>
        </p:nvSpPr>
        <p:spPr>
          <a:xfrm>
            <a:off x="0" y="466089"/>
            <a:ext cx="1216660" cy="10160"/>
          </a:xfrm>
          <a:custGeom>
            <a:avLst/>
            <a:gdLst/>
            <a:ahLst/>
            <a:cxnLst/>
            <a:rect l="l" t="t" r="r" b="b"/>
            <a:pathLst>
              <a:path w="1216660" h="10159">
                <a:moveTo>
                  <a:pt x="1216228" y="0"/>
                </a:moveTo>
                <a:lnTo>
                  <a:pt x="0" y="0"/>
                </a:lnTo>
                <a:lnTo>
                  <a:pt x="0" y="6350"/>
                </a:lnTo>
                <a:lnTo>
                  <a:pt x="0" y="10160"/>
                </a:lnTo>
                <a:lnTo>
                  <a:pt x="1196873" y="10160"/>
                </a:lnTo>
                <a:lnTo>
                  <a:pt x="1196873" y="6350"/>
                </a:lnTo>
                <a:lnTo>
                  <a:pt x="1216228" y="6350"/>
                </a:lnTo>
                <a:lnTo>
                  <a:pt x="1216228" y="0"/>
                </a:lnTo>
                <a:close/>
              </a:path>
            </a:pathLst>
          </a:custGeom>
          <a:solidFill>
            <a:srgbClr val="00B7D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g object 95"/>
          <p:cNvSpPr/>
          <p:nvPr/>
        </p:nvSpPr>
        <p:spPr>
          <a:xfrm>
            <a:off x="4435858" y="466090"/>
            <a:ext cx="1544320" cy="10160"/>
          </a:xfrm>
          <a:custGeom>
            <a:avLst/>
            <a:gdLst/>
            <a:ahLst/>
            <a:cxnLst/>
            <a:rect l="l" t="t" r="r" b="b"/>
            <a:pathLst>
              <a:path w="1544320" h="10159">
                <a:moveTo>
                  <a:pt x="1483934" y="0"/>
                </a:moveTo>
                <a:lnTo>
                  <a:pt x="0" y="0"/>
                </a:lnTo>
                <a:lnTo>
                  <a:pt x="89707" y="10160"/>
                </a:lnTo>
                <a:lnTo>
                  <a:pt x="1543861" y="10160"/>
                </a:lnTo>
                <a:lnTo>
                  <a:pt x="1483934" y="0"/>
                </a:lnTo>
                <a:close/>
              </a:path>
            </a:pathLst>
          </a:custGeom>
          <a:solidFill>
            <a:srgbClr val="00B7D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g object 96"/>
          <p:cNvSpPr/>
          <p:nvPr/>
        </p:nvSpPr>
        <p:spPr>
          <a:xfrm>
            <a:off x="7817904" y="466089"/>
            <a:ext cx="842644" cy="10160"/>
          </a:xfrm>
          <a:custGeom>
            <a:avLst/>
            <a:gdLst/>
            <a:ahLst/>
            <a:cxnLst/>
            <a:rect l="l" t="t" r="r" b="b"/>
            <a:pathLst>
              <a:path w="842645" h="10159">
                <a:moveTo>
                  <a:pt x="842505" y="0"/>
                </a:moveTo>
                <a:lnTo>
                  <a:pt x="26339" y="0"/>
                </a:lnTo>
                <a:lnTo>
                  <a:pt x="26339" y="8890"/>
                </a:lnTo>
                <a:lnTo>
                  <a:pt x="0" y="8890"/>
                </a:lnTo>
                <a:lnTo>
                  <a:pt x="0" y="10160"/>
                </a:lnTo>
                <a:lnTo>
                  <a:pt x="821461" y="10160"/>
                </a:lnTo>
                <a:lnTo>
                  <a:pt x="821461" y="8890"/>
                </a:lnTo>
                <a:lnTo>
                  <a:pt x="842505" y="8890"/>
                </a:lnTo>
                <a:lnTo>
                  <a:pt x="842505" y="0"/>
                </a:lnTo>
                <a:close/>
              </a:path>
            </a:pathLst>
          </a:custGeom>
          <a:solidFill>
            <a:srgbClr val="00B7D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g object 97"/>
          <p:cNvSpPr/>
          <p:nvPr/>
        </p:nvSpPr>
        <p:spPr>
          <a:xfrm>
            <a:off x="0" y="476250"/>
            <a:ext cx="1191260" cy="8890"/>
          </a:xfrm>
          <a:custGeom>
            <a:avLst/>
            <a:gdLst/>
            <a:ahLst/>
            <a:cxnLst/>
            <a:rect l="l" t="t" r="r" b="b"/>
            <a:pathLst>
              <a:path w="1191260" h="8890">
                <a:moveTo>
                  <a:pt x="1191069" y="0"/>
                </a:moveTo>
                <a:lnTo>
                  <a:pt x="0" y="0"/>
                </a:lnTo>
                <a:lnTo>
                  <a:pt x="0" y="8889"/>
                </a:lnTo>
                <a:lnTo>
                  <a:pt x="1163954" y="8889"/>
                </a:lnTo>
                <a:lnTo>
                  <a:pt x="1191069" y="0"/>
                </a:lnTo>
                <a:close/>
              </a:path>
            </a:pathLst>
          </a:custGeom>
          <a:solidFill>
            <a:srgbClr val="00B6D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g object 98"/>
          <p:cNvSpPr/>
          <p:nvPr/>
        </p:nvSpPr>
        <p:spPr>
          <a:xfrm>
            <a:off x="4525566" y="476250"/>
            <a:ext cx="1506855" cy="8890"/>
          </a:xfrm>
          <a:custGeom>
            <a:avLst/>
            <a:gdLst/>
            <a:ahLst/>
            <a:cxnLst/>
            <a:rect l="l" t="t" r="r" b="b"/>
            <a:pathLst>
              <a:path w="1506854" h="8890">
                <a:moveTo>
                  <a:pt x="1454153" y="0"/>
                </a:moveTo>
                <a:lnTo>
                  <a:pt x="0" y="0"/>
                </a:lnTo>
                <a:lnTo>
                  <a:pt x="78494" y="8889"/>
                </a:lnTo>
                <a:lnTo>
                  <a:pt x="1506589" y="8889"/>
                </a:lnTo>
                <a:lnTo>
                  <a:pt x="1454153" y="0"/>
                </a:lnTo>
                <a:close/>
              </a:path>
            </a:pathLst>
          </a:custGeom>
          <a:solidFill>
            <a:srgbClr val="00B6D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g object 99"/>
          <p:cNvSpPr/>
          <p:nvPr/>
        </p:nvSpPr>
        <p:spPr>
          <a:xfrm>
            <a:off x="7768538" y="476250"/>
            <a:ext cx="868044" cy="8890"/>
          </a:xfrm>
          <a:custGeom>
            <a:avLst/>
            <a:gdLst/>
            <a:ahLst/>
            <a:cxnLst/>
            <a:rect l="l" t="t" r="r" b="b"/>
            <a:pathLst>
              <a:path w="868045" h="8890">
                <a:moveTo>
                  <a:pt x="867850" y="0"/>
                </a:moveTo>
                <a:lnTo>
                  <a:pt x="46082" y="0"/>
                </a:lnTo>
                <a:lnTo>
                  <a:pt x="0" y="8889"/>
                </a:lnTo>
                <a:lnTo>
                  <a:pt x="826122" y="8889"/>
                </a:lnTo>
                <a:lnTo>
                  <a:pt x="867850" y="0"/>
                </a:lnTo>
                <a:close/>
              </a:path>
            </a:pathLst>
          </a:custGeom>
          <a:solidFill>
            <a:srgbClr val="00B6D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g object 100"/>
          <p:cNvSpPr/>
          <p:nvPr/>
        </p:nvSpPr>
        <p:spPr>
          <a:xfrm>
            <a:off x="0" y="485140"/>
            <a:ext cx="1163955" cy="10160"/>
          </a:xfrm>
          <a:custGeom>
            <a:avLst/>
            <a:gdLst/>
            <a:ahLst/>
            <a:cxnLst/>
            <a:rect l="l" t="t" r="r" b="b"/>
            <a:pathLst>
              <a:path w="1163955" h="10159">
                <a:moveTo>
                  <a:pt x="1163955" y="0"/>
                </a:moveTo>
                <a:lnTo>
                  <a:pt x="0" y="0"/>
                </a:lnTo>
                <a:lnTo>
                  <a:pt x="0" y="10160"/>
                </a:lnTo>
                <a:lnTo>
                  <a:pt x="1132966" y="10160"/>
                </a:lnTo>
                <a:lnTo>
                  <a:pt x="1163955" y="0"/>
                </a:lnTo>
                <a:close/>
              </a:path>
            </a:pathLst>
          </a:custGeom>
          <a:solidFill>
            <a:srgbClr val="00B5D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g object 101"/>
          <p:cNvSpPr/>
          <p:nvPr/>
        </p:nvSpPr>
        <p:spPr>
          <a:xfrm>
            <a:off x="4604060" y="485140"/>
            <a:ext cx="1488440" cy="10160"/>
          </a:xfrm>
          <a:custGeom>
            <a:avLst/>
            <a:gdLst/>
            <a:ahLst/>
            <a:cxnLst/>
            <a:rect l="l" t="t" r="r" b="b"/>
            <a:pathLst>
              <a:path w="1488439" h="10159">
                <a:moveTo>
                  <a:pt x="1428095" y="0"/>
                </a:moveTo>
                <a:lnTo>
                  <a:pt x="0" y="0"/>
                </a:lnTo>
                <a:lnTo>
                  <a:pt x="89707" y="10160"/>
                </a:lnTo>
                <a:lnTo>
                  <a:pt x="1488022" y="10160"/>
                </a:lnTo>
                <a:lnTo>
                  <a:pt x="1428095" y="0"/>
                </a:lnTo>
                <a:close/>
              </a:path>
            </a:pathLst>
          </a:custGeom>
          <a:solidFill>
            <a:srgbClr val="00B5D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g object 102"/>
          <p:cNvSpPr/>
          <p:nvPr/>
        </p:nvSpPr>
        <p:spPr>
          <a:xfrm>
            <a:off x="7715871" y="485140"/>
            <a:ext cx="878840" cy="10160"/>
          </a:xfrm>
          <a:custGeom>
            <a:avLst/>
            <a:gdLst/>
            <a:ahLst/>
            <a:cxnLst/>
            <a:rect l="l" t="t" r="r" b="b"/>
            <a:pathLst>
              <a:path w="878840" h="10159">
                <a:moveTo>
                  <a:pt x="878788" y="0"/>
                </a:moveTo>
                <a:lnTo>
                  <a:pt x="52666" y="0"/>
                </a:lnTo>
                <a:lnTo>
                  <a:pt x="0" y="10160"/>
                </a:lnTo>
                <a:lnTo>
                  <a:pt x="831098" y="10160"/>
                </a:lnTo>
                <a:lnTo>
                  <a:pt x="878788" y="0"/>
                </a:lnTo>
                <a:close/>
              </a:path>
            </a:pathLst>
          </a:custGeom>
          <a:solidFill>
            <a:srgbClr val="00B5D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bg object 103"/>
          <p:cNvSpPr/>
          <p:nvPr/>
        </p:nvSpPr>
        <p:spPr>
          <a:xfrm>
            <a:off x="0" y="494030"/>
            <a:ext cx="1137285" cy="10160"/>
          </a:xfrm>
          <a:custGeom>
            <a:avLst/>
            <a:gdLst/>
            <a:ahLst/>
            <a:cxnLst/>
            <a:rect l="l" t="t" r="r" b="b"/>
            <a:pathLst>
              <a:path w="1137285" h="10159">
                <a:moveTo>
                  <a:pt x="1136840" y="0"/>
                </a:moveTo>
                <a:lnTo>
                  <a:pt x="0" y="0"/>
                </a:lnTo>
                <a:lnTo>
                  <a:pt x="0" y="10160"/>
                </a:lnTo>
                <a:lnTo>
                  <a:pt x="1105852" y="10160"/>
                </a:lnTo>
                <a:lnTo>
                  <a:pt x="1136840" y="0"/>
                </a:lnTo>
                <a:close/>
              </a:path>
            </a:pathLst>
          </a:custGeom>
          <a:solidFill>
            <a:srgbClr val="00B4D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bg object 104"/>
          <p:cNvSpPr/>
          <p:nvPr/>
        </p:nvSpPr>
        <p:spPr>
          <a:xfrm>
            <a:off x="4682554" y="494030"/>
            <a:ext cx="1462405" cy="10160"/>
          </a:xfrm>
          <a:custGeom>
            <a:avLst/>
            <a:gdLst/>
            <a:ahLst/>
            <a:cxnLst/>
            <a:rect l="l" t="t" r="r" b="b"/>
            <a:pathLst>
              <a:path w="1462404" h="10159">
                <a:moveTo>
                  <a:pt x="1402037" y="0"/>
                </a:moveTo>
                <a:lnTo>
                  <a:pt x="0" y="0"/>
                </a:lnTo>
                <a:lnTo>
                  <a:pt x="89707" y="10160"/>
                </a:lnTo>
                <a:lnTo>
                  <a:pt x="1461963" y="10160"/>
                </a:lnTo>
                <a:lnTo>
                  <a:pt x="1402037" y="0"/>
                </a:lnTo>
                <a:close/>
              </a:path>
            </a:pathLst>
          </a:custGeom>
          <a:solidFill>
            <a:srgbClr val="00B4D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bg object 105"/>
          <p:cNvSpPr/>
          <p:nvPr/>
        </p:nvSpPr>
        <p:spPr>
          <a:xfrm>
            <a:off x="7669789" y="494030"/>
            <a:ext cx="883285" cy="10160"/>
          </a:xfrm>
          <a:custGeom>
            <a:avLst/>
            <a:gdLst/>
            <a:ahLst/>
            <a:cxnLst/>
            <a:rect l="l" t="t" r="r" b="b"/>
            <a:pathLst>
              <a:path w="883284" h="10159">
                <a:moveTo>
                  <a:pt x="883142" y="0"/>
                </a:moveTo>
                <a:lnTo>
                  <a:pt x="52666" y="0"/>
                </a:lnTo>
                <a:lnTo>
                  <a:pt x="0" y="10160"/>
                </a:lnTo>
                <a:lnTo>
                  <a:pt x="835452" y="10160"/>
                </a:lnTo>
                <a:lnTo>
                  <a:pt x="883142" y="0"/>
                </a:lnTo>
                <a:close/>
              </a:path>
            </a:pathLst>
          </a:custGeom>
          <a:solidFill>
            <a:srgbClr val="00B4D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bg object 106"/>
          <p:cNvSpPr/>
          <p:nvPr/>
        </p:nvSpPr>
        <p:spPr>
          <a:xfrm>
            <a:off x="0" y="502919"/>
            <a:ext cx="1109980" cy="10160"/>
          </a:xfrm>
          <a:custGeom>
            <a:avLst/>
            <a:gdLst/>
            <a:ahLst/>
            <a:cxnLst/>
            <a:rect l="l" t="t" r="r" b="b"/>
            <a:pathLst>
              <a:path w="1109980" h="10159">
                <a:moveTo>
                  <a:pt x="1109725" y="0"/>
                </a:moveTo>
                <a:lnTo>
                  <a:pt x="0" y="0"/>
                </a:lnTo>
                <a:lnTo>
                  <a:pt x="0" y="10159"/>
                </a:lnTo>
                <a:lnTo>
                  <a:pt x="1078737" y="10159"/>
                </a:lnTo>
                <a:lnTo>
                  <a:pt x="1109725" y="0"/>
                </a:lnTo>
                <a:close/>
              </a:path>
            </a:pathLst>
          </a:custGeom>
          <a:solidFill>
            <a:srgbClr val="00B3D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bg object 107"/>
          <p:cNvSpPr/>
          <p:nvPr/>
        </p:nvSpPr>
        <p:spPr>
          <a:xfrm>
            <a:off x="4777867" y="502919"/>
            <a:ext cx="1408430" cy="10160"/>
          </a:xfrm>
          <a:custGeom>
            <a:avLst/>
            <a:gdLst/>
            <a:ahLst/>
            <a:cxnLst/>
            <a:rect l="l" t="t" r="r" b="b"/>
            <a:pathLst>
              <a:path w="1408429" h="10159">
                <a:moveTo>
                  <a:pt x="1408163" y="3810"/>
                </a:moveTo>
                <a:lnTo>
                  <a:pt x="1370393" y="3810"/>
                </a:lnTo>
                <a:lnTo>
                  <a:pt x="1370393" y="0"/>
                </a:lnTo>
                <a:lnTo>
                  <a:pt x="0" y="0"/>
                </a:lnTo>
                <a:lnTo>
                  <a:pt x="0" y="3810"/>
                </a:lnTo>
                <a:lnTo>
                  <a:pt x="44843" y="3810"/>
                </a:lnTo>
                <a:lnTo>
                  <a:pt x="44843" y="10160"/>
                </a:lnTo>
                <a:lnTo>
                  <a:pt x="1408163" y="10160"/>
                </a:lnTo>
                <a:lnTo>
                  <a:pt x="1408163" y="3810"/>
                </a:lnTo>
                <a:close/>
              </a:path>
            </a:pathLst>
          </a:custGeom>
          <a:solidFill>
            <a:srgbClr val="00B3D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bg object 108"/>
          <p:cNvSpPr/>
          <p:nvPr/>
        </p:nvSpPr>
        <p:spPr>
          <a:xfrm>
            <a:off x="7623705" y="502919"/>
            <a:ext cx="887730" cy="10160"/>
          </a:xfrm>
          <a:custGeom>
            <a:avLst/>
            <a:gdLst/>
            <a:ahLst/>
            <a:cxnLst/>
            <a:rect l="l" t="t" r="r" b="b"/>
            <a:pathLst>
              <a:path w="887729" h="10159">
                <a:moveTo>
                  <a:pt x="887496" y="0"/>
                </a:moveTo>
                <a:lnTo>
                  <a:pt x="52666" y="0"/>
                </a:lnTo>
                <a:lnTo>
                  <a:pt x="0" y="10159"/>
                </a:lnTo>
                <a:lnTo>
                  <a:pt x="839806" y="10159"/>
                </a:lnTo>
                <a:lnTo>
                  <a:pt x="887496" y="0"/>
                </a:lnTo>
                <a:close/>
              </a:path>
            </a:pathLst>
          </a:custGeom>
          <a:solidFill>
            <a:srgbClr val="00B3D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bg object 109"/>
          <p:cNvSpPr/>
          <p:nvPr/>
        </p:nvSpPr>
        <p:spPr>
          <a:xfrm>
            <a:off x="0" y="513080"/>
            <a:ext cx="1078865" cy="8890"/>
          </a:xfrm>
          <a:custGeom>
            <a:avLst/>
            <a:gdLst/>
            <a:ahLst/>
            <a:cxnLst/>
            <a:rect l="l" t="t" r="r" b="b"/>
            <a:pathLst>
              <a:path w="1078865" h="8890">
                <a:moveTo>
                  <a:pt x="1078738" y="0"/>
                </a:moveTo>
                <a:lnTo>
                  <a:pt x="0" y="0"/>
                </a:lnTo>
                <a:lnTo>
                  <a:pt x="0" y="8890"/>
                </a:lnTo>
                <a:lnTo>
                  <a:pt x="1051623" y="8890"/>
                </a:lnTo>
                <a:lnTo>
                  <a:pt x="1078738" y="0"/>
                </a:lnTo>
                <a:close/>
              </a:path>
            </a:pathLst>
          </a:custGeom>
          <a:solidFill>
            <a:srgbClr val="00B2D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bg object 110"/>
          <p:cNvSpPr/>
          <p:nvPr/>
        </p:nvSpPr>
        <p:spPr>
          <a:xfrm>
            <a:off x="4850756" y="513080"/>
            <a:ext cx="1436370" cy="8890"/>
          </a:xfrm>
          <a:custGeom>
            <a:avLst/>
            <a:gdLst/>
            <a:ahLst/>
            <a:cxnLst/>
            <a:rect l="l" t="t" r="r" b="b"/>
            <a:pathLst>
              <a:path w="1436370" h="8890">
                <a:moveTo>
                  <a:pt x="1361823" y="0"/>
                </a:moveTo>
                <a:lnTo>
                  <a:pt x="0" y="0"/>
                </a:lnTo>
                <a:lnTo>
                  <a:pt x="78494" y="8890"/>
                </a:lnTo>
                <a:lnTo>
                  <a:pt x="1436134" y="8890"/>
                </a:lnTo>
                <a:lnTo>
                  <a:pt x="1361823" y="0"/>
                </a:lnTo>
                <a:close/>
              </a:path>
            </a:pathLst>
          </a:custGeom>
          <a:solidFill>
            <a:srgbClr val="00B2D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bg object 111"/>
          <p:cNvSpPr/>
          <p:nvPr/>
        </p:nvSpPr>
        <p:spPr>
          <a:xfrm>
            <a:off x="7580172" y="513079"/>
            <a:ext cx="868680" cy="8890"/>
          </a:xfrm>
          <a:custGeom>
            <a:avLst/>
            <a:gdLst/>
            <a:ahLst/>
            <a:cxnLst/>
            <a:rect l="l" t="t" r="r" b="b"/>
            <a:pathLst>
              <a:path w="868679" h="8890">
                <a:moveTo>
                  <a:pt x="868426" y="0"/>
                </a:moveTo>
                <a:lnTo>
                  <a:pt x="27063" y="0"/>
                </a:lnTo>
                <a:lnTo>
                  <a:pt x="27063" y="6350"/>
                </a:lnTo>
                <a:lnTo>
                  <a:pt x="0" y="6350"/>
                </a:lnTo>
                <a:lnTo>
                  <a:pt x="0" y="8890"/>
                </a:lnTo>
                <a:lnTo>
                  <a:pt x="847572" y="8890"/>
                </a:lnTo>
                <a:lnTo>
                  <a:pt x="847572" y="6350"/>
                </a:lnTo>
                <a:lnTo>
                  <a:pt x="868426" y="6350"/>
                </a:lnTo>
                <a:lnTo>
                  <a:pt x="868426" y="0"/>
                </a:lnTo>
                <a:close/>
              </a:path>
            </a:pathLst>
          </a:custGeom>
          <a:solidFill>
            <a:srgbClr val="00B2D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bg object 112"/>
          <p:cNvSpPr/>
          <p:nvPr/>
        </p:nvSpPr>
        <p:spPr>
          <a:xfrm>
            <a:off x="0" y="521969"/>
            <a:ext cx="1052195" cy="8890"/>
          </a:xfrm>
          <a:custGeom>
            <a:avLst/>
            <a:gdLst/>
            <a:ahLst/>
            <a:cxnLst/>
            <a:rect l="l" t="t" r="r" b="b"/>
            <a:pathLst>
              <a:path w="1052195" h="8890">
                <a:moveTo>
                  <a:pt x="1051623" y="0"/>
                </a:moveTo>
                <a:lnTo>
                  <a:pt x="0" y="0"/>
                </a:lnTo>
                <a:lnTo>
                  <a:pt x="0" y="8889"/>
                </a:lnTo>
                <a:lnTo>
                  <a:pt x="1024508" y="8889"/>
                </a:lnTo>
                <a:lnTo>
                  <a:pt x="1051623" y="0"/>
                </a:lnTo>
                <a:close/>
              </a:path>
            </a:pathLst>
          </a:custGeom>
          <a:solidFill>
            <a:srgbClr val="00B1D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bg object 113"/>
          <p:cNvSpPr/>
          <p:nvPr/>
        </p:nvSpPr>
        <p:spPr>
          <a:xfrm>
            <a:off x="4929250" y="521969"/>
            <a:ext cx="1432560" cy="8890"/>
          </a:xfrm>
          <a:custGeom>
            <a:avLst/>
            <a:gdLst/>
            <a:ahLst/>
            <a:cxnLst/>
            <a:rect l="l" t="t" r="r" b="b"/>
            <a:pathLst>
              <a:path w="1432560" h="8890">
                <a:moveTo>
                  <a:pt x="1357640" y="0"/>
                </a:moveTo>
                <a:lnTo>
                  <a:pt x="0" y="0"/>
                </a:lnTo>
                <a:lnTo>
                  <a:pt x="78494" y="8889"/>
                </a:lnTo>
                <a:lnTo>
                  <a:pt x="1431951" y="8889"/>
                </a:lnTo>
                <a:lnTo>
                  <a:pt x="1357640" y="0"/>
                </a:lnTo>
                <a:close/>
              </a:path>
            </a:pathLst>
          </a:custGeom>
          <a:solidFill>
            <a:srgbClr val="00B1D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bg object 114"/>
          <p:cNvSpPr/>
          <p:nvPr/>
        </p:nvSpPr>
        <p:spPr>
          <a:xfrm>
            <a:off x="7495294" y="521969"/>
            <a:ext cx="927100" cy="8890"/>
          </a:xfrm>
          <a:custGeom>
            <a:avLst/>
            <a:gdLst/>
            <a:ahLst/>
            <a:cxnLst/>
            <a:rect l="l" t="t" r="r" b="b"/>
            <a:pathLst>
              <a:path w="927100" h="8890">
                <a:moveTo>
                  <a:pt x="926490" y="0"/>
                </a:moveTo>
                <a:lnTo>
                  <a:pt x="74274" y="0"/>
                </a:lnTo>
                <a:lnTo>
                  <a:pt x="0" y="8889"/>
                </a:lnTo>
                <a:lnTo>
                  <a:pt x="884761" y="8889"/>
                </a:lnTo>
                <a:lnTo>
                  <a:pt x="926490" y="0"/>
                </a:lnTo>
                <a:close/>
              </a:path>
            </a:pathLst>
          </a:custGeom>
          <a:solidFill>
            <a:srgbClr val="00B1D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bg object 115"/>
          <p:cNvSpPr/>
          <p:nvPr/>
        </p:nvSpPr>
        <p:spPr>
          <a:xfrm>
            <a:off x="0" y="530859"/>
            <a:ext cx="1024890" cy="10160"/>
          </a:xfrm>
          <a:custGeom>
            <a:avLst/>
            <a:gdLst/>
            <a:ahLst/>
            <a:cxnLst/>
            <a:rect l="l" t="t" r="r" b="b"/>
            <a:pathLst>
              <a:path w="1024890" h="10159">
                <a:moveTo>
                  <a:pt x="1024508" y="0"/>
                </a:moveTo>
                <a:lnTo>
                  <a:pt x="0" y="0"/>
                </a:lnTo>
                <a:lnTo>
                  <a:pt x="0" y="10160"/>
                </a:lnTo>
                <a:lnTo>
                  <a:pt x="993520" y="10160"/>
                </a:lnTo>
                <a:lnTo>
                  <a:pt x="1024508" y="0"/>
                </a:lnTo>
                <a:close/>
              </a:path>
            </a:pathLst>
          </a:custGeom>
          <a:solidFill>
            <a:srgbClr val="00B0D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bg object 116"/>
          <p:cNvSpPr/>
          <p:nvPr/>
        </p:nvSpPr>
        <p:spPr>
          <a:xfrm>
            <a:off x="5007744" y="530859"/>
            <a:ext cx="1438910" cy="10160"/>
          </a:xfrm>
          <a:custGeom>
            <a:avLst/>
            <a:gdLst/>
            <a:ahLst/>
            <a:cxnLst/>
            <a:rect l="l" t="t" r="r" b="b"/>
            <a:pathLst>
              <a:path w="1438910" h="10159">
                <a:moveTo>
                  <a:pt x="1353457" y="0"/>
                </a:moveTo>
                <a:lnTo>
                  <a:pt x="0" y="0"/>
                </a:lnTo>
                <a:lnTo>
                  <a:pt x="89707" y="10160"/>
                </a:lnTo>
                <a:lnTo>
                  <a:pt x="1438384" y="10160"/>
                </a:lnTo>
                <a:lnTo>
                  <a:pt x="1353457" y="0"/>
                </a:lnTo>
                <a:close/>
              </a:path>
            </a:pathLst>
          </a:custGeom>
          <a:solidFill>
            <a:srgbClr val="00B0D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bg object 117"/>
          <p:cNvSpPr/>
          <p:nvPr/>
        </p:nvSpPr>
        <p:spPr>
          <a:xfrm>
            <a:off x="7426325" y="530859"/>
            <a:ext cx="939165" cy="10160"/>
          </a:xfrm>
          <a:custGeom>
            <a:avLst/>
            <a:gdLst/>
            <a:ahLst/>
            <a:cxnLst/>
            <a:rect l="l" t="t" r="r" b="b"/>
            <a:pathLst>
              <a:path w="939165" h="10159">
                <a:moveTo>
                  <a:pt x="938822" y="0"/>
                </a:moveTo>
                <a:lnTo>
                  <a:pt x="42430" y="0"/>
                </a:lnTo>
                <a:lnTo>
                  <a:pt x="42430" y="6350"/>
                </a:lnTo>
                <a:lnTo>
                  <a:pt x="0" y="6350"/>
                </a:lnTo>
                <a:lnTo>
                  <a:pt x="0" y="10160"/>
                </a:lnTo>
                <a:lnTo>
                  <a:pt x="912939" y="10160"/>
                </a:lnTo>
                <a:lnTo>
                  <a:pt x="912939" y="6350"/>
                </a:lnTo>
                <a:lnTo>
                  <a:pt x="938822" y="6350"/>
                </a:lnTo>
                <a:lnTo>
                  <a:pt x="938822" y="0"/>
                </a:lnTo>
                <a:close/>
              </a:path>
            </a:pathLst>
          </a:custGeom>
          <a:solidFill>
            <a:srgbClr val="00B0D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bg object 118"/>
          <p:cNvSpPr/>
          <p:nvPr/>
        </p:nvSpPr>
        <p:spPr>
          <a:xfrm>
            <a:off x="0" y="539750"/>
            <a:ext cx="997585" cy="10160"/>
          </a:xfrm>
          <a:custGeom>
            <a:avLst/>
            <a:gdLst/>
            <a:ahLst/>
            <a:cxnLst/>
            <a:rect l="l" t="t" r="r" b="b"/>
            <a:pathLst>
              <a:path w="997585" h="10159">
                <a:moveTo>
                  <a:pt x="997394" y="0"/>
                </a:moveTo>
                <a:lnTo>
                  <a:pt x="0" y="0"/>
                </a:lnTo>
                <a:lnTo>
                  <a:pt x="0" y="10160"/>
                </a:lnTo>
                <a:lnTo>
                  <a:pt x="966406" y="10160"/>
                </a:lnTo>
                <a:lnTo>
                  <a:pt x="997394" y="0"/>
                </a:lnTo>
                <a:close/>
              </a:path>
            </a:pathLst>
          </a:custGeom>
          <a:solidFill>
            <a:srgbClr val="00AFD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bg object 119"/>
          <p:cNvSpPr/>
          <p:nvPr/>
        </p:nvSpPr>
        <p:spPr>
          <a:xfrm>
            <a:off x="5086238" y="539750"/>
            <a:ext cx="1434465" cy="10160"/>
          </a:xfrm>
          <a:custGeom>
            <a:avLst/>
            <a:gdLst/>
            <a:ahLst/>
            <a:cxnLst/>
            <a:rect l="l" t="t" r="r" b="b"/>
            <a:pathLst>
              <a:path w="1434465" h="10159">
                <a:moveTo>
                  <a:pt x="1349274" y="0"/>
                </a:moveTo>
                <a:lnTo>
                  <a:pt x="0" y="0"/>
                </a:lnTo>
                <a:lnTo>
                  <a:pt x="89707" y="10160"/>
                </a:lnTo>
                <a:lnTo>
                  <a:pt x="1434201" y="10160"/>
                </a:lnTo>
                <a:lnTo>
                  <a:pt x="1349274" y="0"/>
                </a:lnTo>
                <a:close/>
              </a:path>
            </a:pathLst>
          </a:custGeom>
          <a:solidFill>
            <a:srgbClr val="00AFD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bg object 120"/>
          <p:cNvSpPr/>
          <p:nvPr/>
        </p:nvSpPr>
        <p:spPr>
          <a:xfrm>
            <a:off x="7336134" y="539750"/>
            <a:ext cx="999490" cy="10160"/>
          </a:xfrm>
          <a:custGeom>
            <a:avLst/>
            <a:gdLst/>
            <a:ahLst/>
            <a:cxnLst/>
            <a:rect l="l" t="t" r="r" b="b"/>
            <a:pathLst>
              <a:path w="999490" h="10159">
                <a:moveTo>
                  <a:pt x="999482" y="0"/>
                </a:moveTo>
                <a:lnTo>
                  <a:pt x="84885" y="0"/>
                </a:lnTo>
                <a:lnTo>
                  <a:pt x="0" y="10160"/>
                </a:lnTo>
                <a:lnTo>
                  <a:pt x="940952" y="10160"/>
                </a:lnTo>
                <a:lnTo>
                  <a:pt x="999482" y="0"/>
                </a:lnTo>
                <a:close/>
              </a:path>
            </a:pathLst>
          </a:custGeom>
          <a:solidFill>
            <a:srgbClr val="00AFD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bg object 121"/>
          <p:cNvSpPr/>
          <p:nvPr/>
        </p:nvSpPr>
        <p:spPr>
          <a:xfrm>
            <a:off x="0" y="548640"/>
            <a:ext cx="970280" cy="10160"/>
          </a:xfrm>
          <a:custGeom>
            <a:avLst/>
            <a:gdLst/>
            <a:ahLst/>
            <a:cxnLst/>
            <a:rect l="l" t="t" r="r" b="b"/>
            <a:pathLst>
              <a:path w="970280" h="10159">
                <a:moveTo>
                  <a:pt x="970279" y="0"/>
                </a:moveTo>
                <a:lnTo>
                  <a:pt x="0" y="0"/>
                </a:lnTo>
                <a:lnTo>
                  <a:pt x="0" y="10160"/>
                </a:lnTo>
                <a:lnTo>
                  <a:pt x="939291" y="10160"/>
                </a:lnTo>
                <a:lnTo>
                  <a:pt x="970279" y="0"/>
                </a:lnTo>
                <a:close/>
              </a:path>
            </a:pathLst>
          </a:custGeom>
          <a:solidFill>
            <a:srgbClr val="00AED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bg object 122"/>
          <p:cNvSpPr/>
          <p:nvPr/>
        </p:nvSpPr>
        <p:spPr>
          <a:xfrm>
            <a:off x="5198364" y="548639"/>
            <a:ext cx="1399540" cy="10160"/>
          </a:xfrm>
          <a:custGeom>
            <a:avLst/>
            <a:gdLst/>
            <a:ahLst/>
            <a:cxnLst/>
            <a:rect l="l" t="t" r="r" b="b"/>
            <a:pathLst>
              <a:path w="1399540" h="10159">
                <a:moveTo>
                  <a:pt x="1399197" y="7620"/>
                </a:moveTo>
                <a:lnTo>
                  <a:pt x="1343304" y="7620"/>
                </a:lnTo>
                <a:lnTo>
                  <a:pt x="1343304" y="0"/>
                </a:lnTo>
                <a:lnTo>
                  <a:pt x="0" y="0"/>
                </a:lnTo>
                <a:lnTo>
                  <a:pt x="0" y="7620"/>
                </a:lnTo>
                <a:lnTo>
                  <a:pt x="44856" y="7620"/>
                </a:lnTo>
                <a:lnTo>
                  <a:pt x="44856" y="10160"/>
                </a:lnTo>
                <a:lnTo>
                  <a:pt x="1399197" y="10160"/>
                </a:lnTo>
                <a:lnTo>
                  <a:pt x="1399197" y="7620"/>
                </a:lnTo>
                <a:close/>
              </a:path>
            </a:pathLst>
          </a:custGeom>
          <a:solidFill>
            <a:srgbClr val="00AED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bg object 123"/>
          <p:cNvSpPr/>
          <p:nvPr/>
        </p:nvSpPr>
        <p:spPr>
          <a:xfrm>
            <a:off x="7261859" y="548640"/>
            <a:ext cx="1022985" cy="10160"/>
          </a:xfrm>
          <a:custGeom>
            <a:avLst/>
            <a:gdLst/>
            <a:ahLst/>
            <a:cxnLst/>
            <a:rect l="l" t="t" r="r" b="b"/>
            <a:pathLst>
              <a:path w="1022984" h="10159">
                <a:moveTo>
                  <a:pt x="1022543" y="0"/>
                </a:moveTo>
                <a:lnTo>
                  <a:pt x="84885" y="0"/>
                </a:lnTo>
                <a:lnTo>
                  <a:pt x="0" y="10160"/>
                </a:lnTo>
                <a:lnTo>
                  <a:pt x="964012" y="10160"/>
                </a:lnTo>
                <a:lnTo>
                  <a:pt x="1022543" y="0"/>
                </a:lnTo>
                <a:close/>
              </a:path>
            </a:pathLst>
          </a:custGeom>
          <a:solidFill>
            <a:srgbClr val="00AED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bg object 124"/>
          <p:cNvSpPr/>
          <p:nvPr/>
        </p:nvSpPr>
        <p:spPr>
          <a:xfrm>
            <a:off x="0" y="558800"/>
            <a:ext cx="939800" cy="8890"/>
          </a:xfrm>
          <a:custGeom>
            <a:avLst/>
            <a:gdLst/>
            <a:ahLst/>
            <a:cxnLst/>
            <a:rect l="l" t="t" r="r" b="b"/>
            <a:pathLst>
              <a:path w="939800" h="8890">
                <a:moveTo>
                  <a:pt x="939291" y="0"/>
                </a:moveTo>
                <a:lnTo>
                  <a:pt x="0" y="0"/>
                </a:lnTo>
                <a:lnTo>
                  <a:pt x="0" y="8889"/>
                </a:lnTo>
                <a:lnTo>
                  <a:pt x="912177" y="8889"/>
                </a:lnTo>
                <a:lnTo>
                  <a:pt x="939291" y="0"/>
                </a:lnTo>
                <a:close/>
              </a:path>
            </a:pathLst>
          </a:custGeom>
          <a:solidFill>
            <a:srgbClr val="00ADD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bg object 125"/>
          <p:cNvSpPr/>
          <p:nvPr/>
        </p:nvSpPr>
        <p:spPr>
          <a:xfrm>
            <a:off x="5254440" y="558800"/>
            <a:ext cx="1536065" cy="8890"/>
          </a:xfrm>
          <a:custGeom>
            <a:avLst/>
            <a:gdLst/>
            <a:ahLst/>
            <a:cxnLst/>
            <a:rect l="l" t="t" r="r" b="b"/>
            <a:pathLst>
              <a:path w="1536065" h="8890">
                <a:moveTo>
                  <a:pt x="1367170" y="0"/>
                </a:moveTo>
                <a:lnTo>
                  <a:pt x="0" y="0"/>
                </a:lnTo>
                <a:lnTo>
                  <a:pt x="78494" y="8889"/>
                </a:lnTo>
                <a:lnTo>
                  <a:pt x="1535487" y="8889"/>
                </a:lnTo>
                <a:lnTo>
                  <a:pt x="1367170" y="0"/>
                </a:lnTo>
                <a:close/>
              </a:path>
            </a:pathLst>
          </a:custGeom>
          <a:solidFill>
            <a:srgbClr val="00ADD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bg object 126"/>
          <p:cNvSpPr/>
          <p:nvPr/>
        </p:nvSpPr>
        <p:spPr>
          <a:xfrm>
            <a:off x="7085427" y="558800"/>
            <a:ext cx="1140460" cy="8890"/>
          </a:xfrm>
          <a:custGeom>
            <a:avLst/>
            <a:gdLst/>
            <a:ahLst/>
            <a:cxnLst/>
            <a:rect l="l" t="t" r="r" b="b"/>
            <a:pathLst>
              <a:path w="1140459" h="8890">
                <a:moveTo>
                  <a:pt x="1140445" y="0"/>
                </a:moveTo>
                <a:lnTo>
                  <a:pt x="176432" y="0"/>
                </a:lnTo>
                <a:lnTo>
                  <a:pt x="0" y="8889"/>
                </a:lnTo>
                <a:lnTo>
                  <a:pt x="1089231" y="8889"/>
                </a:lnTo>
                <a:lnTo>
                  <a:pt x="1140445" y="0"/>
                </a:lnTo>
                <a:close/>
              </a:path>
            </a:pathLst>
          </a:custGeom>
          <a:solidFill>
            <a:srgbClr val="00ADD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bg object 127"/>
          <p:cNvSpPr/>
          <p:nvPr/>
        </p:nvSpPr>
        <p:spPr>
          <a:xfrm>
            <a:off x="0" y="567689"/>
            <a:ext cx="8174990" cy="8890"/>
          </a:xfrm>
          <a:custGeom>
            <a:avLst/>
            <a:gdLst/>
            <a:ahLst/>
            <a:cxnLst/>
            <a:rect l="l" t="t" r="r" b="b"/>
            <a:pathLst>
              <a:path w="8174990" h="8890">
                <a:moveTo>
                  <a:pt x="912177" y="0"/>
                </a:moveTo>
                <a:lnTo>
                  <a:pt x="0" y="0"/>
                </a:lnTo>
                <a:lnTo>
                  <a:pt x="0" y="8889"/>
                </a:lnTo>
                <a:lnTo>
                  <a:pt x="886546" y="8889"/>
                </a:lnTo>
                <a:lnTo>
                  <a:pt x="892810" y="6350"/>
                </a:lnTo>
                <a:lnTo>
                  <a:pt x="912177" y="0"/>
                </a:lnTo>
                <a:close/>
              </a:path>
              <a:path w="8174990" h="8890">
                <a:moveTo>
                  <a:pt x="6789927" y="0"/>
                </a:moveTo>
                <a:lnTo>
                  <a:pt x="5332934" y="0"/>
                </a:lnTo>
                <a:lnTo>
                  <a:pt x="5411429" y="8889"/>
                </a:lnTo>
                <a:lnTo>
                  <a:pt x="8123444" y="8889"/>
                </a:lnTo>
                <a:lnTo>
                  <a:pt x="8130760" y="7620"/>
                </a:lnTo>
                <a:lnTo>
                  <a:pt x="6934200" y="7620"/>
                </a:lnTo>
                <a:lnTo>
                  <a:pt x="6789927" y="0"/>
                </a:lnTo>
                <a:close/>
              </a:path>
              <a:path w="8174990" h="8890">
                <a:moveTo>
                  <a:pt x="8174658" y="0"/>
                </a:moveTo>
                <a:lnTo>
                  <a:pt x="7085427" y="0"/>
                </a:lnTo>
                <a:lnTo>
                  <a:pt x="6934200" y="7620"/>
                </a:lnTo>
                <a:lnTo>
                  <a:pt x="8130760" y="7620"/>
                </a:lnTo>
                <a:lnTo>
                  <a:pt x="8174658" y="0"/>
                </a:lnTo>
                <a:close/>
              </a:path>
            </a:pathLst>
          </a:custGeom>
          <a:solidFill>
            <a:srgbClr val="00ACD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bg object 128"/>
          <p:cNvSpPr/>
          <p:nvPr/>
        </p:nvSpPr>
        <p:spPr>
          <a:xfrm>
            <a:off x="0" y="576579"/>
            <a:ext cx="8123555" cy="10160"/>
          </a:xfrm>
          <a:custGeom>
            <a:avLst/>
            <a:gdLst/>
            <a:ahLst/>
            <a:cxnLst/>
            <a:rect l="l" t="t" r="r" b="b"/>
            <a:pathLst>
              <a:path w="8123555" h="10159">
                <a:moveTo>
                  <a:pt x="886536" y="0"/>
                </a:moveTo>
                <a:lnTo>
                  <a:pt x="0" y="0"/>
                </a:lnTo>
                <a:lnTo>
                  <a:pt x="0" y="10160"/>
                </a:lnTo>
                <a:lnTo>
                  <a:pt x="861491" y="10160"/>
                </a:lnTo>
                <a:lnTo>
                  <a:pt x="886536" y="0"/>
                </a:lnTo>
                <a:close/>
              </a:path>
              <a:path w="8123555" h="10159">
                <a:moveTo>
                  <a:pt x="8123441" y="0"/>
                </a:moveTo>
                <a:lnTo>
                  <a:pt x="5411419" y="0"/>
                </a:lnTo>
                <a:lnTo>
                  <a:pt x="5501132" y="10160"/>
                </a:lnTo>
                <a:lnTo>
                  <a:pt x="8064906" y="10160"/>
                </a:lnTo>
                <a:lnTo>
                  <a:pt x="8123441" y="0"/>
                </a:lnTo>
                <a:close/>
              </a:path>
            </a:pathLst>
          </a:custGeom>
          <a:solidFill>
            <a:srgbClr val="00ABC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bg object 129"/>
          <p:cNvSpPr/>
          <p:nvPr/>
        </p:nvSpPr>
        <p:spPr>
          <a:xfrm>
            <a:off x="0" y="585469"/>
            <a:ext cx="8072755" cy="10160"/>
          </a:xfrm>
          <a:custGeom>
            <a:avLst/>
            <a:gdLst/>
            <a:ahLst/>
            <a:cxnLst/>
            <a:rect l="l" t="t" r="r" b="b"/>
            <a:pathLst>
              <a:path w="8072755" h="10159">
                <a:moveTo>
                  <a:pt x="864616" y="0"/>
                </a:moveTo>
                <a:lnTo>
                  <a:pt x="0" y="0"/>
                </a:lnTo>
                <a:lnTo>
                  <a:pt x="0" y="10160"/>
                </a:lnTo>
                <a:lnTo>
                  <a:pt x="839558" y="10160"/>
                </a:lnTo>
                <a:lnTo>
                  <a:pt x="864616" y="0"/>
                </a:lnTo>
                <a:close/>
              </a:path>
              <a:path w="8072755" h="10159">
                <a:moveTo>
                  <a:pt x="8072221" y="0"/>
                </a:moveTo>
                <a:lnTo>
                  <a:pt x="5489918" y="0"/>
                </a:lnTo>
                <a:lnTo>
                  <a:pt x="5579630" y="10160"/>
                </a:lnTo>
                <a:lnTo>
                  <a:pt x="8013700" y="10160"/>
                </a:lnTo>
                <a:lnTo>
                  <a:pt x="8072221" y="0"/>
                </a:lnTo>
                <a:close/>
              </a:path>
            </a:pathLst>
          </a:custGeom>
          <a:solidFill>
            <a:srgbClr val="00AAC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bg object 130"/>
          <p:cNvSpPr/>
          <p:nvPr/>
        </p:nvSpPr>
        <p:spPr>
          <a:xfrm>
            <a:off x="0" y="594359"/>
            <a:ext cx="8017509" cy="10160"/>
          </a:xfrm>
          <a:custGeom>
            <a:avLst/>
            <a:gdLst/>
            <a:ahLst/>
            <a:cxnLst/>
            <a:rect l="l" t="t" r="r" b="b"/>
            <a:pathLst>
              <a:path w="8017509" h="10159">
                <a:moveTo>
                  <a:pt x="842695" y="0"/>
                </a:moveTo>
                <a:lnTo>
                  <a:pt x="0" y="0"/>
                </a:lnTo>
                <a:lnTo>
                  <a:pt x="0" y="10160"/>
                </a:lnTo>
                <a:lnTo>
                  <a:pt x="817638" y="10160"/>
                </a:lnTo>
                <a:lnTo>
                  <a:pt x="842695" y="0"/>
                </a:lnTo>
                <a:close/>
              </a:path>
              <a:path w="8017509" h="10159">
                <a:moveTo>
                  <a:pt x="8017357" y="0"/>
                </a:moveTo>
                <a:lnTo>
                  <a:pt x="5574017" y="0"/>
                </a:lnTo>
                <a:lnTo>
                  <a:pt x="5574017" y="1270"/>
                </a:lnTo>
                <a:lnTo>
                  <a:pt x="5618873" y="1270"/>
                </a:lnTo>
                <a:lnTo>
                  <a:pt x="5618873" y="10160"/>
                </a:lnTo>
                <a:lnTo>
                  <a:pt x="7979181" y="10160"/>
                </a:lnTo>
                <a:lnTo>
                  <a:pt x="7979181" y="1270"/>
                </a:lnTo>
                <a:lnTo>
                  <a:pt x="8017357" y="1270"/>
                </a:lnTo>
                <a:lnTo>
                  <a:pt x="8017357" y="0"/>
                </a:lnTo>
                <a:close/>
              </a:path>
            </a:pathLst>
          </a:custGeom>
          <a:solidFill>
            <a:srgbClr val="00A9C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bg object 131"/>
          <p:cNvSpPr/>
          <p:nvPr/>
        </p:nvSpPr>
        <p:spPr>
          <a:xfrm>
            <a:off x="0" y="604519"/>
            <a:ext cx="7945120" cy="8890"/>
          </a:xfrm>
          <a:custGeom>
            <a:avLst/>
            <a:gdLst/>
            <a:ahLst/>
            <a:cxnLst/>
            <a:rect l="l" t="t" r="r" b="b"/>
            <a:pathLst>
              <a:path w="7945120" h="8890">
                <a:moveTo>
                  <a:pt x="817638" y="0"/>
                </a:moveTo>
                <a:lnTo>
                  <a:pt x="0" y="0"/>
                </a:lnTo>
                <a:lnTo>
                  <a:pt x="0" y="8890"/>
                </a:lnTo>
                <a:lnTo>
                  <a:pt x="795718" y="8890"/>
                </a:lnTo>
                <a:lnTo>
                  <a:pt x="817638" y="0"/>
                </a:lnTo>
                <a:close/>
              </a:path>
              <a:path w="7945120" h="8890">
                <a:moveTo>
                  <a:pt x="7944675" y="0"/>
                </a:moveTo>
                <a:lnTo>
                  <a:pt x="5658116" y="0"/>
                </a:lnTo>
                <a:lnTo>
                  <a:pt x="5736615" y="8890"/>
                </a:lnTo>
                <a:lnTo>
                  <a:pt x="7875664" y="8890"/>
                </a:lnTo>
                <a:lnTo>
                  <a:pt x="7944675" y="0"/>
                </a:lnTo>
                <a:close/>
              </a:path>
            </a:pathLst>
          </a:custGeom>
          <a:solidFill>
            <a:srgbClr val="00A8C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bg object 132"/>
          <p:cNvSpPr/>
          <p:nvPr/>
        </p:nvSpPr>
        <p:spPr>
          <a:xfrm>
            <a:off x="0" y="613409"/>
            <a:ext cx="7846695" cy="10160"/>
          </a:xfrm>
          <a:custGeom>
            <a:avLst/>
            <a:gdLst/>
            <a:ahLst/>
            <a:cxnLst/>
            <a:rect l="l" t="t" r="r" b="b"/>
            <a:pathLst>
              <a:path w="7846695" h="10159">
                <a:moveTo>
                  <a:pt x="795718" y="0"/>
                </a:moveTo>
                <a:lnTo>
                  <a:pt x="0" y="0"/>
                </a:lnTo>
                <a:lnTo>
                  <a:pt x="0" y="10160"/>
                </a:lnTo>
                <a:lnTo>
                  <a:pt x="770661" y="10160"/>
                </a:lnTo>
                <a:lnTo>
                  <a:pt x="795718" y="0"/>
                </a:lnTo>
                <a:close/>
              </a:path>
              <a:path w="7846695" h="10159">
                <a:moveTo>
                  <a:pt x="7846085" y="0"/>
                </a:moveTo>
                <a:lnTo>
                  <a:pt x="5770257" y="0"/>
                </a:lnTo>
                <a:lnTo>
                  <a:pt x="5770257" y="7620"/>
                </a:lnTo>
                <a:lnTo>
                  <a:pt x="5818263" y="7620"/>
                </a:lnTo>
                <a:lnTo>
                  <a:pt x="5818263" y="10160"/>
                </a:lnTo>
                <a:lnTo>
                  <a:pt x="7806652" y="10160"/>
                </a:lnTo>
                <a:lnTo>
                  <a:pt x="7806652" y="7620"/>
                </a:lnTo>
                <a:lnTo>
                  <a:pt x="7846085" y="7620"/>
                </a:lnTo>
                <a:lnTo>
                  <a:pt x="7846085" y="0"/>
                </a:lnTo>
                <a:close/>
              </a:path>
            </a:pathLst>
          </a:custGeom>
          <a:solidFill>
            <a:srgbClr val="00A7C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bg object 133"/>
          <p:cNvSpPr/>
          <p:nvPr/>
        </p:nvSpPr>
        <p:spPr>
          <a:xfrm>
            <a:off x="0" y="622299"/>
            <a:ext cx="7806690" cy="10160"/>
          </a:xfrm>
          <a:custGeom>
            <a:avLst/>
            <a:gdLst/>
            <a:ahLst/>
            <a:cxnLst/>
            <a:rect l="l" t="t" r="r" b="b"/>
            <a:pathLst>
              <a:path w="7806690" h="10159">
                <a:moveTo>
                  <a:pt x="773798" y="0"/>
                </a:moveTo>
                <a:lnTo>
                  <a:pt x="0" y="0"/>
                </a:lnTo>
                <a:lnTo>
                  <a:pt x="0" y="10160"/>
                </a:lnTo>
                <a:lnTo>
                  <a:pt x="748741" y="10160"/>
                </a:lnTo>
                <a:lnTo>
                  <a:pt x="773798" y="0"/>
                </a:lnTo>
                <a:close/>
              </a:path>
              <a:path w="7806690" h="10159">
                <a:moveTo>
                  <a:pt x="7806652" y="0"/>
                </a:moveTo>
                <a:lnTo>
                  <a:pt x="5818263" y="0"/>
                </a:lnTo>
                <a:lnTo>
                  <a:pt x="5933237" y="10160"/>
                </a:lnTo>
                <a:lnTo>
                  <a:pt x="7727772" y="10160"/>
                </a:lnTo>
                <a:lnTo>
                  <a:pt x="7806652" y="0"/>
                </a:lnTo>
                <a:close/>
              </a:path>
            </a:pathLst>
          </a:custGeom>
          <a:solidFill>
            <a:srgbClr val="00A6C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bg object 134"/>
          <p:cNvSpPr/>
          <p:nvPr/>
        </p:nvSpPr>
        <p:spPr>
          <a:xfrm>
            <a:off x="0" y="631189"/>
            <a:ext cx="7738109" cy="10160"/>
          </a:xfrm>
          <a:custGeom>
            <a:avLst/>
            <a:gdLst/>
            <a:ahLst/>
            <a:cxnLst/>
            <a:rect l="l" t="t" r="r" b="b"/>
            <a:pathLst>
              <a:path w="7738109" h="10159">
                <a:moveTo>
                  <a:pt x="751878" y="0"/>
                </a:moveTo>
                <a:lnTo>
                  <a:pt x="0" y="0"/>
                </a:lnTo>
                <a:lnTo>
                  <a:pt x="0" y="10160"/>
                </a:lnTo>
                <a:lnTo>
                  <a:pt x="726821" y="10160"/>
                </a:lnTo>
                <a:lnTo>
                  <a:pt x="751878" y="0"/>
                </a:lnTo>
                <a:close/>
              </a:path>
              <a:path w="7738109" h="10159">
                <a:moveTo>
                  <a:pt x="7737640" y="0"/>
                </a:moveTo>
                <a:lnTo>
                  <a:pt x="5918860" y="0"/>
                </a:lnTo>
                <a:lnTo>
                  <a:pt x="6033833" y="10160"/>
                </a:lnTo>
                <a:lnTo>
                  <a:pt x="7658760" y="10160"/>
                </a:lnTo>
                <a:lnTo>
                  <a:pt x="7737640" y="0"/>
                </a:lnTo>
                <a:close/>
              </a:path>
            </a:pathLst>
          </a:custGeom>
          <a:solidFill>
            <a:srgbClr val="00A5C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bg object 135"/>
          <p:cNvSpPr/>
          <p:nvPr/>
        </p:nvSpPr>
        <p:spPr>
          <a:xfrm>
            <a:off x="0" y="640079"/>
            <a:ext cx="7654290" cy="10160"/>
          </a:xfrm>
          <a:custGeom>
            <a:avLst/>
            <a:gdLst/>
            <a:ahLst/>
            <a:cxnLst/>
            <a:rect l="l" t="t" r="r" b="b"/>
            <a:pathLst>
              <a:path w="7654290" h="10159">
                <a:moveTo>
                  <a:pt x="729957" y="0"/>
                </a:moveTo>
                <a:lnTo>
                  <a:pt x="0" y="0"/>
                </a:lnTo>
                <a:lnTo>
                  <a:pt x="0" y="10160"/>
                </a:lnTo>
                <a:lnTo>
                  <a:pt x="704900" y="10160"/>
                </a:lnTo>
                <a:lnTo>
                  <a:pt x="729957" y="0"/>
                </a:lnTo>
                <a:close/>
              </a:path>
              <a:path w="7654290" h="10159">
                <a:moveTo>
                  <a:pt x="7653833" y="0"/>
                </a:moveTo>
                <a:lnTo>
                  <a:pt x="6041021" y="0"/>
                </a:lnTo>
                <a:lnTo>
                  <a:pt x="6041021" y="3810"/>
                </a:lnTo>
                <a:lnTo>
                  <a:pt x="6098502" y="3810"/>
                </a:lnTo>
                <a:lnTo>
                  <a:pt x="6098502" y="10160"/>
                </a:lnTo>
                <a:lnTo>
                  <a:pt x="7602004" y="10160"/>
                </a:lnTo>
                <a:lnTo>
                  <a:pt x="7602004" y="3810"/>
                </a:lnTo>
                <a:lnTo>
                  <a:pt x="7653833" y="3810"/>
                </a:lnTo>
                <a:lnTo>
                  <a:pt x="7653833" y="0"/>
                </a:lnTo>
                <a:close/>
              </a:path>
            </a:pathLst>
          </a:custGeom>
          <a:solidFill>
            <a:srgbClr val="00A4C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bg object 136"/>
          <p:cNvSpPr/>
          <p:nvPr/>
        </p:nvSpPr>
        <p:spPr>
          <a:xfrm>
            <a:off x="0" y="650239"/>
            <a:ext cx="7565390" cy="8890"/>
          </a:xfrm>
          <a:custGeom>
            <a:avLst/>
            <a:gdLst/>
            <a:ahLst/>
            <a:cxnLst/>
            <a:rect l="l" t="t" r="r" b="b"/>
            <a:pathLst>
              <a:path w="7565390" h="8890">
                <a:moveTo>
                  <a:pt x="704900" y="0"/>
                </a:moveTo>
                <a:lnTo>
                  <a:pt x="0" y="0"/>
                </a:lnTo>
                <a:lnTo>
                  <a:pt x="0" y="8890"/>
                </a:lnTo>
                <a:lnTo>
                  <a:pt x="682980" y="8890"/>
                </a:lnTo>
                <a:lnTo>
                  <a:pt x="704900" y="0"/>
                </a:lnTo>
                <a:close/>
              </a:path>
              <a:path w="7565390" h="8890">
                <a:moveTo>
                  <a:pt x="7564958" y="0"/>
                </a:moveTo>
                <a:lnTo>
                  <a:pt x="6134430" y="0"/>
                </a:lnTo>
                <a:lnTo>
                  <a:pt x="6235027" y="8890"/>
                </a:lnTo>
                <a:lnTo>
                  <a:pt x="7461250" y="8890"/>
                </a:lnTo>
                <a:lnTo>
                  <a:pt x="7564958" y="0"/>
                </a:lnTo>
                <a:close/>
              </a:path>
            </a:pathLst>
          </a:custGeom>
          <a:solidFill>
            <a:srgbClr val="00A3C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bg object 137"/>
          <p:cNvSpPr/>
          <p:nvPr/>
        </p:nvSpPr>
        <p:spPr>
          <a:xfrm>
            <a:off x="0" y="659129"/>
            <a:ext cx="7461250" cy="10160"/>
          </a:xfrm>
          <a:custGeom>
            <a:avLst/>
            <a:gdLst/>
            <a:ahLst/>
            <a:cxnLst/>
            <a:rect l="l" t="t" r="r" b="b"/>
            <a:pathLst>
              <a:path w="7461250" h="10159">
                <a:moveTo>
                  <a:pt x="682980" y="0"/>
                </a:moveTo>
                <a:lnTo>
                  <a:pt x="0" y="0"/>
                </a:lnTo>
                <a:lnTo>
                  <a:pt x="0" y="10160"/>
                </a:lnTo>
                <a:lnTo>
                  <a:pt x="657923" y="10160"/>
                </a:lnTo>
                <a:lnTo>
                  <a:pt x="682980" y="0"/>
                </a:lnTo>
                <a:close/>
              </a:path>
              <a:path w="7461250" h="10159">
                <a:moveTo>
                  <a:pt x="7461250" y="0"/>
                </a:moveTo>
                <a:lnTo>
                  <a:pt x="6235027" y="0"/>
                </a:lnTo>
                <a:lnTo>
                  <a:pt x="6350000" y="10160"/>
                </a:lnTo>
                <a:lnTo>
                  <a:pt x="7342708" y="10160"/>
                </a:lnTo>
                <a:lnTo>
                  <a:pt x="7461250" y="0"/>
                </a:lnTo>
                <a:close/>
              </a:path>
            </a:pathLst>
          </a:custGeom>
          <a:solidFill>
            <a:srgbClr val="00A2C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bg object 138"/>
          <p:cNvSpPr/>
          <p:nvPr/>
        </p:nvSpPr>
        <p:spPr>
          <a:xfrm>
            <a:off x="0" y="668019"/>
            <a:ext cx="7350125" cy="10160"/>
          </a:xfrm>
          <a:custGeom>
            <a:avLst/>
            <a:gdLst/>
            <a:ahLst/>
            <a:cxnLst/>
            <a:rect l="l" t="t" r="r" b="b"/>
            <a:pathLst>
              <a:path w="7350125" h="10159">
                <a:moveTo>
                  <a:pt x="661060" y="0"/>
                </a:moveTo>
                <a:lnTo>
                  <a:pt x="0" y="0"/>
                </a:lnTo>
                <a:lnTo>
                  <a:pt x="0" y="10160"/>
                </a:lnTo>
                <a:lnTo>
                  <a:pt x="636003" y="10160"/>
                </a:lnTo>
                <a:lnTo>
                  <a:pt x="661060" y="0"/>
                </a:lnTo>
                <a:close/>
              </a:path>
              <a:path w="7350125" h="10159">
                <a:moveTo>
                  <a:pt x="7350125" y="0"/>
                </a:moveTo>
                <a:lnTo>
                  <a:pt x="6342812" y="0"/>
                </a:lnTo>
                <a:lnTo>
                  <a:pt x="6342812" y="1270"/>
                </a:lnTo>
                <a:lnTo>
                  <a:pt x="6452781" y="1270"/>
                </a:lnTo>
                <a:lnTo>
                  <a:pt x="6452781" y="10160"/>
                </a:lnTo>
                <a:lnTo>
                  <a:pt x="7290854" y="10160"/>
                </a:lnTo>
                <a:lnTo>
                  <a:pt x="7290854" y="1270"/>
                </a:lnTo>
                <a:lnTo>
                  <a:pt x="7350125" y="1270"/>
                </a:lnTo>
                <a:lnTo>
                  <a:pt x="7350125" y="0"/>
                </a:lnTo>
                <a:close/>
              </a:path>
            </a:pathLst>
          </a:custGeom>
          <a:solidFill>
            <a:srgbClr val="00A1C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bg object 139"/>
          <p:cNvSpPr/>
          <p:nvPr/>
        </p:nvSpPr>
        <p:spPr>
          <a:xfrm>
            <a:off x="0" y="676909"/>
            <a:ext cx="7246620" cy="10160"/>
          </a:xfrm>
          <a:custGeom>
            <a:avLst/>
            <a:gdLst/>
            <a:ahLst/>
            <a:cxnLst/>
            <a:rect l="l" t="t" r="r" b="b"/>
            <a:pathLst>
              <a:path w="7246620" h="10159">
                <a:moveTo>
                  <a:pt x="628180" y="0"/>
                </a:moveTo>
                <a:lnTo>
                  <a:pt x="0" y="0"/>
                </a:lnTo>
                <a:lnTo>
                  <a:pt x="0" y="8890"/>
                </a:lnTo>
                <a:lnTo>
                  <a:pt x="0" y="10160"/>
                </a:lnTo>
                <a:lnTo>
                  <a:pt x="615937" y="10160"/>
                </a:lnTo>
                <a:lnTo>
                  <a:pt x="615937" y="8890"/>
                </a:lnTo>
                <a:lnTo>
                  <a:pt x="628180" y="8890"/>
                </a:lnTo>
                <a:lnTo>
                  <a:pt x="628180" y="0"/>
                </a:lnTo>
                <a:close/>
              </a:path>
              <a:path w="7246620" h="10159">
                <a:moveTo>
                  <a:pt x="7246404" y="0"/>
                </a:moveTo>
                <a:lnTo>
                  <a:pt x="6540894" y="0"/>
                </a:lnTo>
                <a:lnTo>
                  <a:pt x="6540894" y="1270"/>
                </a:lnTo>
                <a:lnTo>
                  <a:pt x="6658369" y="1270"/>
                </a:lnTo>
                <a:lnTo>
                  <a:pt x="6658369" y="10160"/>
                </a:lnTo>
                <a:lnTo>
                  <a:pt x="7076008" y="10160"/>
                </a:lnTo>
                <a:lnTo>
                  <a:pt x="7076008" y="1270"/>
                </a:lnTo>
                <a:lnTo>
                  <a:pt x="7246404" y="1270"/>
                </a:lnTo>
                <a:lnTo>
                  <a:pt x="7246404" y="0"/>
                </a:lnTo>
                <a:close/>
              </a:path>
            </a:pathLst>
          </a:custGeom>
          <a:solidFill>
            <a:srgbClr val="00A0C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bg object 140"/>
          <p:cNvSpPr/>
          <p:nvPr/>
        </p:nvSpPr>
        <p:spPr>
          <a:xfrm>
            <a:off x="0" y="687069"/>
            <a:ext cx="6913245" cy="8890"/>
          </a:xfrm>
          <a:custGeom>
            <a:avLst/>
            <a:gdLst/>
            <a:ahLst/>
            <a:cxnLst/>
            <a:rect l="l" t="t" r="r" b="b"/>
            <a:pathLst>
              <a:path w="6913245" h="8890">
                <a:moveTo>
                  <a:pt x="614654" y="0"/>
                </a:moveTo>
                <a:lnTo>
                  <a:pt x="0" y="0"/>
                </a:lnTo>
                <a:lnTo>
                  <a:pt x="0" y="8890"/>
                </a:lnTo>
                <a:lnTo>
                  <a:pt x="596785" y="8890"/>
                </a:lnTo>
                <a:lnTo>
                  <a:pt x="614654" y="0"/>
                </a:lnTo>
                <a:close/>
              </a:path>
              <a:path w="6913245" h="8890">
                <a:moveTo>
                  <a:pt x="6913029" y="0"/>
                </a:moveTo>
                <a:lnTo>
                  <a:pt x="6761162" y="0"/>
                </a:lnTo>
                <a:lnTo>
                  <a:pt x="6819900" y="2540"/>
                </a:lnTo>
                <a:lnTo>
                  <a:pt x="6913029" y="0"/>
                </a:lnTo>
                <a:close/>
              </a:path>
            </a:pathLst>
          </a:custGeom>
          <a:solidFill>
            <a:srgbClr val="009FC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bg object 141"/>
          <p:cNvSpPr/>
          <p:nvPr/>
        </p:nvSpPr>
        <p:spPr>
          <a:xfrm>
            <a:off x="0" y="695960"/>
            <a:ext cx="596900" cy="8890"/>
          </a:xfrm>
          <a:custGeom>
            <a:avLst/>
            <a:gdLst/>
            <a:ahLst/>
            <a:cxnLst/>
            <a:rect l="l" t="t" r="r" b="b"/>
            <a:pathLst>
              <a:path w="596900" h="8890">
                <a:moveTo>
                  <a:pt x="596793" y="0"/>
                </a:moveTo>
                <a:lnTo>
                  <a:pt x="0" y="0"/>
                </a:lnTo>
                <a:lnTo>
                  <a:pt x="0" y="8889"/>
                </a:lnTo>
                <a:lnTo>
                  <a:pt x="578919" y="8889"/>
                </a:lnTo>
                <a:lnTo>
                  <a:pt x="596793" y="0"/>
                </a:lnTo>
                <a:close/>
              </a:path>
            </a:pathLst>
          </a:custGeom>
          <a:solidFill>
            <a:srgbClr val="009EC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bg object 142"/>
          <p:cNvSpPr/>
          <p:nvPr/>
        </p:nvSpPr>
        <p:spPr>
          <a:xfrm>
            <a:off x="0" y="704850"/>
            <a:ext cx="579120" cy="10160"/>
          </a:xfrm>
          <a:custGeom>
            <a:avLst/>
            <a:gdLst/>
            <a:ahLst/>
            <a:cxnLst/>
            <a:rect l="l" t="t" r="r" b="b"/>
            <a:pathLst>
              <a:path w="579120" h="10159">
                <a:moveTo>
                  <a:pt x="578919" y="0"/>
                </a:moveTo>
                <a:lnTo>
                  <a:pt x="0" y="0"/>
                </a:lnTo>
                <a:lnTo>
                  <a:pt x="0" y="10160"/>
                </a:lnTo>
                <a:lnTo>
                  <a:pt x="558492" y="10160"/>
                </a:lnTo>
                <a:lnTo>
                  <a:pt x="578919" y="0"/>
                </a:lnTo>
                <a:close/>
              </a:path>
            </a:pathLst>
          </a:custGeom>
          <a:solidFill>
            <a:srgbClr val="009DC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bg object 143"/>
          <p:cNvSpPr/>
          <p:nvPr/>
        </p:nvSpPr>
        <p:spPr>
          <a:xfrm>
            <a:off x="0" y="713739"/>
            <a:ext cx="561340" cy="10160"/>
          </a:xfrm>
          <a:custGeom>
            <a:avLst/>
            <a:gdLst/>
            <a:ahLst/>
            <a:cxnLst/>
            <a:rect l="l" t="t" r="r" b="b"/>
            <a:pathLst>
              <a:path w="561340" h="10159">
                <a:moveTo>
                  <a:pt x="561045" y="0"/>
                </a:moveTo>
                <a:lnTo>
                  <a:pt x="0" y="0"/>
                </a:lnTo>
                <a:lnTo>
                  <a:pt x="0" y="10160"/>
                </a:lnTo>
                <a:lnTo>
                  <a:pt x="540618" y="10160"/>
                </a:lnTo>
                <a:lnTo>
                  <a:pt x="561045" y="0"/>
                </a:lnTo>
                <a:close/>
              </a:path>
            </a:pathLst>
          </a:custGeom>
          <a:solidFill>
            <a:srgbClr val="009CC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bg object 144"/>
          <p:cNvSpPr/>
          <p:nvPr/>
        </p:nvSpPr>
        <p:spPr>
          <a:xfrm>
            <a:off x="0" y="722629"/>
            <a:ext cx="543560" cy="10160"/>
          </a:xfrm>
          <a:custGeom>
            <a:avLst/>
            <a:gdLst/>
            <a:ahLst/>
            <a:cxnLst/>
            <a:rect l="l" t="t" r="r" b="b"/>
            <a:pathLst>
              <a:path w="543560" h="10159">
                <a:moveTo>
                  <a:pt x="543172" y="0"/>
                </a:moveTo>
                <a:lnTo>
                  <a:pt x="0" y="0"/>
                </a:lnTo>
                <a:lnTo>
                  <a:pt x="0" y="10160"/>
                </a:lnTo>
                <a:lnTo>
                  <a:pt x="522745" y="10160"/>
                </a:lnTo>
                <a:lnTo>
                  <a:pt x="543172" y="0"/>
                </a:lnTo>
                <a:close/>
              </a:path>
            </a:pathLst>
          </a:custGeom>
          <a:solidFill>
            <a:srgbClr val="009BC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bg object 145"/>
          <p:cNvSpPr/>
          <p:nvPr/>
        </p:nvSpPr>
        <p:spPr>
          <a:xfrm>
            <a:off x="0" y="732789"/>
            <a:ext cx="523240" cy="8890"/>
          </a:xfrm>
          <a:custGeom>
            <a:avLst/>
            <a:gdLst/>
            <a:ahLst/>
            <a:cxnLst/>
            <a:rect l="l" t="t" r="r" b="b"/>
            <a:pathLst>
              <a:path w="523240" h="8890">
                <a:moveTo>
                  <a:pt x="522745" y="0"/>
                </a:moveTo>
                <a:lnTo>
                  <a:pt x="0" y="0"/>
                </a:lnTo>
                <a:lnTo>
                  <a:pt x="0" y="8889"/>
                </a:lnTo>
                <a:lnTo>
                  <a:pt x="504871" y="8889"/>
                </a:lnTo>
                <a:lnTo>
                  <a:pt x="522745" y="0"/>
                </a:lnTo>
                <a:close/>
              </a:path>
            </a:pathLst>
          </a:custGeom>
          <a:solidFill>
            <a:srgbClr val="009AC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bg object 146"/>
          <p:cNvSpPr/>
          <p:nvPr/>
        </p:nvSpPr>
        <p:spPr>
          <a:xfrm>
            <a:off x="0" y="741679"/>
            <a:ext cx="505459" cy="19050"/>
          </a:xfrm>
          <a:custGeom>
            <a:avLst/>
            <a:gdLst/>
            <a:ahLst/>
            <a:cxnLst/>
            <a:rect l="l" t="t" r="r" b="b"/>
            <a:pathLst>
              <a:path w="505459" h="19050">
                <a:moveTo>
                  <a:pt x="504863" y="0"/>
                </a:moveTo>
                <a:lnTo>
                  <a:pt x="0" y="0"/>
                </a:lnTo>
                <a:lnTo>
                  <a:pt x="0" y="8890"/>
                </a:lnTo>
                <a:lnTo>
                  <a:pt x="0" y="19050"/>
                </a:lnTo>
                <a:lnTo>
                  <a:pt x="466559" y="19050"/>
                </a:lnTo>
                <a:lnTo>
                  <a:pt x="486994" y="8890"/>
                </a:lnTo>
                <a:lnTo>
                  <a:pt x="504863" y="0"/>
                </a:lnTo>
                <a:close/>
              </a:path>
            </a:pathLst>
          </a:custGeom>
          <a:solidFill>
            <a:srgbClr val="0099C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bg object 147"/>
          <p:cNvSpPr/>
          <p:nvPr/>
        </p:nvSpPr>
        <p:spPr>
          <a:xfrm>
            <a:off x="0" y="759460"/>
            <a:ext cx="469265" cy="10160"/>
          </a:xfrm>
          <a:custGeom>
            <a:avLst/>
            <a:gdLst/>
            <a:ahLst/>
            <a:cxnLst/>
            <a:rect l="l" t="t" r="r" b="b"/>
            <a:pathLst>
              <a:path w="469265" h="10159">
                <a:moveTo>
                  <a:pt x="469124" y="0"/>
                </a:moveTo>
                <a:lnTo>
                  <a:pt x="0" y="0"/>
                </a:lnTo>
                <a:lnTo>
                  <a:pt x="0" y="10160"/>
                </a:lnTo>
                <a:lnTo>
                  <a:pt x="448697" y="10160"/>
                </a:lnTo>
                <a:lnTo>
                  <a:pt x="469124" y="0"/>
                </a:lnTo>
                <a:close/>
              </a:path>
            </a:pathLst>
          </a:custGeom>
          <a:solidFill>
            <a:srgbClr val="0097C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bg object 148"/>
          <p:cNvSpPr/>
          <p:nvPr/>
        </p:nvSpPr>
        <p:spPr>
          <a:xfrm>
            <a:off x="0" y="768350"/>
            <a:ext cx="451484" cy="10160"/>
          </a:xfrm>
          <a:custGeom>
            <a:avLst/>
            <a:gdLst/>
            <a:ahLst/>
            <a:cxnLst/>
            <a:rect l="l" t="t" r="r" b="b"/>
            <a:pathLst>
              <a:path w="451484" h="10159">
                <a:moveTo>
                  <a:pt x="451251" y="0"/>
                </a:moveTo>
                <a:lnTo>
                  <a:pt x="0" y="0"/>
                </a:lnTo>
                <a:lnTo>
                  <a:pt x="0" y="10160"/>
                </a:lnTo>
                <a:lnTo>
                  <a:pt x="430824" y="10160"/>
                </a:lnTo>
                <a:lnTo>
                  <a:pt x="451251" y="0"/>
                </a:lnTo>
                <a:close/>
              </a:path>
            </a:pathLst>
          </a:custGeom>
          <a:solidFill>
            <a:srgbClr val="0096C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bg object 149"/>
          <p:cNvSpPr/>
          <p:nvPr/>
        </p:nvSpPr>
        <p:spPr>
          <a:xfrm>
            <a:off x="0" y="778509"/>
            <a:ext cx="431165" cy="8890"/>
          </a:xfrm>
          <a:custGeom>
            <a:avLst/>
            <a:gdLst/>
            <a:ahLst/>
            <a:cxnLst/>
            <a:rect l="l" t="t" r="r" b="b"/>
            <a:pathLst>
              <a:path w="431165" h="8890">
                <a:moveTo>
                  <a:pt x="430824" y="0"/>
                </a:moveTo>
                <a:lnTo>
                  <a:pt x="0" y="0"/>
                </a:lnTo>
                <a:lnTo>
                  <a:pt x="0" y="8889"/>
                </a:lnTo>
                <a:lnTo>
                  <a:pt x="412950" y="8889"/>
                </a:lnTo>
                <a:lnTo>
                  <a:pt x="430824" y="0"/>
                </a:lnTo>
                <a:close/>
              </a:path>
            </a:pathLst>
          </a:custGeom>
          <a:solidFill>
            <a:srgbClr val="0095C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bg object 150"/>
          <p:cNvSpPr/>
          <p:nvPr/>
        </p:nvSpPr>
        <p:spPr>
          <a:xfrm>
            <a:off x="0" y="787400"/>
            <a:ext cx="413384" cy="10160"/>
          </a:xfrm>
          <a:custGeom>
            <a:avLst/>
            <a:gdLst/>
            <a:ahLst/>
            <a:cxnLst/>
            <a:rect l="l" t="t" r="r" b="b"/>
            <a:pathLst>
              <a:path w="413384" h="10159">
                <a:moveTo>
                  <a:pt x="412950" y="0"/>
                </a:moveTo>
                <a:lnTo>
                  <a:pt x="0" y="0"/>
                </a:lnTo>
                <a:lnTo>
                  <a:pt x="0" y="10160"/>
                </a:lnTo>
                <a:lnTo>
                  <a:pt x="392523" y="10160"/>
                </a:lnTo>
                <a:lnTo>
                  <a:pt x="412950" y="0"/>
                </a:lnTo>
                <a:close/>
              </a:path>
            </a:pathLst>
          </a:custGeom>
          <a:solidFill>
            <a:srgbClr val="0094C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bg object 151"/>
          <p:cNvSpPr/>
          <p:nvPr/>
        </p:nvSpPr>
        <p:spPr>
          <a:xfrm>
            <a:off x="0" y="796290"/>
            <a:ext cx="395605" cy="10160"/>
          </a:xfrm>
          <a:custGeom>
            <a:avLst/>
            <a:gdLst/>
            <a:ahLst/>
            <a:cxnLst/>
            <a:rect l="l" t="t" r="r" b="b"/>
            <a:pathLst>
              <a:path w="395605" h="10159">
                <a:moveTo>
                  <a:pt x="395076" y="0"/>
                </a:moveTo>
                <a:lnTo>
                  <a:pt x="0" y="0"/>
                </a:lnTo>
                <a:lnTo>
                  <a:pt x="0" y="10160"/>
                </a:lnTo>
                <a:lnTo>
                  <a:pt x="374650" y="10160"/>
                </a:lnTo>
                <a:lnTo>
                  <a:pt x="395076" y="0"/>
                </a:lnTo>
                <a:close/>
              </a:path>
            </a:pathLst>
          </a:custGeom>
          <a:solidFill>
            <a:srgbClr val="0093C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bg object 152"/>
          <p:cNvSpPr/>
          <p:nvPr/>
        </p:nvSpPr>
        <p:spPr>
          <a:xfrm>
            <a:off x="0" y="805179"/>
            <a:ext cx="375920" cy="10160"/>
          </a:xfrm>
          <a:custGeom>
            <a:avLst/>
            <a:gdLst/>
            <a:ahLst/>
            <a:cxnLst/>
            <a:rect l="l" t="t" r="r" b="b"/>
            <a:pathLst>
              <a:path w="375920" h="10159">
                <a:moveTo>
                  <a:pt x="375920" y="0"/>
                </a:moveTo>
                <a:lnTo>
                  <a:pt x="0" y="0"/>
                </a:lnTo>
                <a:lnTo>
                  <a:pt x="0" y="1270"/>
                </a:lnTo>
                <a:lnTo>
                  <a:pt x="0" y="10160"/>
                </a:lnTo>
                <a:lnTo>
                  <a:pt x="366801" y="10160"/>
                </a:lnTo>
                <a:lnTo>
                  <a:pt x="366801" y="1270"/>
                </a:lnTo>
                <a:lnTo>
                  <a:pt x="375920" y="1270"/>
                </a:lnTo>
                <a:lnTo>
                  <a:pt x="375920" y="0"/>
                </a:lnTo>
                <a:close/>
              </a:path>
            </a:pathLst>
          </a:custGeom>
          <a:solidFill>
            <a:srgbClr val="0092B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bg object 153"/>
          <p:cNvSpPr/>
          <p:nvPr/>
        </p:nvSpPr>
        <p:spPr>
          <a:xfrm>
            <a:off x="0" y="814070"/>
            <a:ext cx="361315" cy="10160"/>
          </a:xfrm>
          <a:custGeom>
            <a:avLst/>
            <a:gdLst/>
            <a:ahLst/>
            <a:cxnLst/>
            <a:rect l="l" t="t" r="r" b="b"/>
            <a:pathLst>
              <a:path w="361315" h="10159">
                <a:moveTo>
                  <a:pt x="361212" y="0"/>
                </a:moveTo>
                <a:lnTo>
                  <a:pt x="0" y="0"/>
                </a:lnTo>
                <a:lnTo>
                  <a:pt x="0" y="10159"/>
                </a:lnTo>
                <a:lnTo>
                  <a:pt x="343296" y="10159"/>
                </a:lnTo>
                <a:lnTo>
                  <a:pt x="361212" y="0"/>
                </a:lnTo>
                <a:close/>
              </a:path>
            </a:pathLst>
          </a:custGeom>
          <a:solidFill>
            <a:srgbClr val="0091B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bg object 154"/>
          <p:cNvSpPr/>
          <p:nvPr/>
        </p:nvSpPr>
        <p:spPr>
          <a:xfrm>
            <a:off x="0" y="824229"/>
            <a:ext cx="343535" cy="8890"/>
          </a:xfrm>
          <a:custGeom>
            <a:avLst/>
            <a:gdLst/>
            <a:ahLst/>
            <a:cxnLst/>
            <a:rect l="l" t="t" r="r" b="b"/>
            <a:pathLst>
              <a:path w="343535" h="8890">
                <a:moveTo>
                  <a:pt x="343296" y="0"/>
                </a:moveTo>
                <a:lnTo>
                  <a:pt x="0" y="0"/>
                </a:lnTo>
                <a:lnTo>
                  <a:pt x="0" y="8890"/>
                </a:lnTo>
                <a:lnTo>
                  <a:pt x="327619" y="8890"/>
                </a:lnTo>
                <a:lnTo>
                  <a:pt x="343296" y="0"/>
                </a:lnTo>
                <a:close/>
              </a:path>
            </a:pathLst>
          </a:custGeom>
          <a:solidFill>
            <a:srgbClr val="0090B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bg object 155"/>
          <p:cNvSpPr/>
          <p:nvPr/>
        </p:nvSpPr>
        <p:spPr>
          <a:xfrm>
            <a:off x="0" y="833120"/>
            <a:ext cx="327660" cy="10160"/>
          </a:xfrm>
          <a:custGeom>
            <a:avLst/>
            <a:gdLst/>
            <a:ahLst/>
            <a:cxnLst/>
            <a:rect l="l" t="t" r="r" b="b"/>
            <a:pathLst>
              <a:path w="327660" h="10159">
                <a:moveTo>
                  <a:pt x="327619" y="0"/>
                </a:moveTo>
                <a:lnTo>
                  <a:pt x="0" y="0"/>
                </a:lnTo>
                <a:lnTo>
                  <a:pt x="0" y="10159"/>
                </a:lnTo>
                <a:lnTo>
                  <a:pt x="309702" y="10159"/>
                </a:lnTo>
                <a:lnTo>
                  <a:pt x="327619" y="0"/>
                </a:lnTo>
                <a:close/>
              </a:path>
            </a:pathLst>
          </a:custGeom>
          <a:solidFill>
            <a:srgbClr val="008FB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bg object 156"/>
          <p:cNvSpPr/>
          <p:nvPr/>
        </p:nvSpPr>
        <p:spPr>
          <a:xfrm>
            <a:off x="0" y="842009"/>
            <a:ext cx="312420" cy="10160"/>
          </a:xfrm>
          <a:custGeom>
            <a:avLst/>
            <a:gdLst/>
            <a:ahLst/>
            <a:cxnLst/>
            <a:rect l="l" t="t" r="r" b="b"/>
            <a:pathLst>
              <a:path w="312420" h="10159">
                <a:moveTo>
                  <a:pt x="311942" y="0"/>
                </a:moveTo>
                <a:lnTo>
                  <a:pt x="0" y="0"/>
                </a:lnTo>
                <a:lnTo>
                  <a:pt x="0" y="10160"/>
                </a:lnTo>
                <a:lnTo>
                  <a:pt x="294025" y="10160"/>
                </a:lnTo>
                <a:lnTo>
                  <a:pt x="311942" y="0"/>
                </a:lnTo>
                <a:close/>
              </a:path>
            </a:pathLst>
          </a:custGeom>
          <a:solidFill>
            <a:srgbClr val="008EB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bg object 157"/>
          <p:cNvSpPr/>
          <p:nvPr/>
        </p:nvSpPr>
        <p:spPr>
          <a:xfrm>
            <a:off x="0" y="850900"/>
            <a:ext cx="296545" cy="10160"/>
          </a:xfrm>
          <a:custGeom>
            <a:avLst/>
            <a:gdLst/>
            <a:ahLst/>
            <a:cxnLst/>
            <a:rect l="l" t="t" r="r" b="b"/>
            <a:pathLst>
              <a:path w="296545" h="10159">
                <a:moveTo>
                  <a:pt x="296265" y="0"/>
                </a:moveTo>
                <a:lnTo>
                  <a:pt x="0" y="0"/>
                </a:lnTo>
                <a:lnTo>
                  <a:pt x="0" y="10160"/>
                </a:lnTo>
                <a:lnTo>
                  <a:pt x="278348" y="10160"/>
                </a:lnTo>
                <a:lnTo>
                  <a:pt x="296265" y="0"/>
                </a:lnTo>
                <a:close/>
              </a:path>
            </a:pathLst>
          </a:custGeom>
          <a:solidFill>
            <a:srgbClr val="008DB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bg object 158"/>
          <p:cNvSpPr/>
          <p:nvPr/>
        </p:nvSpPr>
        <p:spPr>
          <a:xfrm>
            <a:off x="0" y="859790"/>
            <a:ext cx="280670" cy="10160"/>
          </a:xfrm>
          <a:custGeom>
            <a:avLst/>
            <a:gdLst/>
            <a:ahLst/>
            <a:cxnLst/>
            <a:rect l="l" t="t" r="r" b="b"/>
            <a:pathLst>
              <a:path w="280670" h="10159">
                <a:moveTo>
                  <a:pt x="280588" y="0"/>
                </a:moveTo>
                <a:lnTo>
                  <a:pt x="0" y="0"/>
                </a:lnTo>
                <a:lnTo>
                  <a:pt x="0" y="10160"/>
                </a:lnTo>
                <a:lnTo>
                  <a:pt x="262671" y="10160"/>
                </a:lnTo>
                <a:lnTo>
                  <a:pt x="280588" y="0"/>
                </a:lnTo>
                <a:close/>
              </a:path>
            </a:pathLst>
          </a:custGeom>
          <a:solidFill>
            <a:srgbClr val="008CB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bg object 159"/>
          <p:cNvSpPr/>
          <p:nvPr/>
        </p:nvSpPr>
        <p:spPr>
          <a:xfrm>
            <a:off x="0" y="869950"/>
            <a:ext cx="262890" cy="8890"/>
          </a:xfrm>
          <a:custGeom>
            <a:avLst/>
            <a:gdLst/>
            <a:ahLst/>
            <a:cxnLst/>
            <a:rect l="l" t="t" r="r" b="b"/>
            <a:pathLst>
              <a:path w="262890" h="8890">
                <a:moveTo>
                  <a:pt x="262671" y="0"/>
                </a:moveTo>
                <a:lnTo>
                  <a:pt x="0" y="0"/>
                </a:lnTo>
                <a:lnTo>
                  <a:pt x="0" y="8889"/>
                </a:lnTo>
                <a:lnTo>
                  <a:pt x="246994" y="8889"/>
                </a:lnTo>
                <a:lnTo>
                  <a:pt x="262671" y="0"/>
                </a:lnTo>
                <a:close/>
              </a:path>
            </a:pathLst>
          </a:custGeom>
          <a:solidFill>
            <a:srgbClr val="008BB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bg object 160"/>
          <p:cNvSpPr/>
          <p:nvPr/>
        </p:nvSpPr>
        <p:spPr>
          <a:xfrm>
            <a:off x="0" y="878840"/>
            <a:ext cx="246994" cy="149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bg object 161"/>
          <p:cNvSpPr/>
          <p:nvPr/>
        </p:nvSpPr>
        <p:spPr>
          <a:xfrm>
            <a:off x="4403318" y="0"/>
            <a:ext cx="4740910" cy="17780"/>
          </a:xfrm>
          <a:custGeom>
            <a:avLst/>
            <a:gdLst/>
            <a:ahLst/>
            <a:cxnLst/>
            <a:rect l="l" t="t" r="r" b="b"/>
            <a:pathLst>
              <a:path w="4740909" h="17780">
                <a:moveTo>
                  <a:pt x="4740681" y="0"/>
                </a:moveTo>
                <a:lnTo>
                  <a:pt x="0" y="0"/>
                </a:lnTo>
                <a:lnTo>
                  <a:pt x="14541" y="5080"/>
                </a:lnTo>
                <a:lnTo>
                  <a:pt x="50914" y="17780"/>
                </a:lnTo>
                <a:lnTo>
                  <a:pt x="4740681" y="17780"/>
                </a:lnTo>
                <a:lnTo>
                  <a:pt x="4740681" y="5080"/>
                </a:lnTo>
                <a:lnTo>
                  <a:pt x="4740681" y="3810"/>
                </a:lnTo>
                <a:lnTo>
                  <a:pt x="4740681" y="0"/>
                </a:lnTo>
                <a:close/>
              </a:path>
            </a:pathLst>
          </a:custGeom>
          <a:solidFill>
            <a:srgbClr val="009AE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bg object 162"/>
          <p:cNvSpPr/>
          <p:nvPr/>
        </p:nvSpPr>
        <p:spPr>
          <a:xfrm>
            <a:off x="4450599" y="16509"/>
            <a:ext cx="4693920" cy="13970"/>
          </a:xfrm>
          <a:custGeom>
            <a:avLst/>
            <a:gdLst/>
            <a:ahLst/>
            <a:cxnLst/>
            <a:rect l="l" t="t" r="r" b="b"/>
            <a:pathLst>
              <a:path w="4693920" h="13970">
                <a:moveTo>
                  <a:pt x="4693400" y="0"/>
                </a:moveTo>
                <a:lnTo>
                  <a:pt x="0" y="0"/>
                </a:lnTo>
                <a:lnTo>
                  <a:pt x="40005" y="13970"/>
                </a:lnTo>
                <a:lnTo>
                  <a:pt x="4693400" y="13970"/>
                </a:lnTo>
                <a:lnTo>
                  <a:pt x="4693400" y="0"/>
                </a:lnTo>
                <a:close/>
              </a:path>
            </a:pathLst>
          </a:custGeom>
          <a:solidFill>
            <a:srgbClr val="009AE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bg object 163"/>
          <p:cNvSpPr/>
          <p:nvPr/>
        </p:nvSpPr>
        <p:spPr>
          <a:xfrm>
            <a:off x="4490604" y="30480"/>
            <a:ext cx="4653915" cy="13970"/>
          </a:xfrm>
          <a:custGeom>
            <a:avLst/>
            <a:gdLst/>
            <a:ahLst/>
            <a:cxnLst/>
            <a:rect l="l" t="t" r="r" b="b"/>
            <a:pathLst>
              <a:path w="4653915" h="13970">
                <a:moveTo>
                  <a:pt x="4653395" y="0"/>
                </a:moveTo>
                <a:lnTo>
                  <a:pt x="0" y="0"/>
                </a:lnTo>
                <a:lnTo>
                  <a:pt x="40005" y="13970"/>
                </a:lnTo>
                <a:lnTo>
                  <a:pt x="4653395" y="13970"/>
                </a:lnTo>
                <a:lnTo>
                  <a:pt x="4653395" y="0"/>
                </a:lnTo>
                <a:close/>
              </a:path>
            </a:pathLst>
          </a:custGeom>
          <a:solidFill>
            <a:srgbClr val="009BE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bg object 164"/>
          <p:cNvSpPr/>
          <p:nvPr/>
        </p:nvSpPr>
        <p:spPr>
          <a:xfrm>
            <a:off x="4526972" y="43180"/>
            <a:ext cx="4617085" cy="13970"/>
          </a:xfrm>
          <a:custGeom>
            <a:avLst/>
            <a:gdLst/>
            <a:ahLst/>
            <a:cxnLst/>
            <a:rect l="l" t="t" r="r" b="b"/>
            <a:pathLst>
              <a:path w="4617084" h="13969">
                <a:moveTo>
                  <a:pt x="4617027" y="0"/>
                </a:moveTo>
                <a:lnTo>
                  <a:pt x="0" y="0"/>
                </a:lnTo>
                <a:lnTo>
                  <a:pt x="14547" y="5079"/>
                </a:lnTo>
                <a:lnTo>
                  <a:pt x="43798" y="13970"/>
                </a:lnTo>
                <a:lnTo>
                  <a:pt x="4617027" y="13970"/>
                </a:lnTo>
                <a:lnTo>
                  <a:pt x="4617027" y="0"/>
                </a:lnTo>
                <a:close/>
              </a:path>
            </a:pathLst>
          </a:custGeom>
          <a:solidFill>
            <a:srgbClr val="009BE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bg object 165"/>
          <p:cNvSpPr/>
          <p:nvPr/>
        </p:nvSpPr>
        <p:spPr>
          <a:xfrm>
            <a:off x="4566592" y="55880"/>
            <a:ext cx="4577715" cy="13970"/>
          </a:xfrm>
          <a:custGeom>
            <a:avLst/>
            <a:gdLst/>
            <a:ahLst/>
            <a:cxnLst/>
            <a:rect l="l" t="t" r="r" b="b"/>
            <a:pathLst>
              <a:path w="4577715" h="13969">
                <a:moveTo>
                  <a:pt x="4577407" y="0"/>
                </a:moveTo>
                <a:lnTo>
                  <a:pt x="0" y="0"/>
                </a:lnTo>
                <a:lnTo>
                  <a:pt x="45965" y="13970"/>
                </a:lnTo>
                <a:lnTo>
                  <a:pt x="4577407" y="13970"/>
                </a:lnTo>
                <a:lnTo>
                  <a:pt x="4577407" y="0"/>
                </a:lnTo>
                <a:close/>
              </a:path>
            </a:pathLst>
          </a:custGeom>
          <a:solidFill>
            <a:srgbClr val="009BE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bg object 166"/>
          <p:cNvSpPr/>
          <p:nvPr/>
        </p:nvSpPr>
        <p:spPr>
          <a:xfrm>
            <a:off x="4608379" y="68580"/>
            <a:ext cx="4535805" cy="13970"/>
          </a:xfrm>
          <a:custGeom>
            <a:avLst/>
            <a:gdLst/>
            <a:ahLst/>
            <a:cxnLst/>
            <a:rect l="l" t="t" r="r" b="b"/>
            <a:pathLst>
              <a:path w="4535805" h="13969">
                <a:moveTo>
                  <a:pt x="4535620" y="0"/>
                </a:moveTo>
                <a:lnTo>
                  <a:pt x="0" y="0"/>
                </a:lnTo>
                <a:lnTo>
                  <a:pt x="45965" y="13970"/>
                </a:lnTo>
                <a:lnTo>
                  <a:pt x="4535620" y="13970"/>
                </a:lnTo>
                <a:lnTo>
                  <a:pt x="4535620" y="0"/>
                </a:lnTo>
                <a:close/>
              </a:path>
            </a:pathLst>
          </a:custGeom>
          <a:solidFill>
            <a:srgbClr val="009CD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bg object 167"/>
          <p:cNvSpPr/>
          <p:nvPr/>
        </p:nvSpPr>
        <p:spPr>
          <a:xfrm>
            <a:off x="4650166" y="81280"/>
            <a:ext cx="4493895" cy="13970"/>
          </a:xfrm>
          <a:custGeom>
            <a:avLst/>
            <a:gdLst/>
            <a:ahLst/>
            <a:cxnLst/>
            <a:rect l="l" t="t" r="r" b="b"/>
            <a:pathLst>
              <a:path w="4493895" h="13969">
                <a:moveTo>
                  <a:pt x="4493833" y="0"/>
                </a:moveTo>
                <a:lnTo>
                  <a:pt x="0" y="0"/>
                </a:lnTo>
                <a:lnTo>
                  <a:pt x="45965" y="13970"/>
                </a:lnTo>
                <a:lnTo>
                  <a:pt x="4493833" y="13970"/>
                </a:lnTo>
                <a:lnTo>
                  <a:pt x="4493833" y="0"/>
                </a:lnTo>
                <a:close/>
              </a:path>
            </a:pathLst>
          </a:custGeom>
          <a:solidFill>
            <a:srgbClr val="009CD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bg object 168"/>
          <p:cNvSpPr/>
          <p:nvPr/>
        </p:nvSpPr>
        <p:spPr>
          <a:xfrm>
            <a:off x="4696132" y="95250"/>
            <a:ext cx="4448175" cy="13970"/>
          </a:xfrm>
          <a:custGeom>
            <a:avLst/>
            <a:gdLst/>
            <a:ahLst/>
            <a:cxnLst/>
            <a:rect l="l" t="t" r="r" b="b"/>
            <a:pathLst>
              <a:path w="4448175" h="13969">
                <a:moveTo>
                  <a:pt x="4447867" y="0"/>
                </a:moveTo>
                <a:lnTo>
                  <a:pt x="0" y="0"/>
                </a:lnTo>
                <a:lnTo>
                  <a:pt x="45965" y="13970"/>
                </a:lnTo>
                <a:lnTo>
                  <a:pt x="4447867" y="13970"/>
                </a:lnTo>
                <a:lnTo>
                  <a:pt x="4447867" y="0"/>
                </a:lnTo>
                <a:close/>
              </a:path>
            </a:pathLst>
          </a:custGeom>
          <a:solidFill>
            <a:srgbClr val="009DD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bg object 169"/>
          <p:cNvSpPr/>
          <p:nvPr/>
        </p:nvSpPr>
        <p:spPr>
          <a:xfrm>
            <a:off x="4737919" y="107950"/>
            <a:ext cx="4406265" cy="13970"/>
          </a:xfrm>
          <a:custGeom>
            <a:avLst/>
            <a:gdLst/>
            <a:ahLst/>
            <a:cxnLst/>
            <a:rect l="l" t="t" r="r" b="b"/>
            <a:pathLst>
              <a:path w="4406265" h="13969">
                <a:moveTo>
                  <a:pt x="4406080" y="0"/>
                </a:moveTo>
                <a:lnTo>
                  <a:pt x="0" y="0"/>
                </a:lnTo>
                <a:lnTo>
                  <a:pt x="45965" y="13970"/>
                </a:lnTo>
                <a:lnTo>
                  <a:pt x="4406080" y="13970"/>
                </a:lnTo>
                <a:lnTo>
                  <a:pt x="4406080" y="0"/>
                </a:lnTo>
                <a:close/>
              </a:path>
            </a:pathLst>
          </a:custGeom>
          <a:solidFill>
            <a:srgbClr val="009DD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bg object 170"/>
          <p:cNvSpPr/>
          <p:nvPr/>
        </p:nvSpPr>
        <p:spPr>
          <a:xfrm>
            <a:off x="4779706" y="120650"/>
            <a:ext cx="4364355" cy="13970"/>
          </a:xfrm>
          <a:custGeom>
            <a:avLst/>
            <a:gdLst/>
            <a:ahLst/>
            <a:cxnLst/>
            <a:rect l="l" t="t" r="r" b="b"/>
            <a:pathLst>
              <a:path w="4364355" h="13969">
                <a:moveTo>
                  <a:pt x="4364293" y="0"/>
                </a:moveTo>
                <a:lnTo>
                  <a:pt x="0" y="0"/>
                </a:lnTo>
                <a:lnTo>
                  <a:pt x="20893" y="6350"/>
                </a:lnTo>
                <a:lnTo>
                  <a:pt x="48423" y="13970"/>
                </a:lnTo>
                <a:lnTo>
                  <a:pt x="4364293" y="13970"/>
                </a:lnTo>
                <a:lnTo>
                  <a:pt x="4364293" y="0"/>
                </a:lnTo>
                <a:close/>
              </a:path>
            </a:pathLst>
          </a:custGeom>
          <a:solidFill>
            <a:srgbClr val="009DD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bg object 171"/>
          <p:cNvSpPr/>
          <p:nvPr/>
        </p:nvSpPr>
        <p:spPr>
          <a:xfrm>
            <a:off x="4823542" y="133350"/>
            <a:ext cx="4320540" cy="13970"/>
          </a:xfrm>
          <a:custGeom>
            <a:avLst/>
            <a:gdLst/>
            <a:ahLst/>
            <a:cxnLst/>
            <a:rect l="l" t="t" r="r" b="b"/>
            <a:pathLst>
              <a:path w="4320540" h="13969">
                <a:moveTo>
                  <a:pt x="4320458" y="0"/>
                </a:moveTo>
                <a:lnTo>
                  <a:pt x="0" y="0"/>
                </a:lnTo>
                <a:lnTo>
                  <a:pt x="50472" y="13970"/>
                </a:lnTo>
                <a:lnTo>
                  <a:pt x="4320458" y="13970"/>
                </a:lnTo>
                <a:lnTo>
                  <a:pt x="4320458" y="0"/>
                </a:lnTo>
                <a:close/>
              </a:path>
            </a:pathLst>
          </a:custGeom>
          <a:solidFill>
            <a:srgbClr val="009ED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bg object 172"/>
          <p:cNvSpPr/>
          <p:nvPr/>
        </p:nvSpPr>
        <p:spPr>
          <a:xfrm>
            <a:off x="4869425" y="146050"/>
            <a:ext cx="4274820" cy="13970"/>
          </a:xfrm>
          <a:custGeom>
            <a:avLst/>
            <a:gdLst/>
            <a:ahLst/>
            <a:cxnLst/>
            <a:rect l="l" t="t" r="r" b="b"/>
            <a:pathLst>
              <a:path w="4274820" h="13969">
                <a:moveTo>
                  <a:pt x="4274574" y="0"/>
                </a:moveTo>
                <a:lnTo>
                  <a:pt x="0" y="0"/>
                </a:lnTo>
                <a:lnTo>
                  <a:pt x="50472" y="13970"/>
                </a:lnTo>
                <a:lnTo>
                  <a:pt x="4274574" y="13970"/>
                </a:lnTo>
                <a:lnTo>
                  <a:pt x="4274574" y="0"/>
                </a:lnTo>
                <a:close/>
              </a:path>
            </a:pathLst>
          </a:custGeom>
          <a:solidFill>
            <a:srgbClr val="009ED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bg object 173"/>
          <p:cNvSpPr/>
          <p:nvPr/>
        </p:nvSpPr>
        <p:spPr>
          <a:xfrm>
            <a:off x="4919898" y="160020"/>
            <a:ext cx="4224655" cy="13970"/>
          </a:xfrm>
          <a:custGeom>
            <a:avLst/>
            <a:gdLst/>
            <a:ahLst/>
            <a:cxnLst/>
            <a:rect l="l" t="t" r="r" b="b"/>
            <a:pathLst>
              <a:path w="4224655" h="13969">
                <a:moveTo>
                  <a:pt x="4224101" y="0"/>
                </a:moveTo>
                <a:lnTo>
                  <a:pt x="0" y="0"/>
                </a:lnTo>
                <a:lnTo>
                  <a:pt x="50472" y="13970"/>
                </a:lnTo>
                <a:lnTo>
                  <a:pt x="4224101" y="13970"/>
                </a:lnTo>
                <a:lnTo>
                  <a:pt x="4224101" y="0"/>
                </a:lnTo>
                <a:close/>
              </a:path>
            </a:pathLst>
          </a:custGeom>
          <a:solidFill>
            <a:srgbClr val="009ED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bg object 174"/>
          <p:cNvSpPr/>
          <p:nvPr/>
        </p:nvSpPr>
        <p:spPr>
          <a:xfrm>
            <a:off x="4965781" y="172720"/>
            <a:ext cx="4178300" cy="13970"/>
          </a:xfrm>
          <a:custGeom>
            <a:avLst/>
            <a:gdLst/>
            <a:ahLst/>
            <a:cxnLst/>
            <a:rect l="l" t="t" r="r" b="b"/>
            <a:pathLst>
              <a:path w="4178300" h="13969">
                <a:moveTo>
                  <a:pt x="4178218" y="0"/>
                </a:moveTo>
                <a:lnTo>
                  <a:pt x="0" y="0"/>
                </a:lnTo>
                <a:lnTo>
                  <a:pt x="50472" y="13970"/>
                </a:lnTo>
                <a:lnTo>
                  <a:pt x="4178218" y="13970"/>
                </a:lnTo>
                <a:lnTo>
                  <a:pt x="4178218" y="0"/>
                </a:lnTo>
                <a:close/>
              </a:path>
            </a:pathLst>
          </a:custGeom>
          <a:solidFill>
            <a:srgbClr val="009FD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bg object 175"/>
          <p:cNvSpPr/>
          <p:nvPr/>
        </p:nvSpPr>
        <p:spPr>
          <a:xfrm>
            <a:off x="5011665" y="185420"/>
            <a:ext cx="4132579" cy="13970"/>
          </a:xfrm>
          <a:custGeom>
            <a:avLst/>
            <a:gdLst/>
            <a:ahLst/>
            <a:cxnLst/>
            <a:rect l="l" t="t" r="r" b="b"/>
            <a:pathLst>
              <a:path w="4132579" h="13969">
                <a:moveTo>
                  <a:pt x="4132334" y="0"/>
                </a:moveTo>
                <a:lnTo>
                  <a:pt x="0" y="0"/>
                </a:lnTo>
                <a:lnTo>
                  <a:pt x="50472" y="13970"/>
                </a:lnTo>
                <a:lnTo>
                  <a:pt x="4101085" y="13970"/>
                </a:lnTo>
                <a:lnTo>
                  <a:pt x="4132334" y="5079"/>
                </a:lnTo>
                <a:lnTo>
                  <a:pt x="4132334" y="0"/>
                </a:lnTo>
                <a:close/>
              </a:path>
            </a:pathLst>
          </a:custGeom>
          <a:solidFill>
            <a:srgbClr val="009FD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bg object 176"/>
          <p:cNvSpPr/>
          <p:nvPr/>
        </p:nvSpPr>
        <p:spPr>
          <a:xfrm>
            <a:off x="5057549" y="198120"/>
            <a:ext cx="4060190" cy="13970"/>
          </a:xfrm>
          <a:custGeom>
            <a:avLst/>
            <a:gdLst/>
            <a:ahLst/>
            <a:cxnLst/>
            <a:rect l="l" t="t" r="r" b="b"/>
            <a:pathLst>
              <a:path w="4060190" h="13970">
                <a:moveTo>
                  <a:pt x="4059666" y="0"/>
                </a:moveTo>
                <a:lnTo>
                  <a:pt x="0" y="0"/>
                </a:lnTo>
                <a:lnTo>
                  <a:pt x="50472" y="13970"/>
                </a:lnTo>
                <a:lnTo>
                  <a:pt x="4010561" y="13970"/>
                </a:lnTo>
                <a:lnTo>
                  <a:pt x="4059666" y="0"/>
                </a:lnTo>
                <a:close/>
              </a:path>
            </a:pathLst>
          </a:custGeom>
          <a:solidFill>
            <a:srgbClr val="00A0D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bg object 177"/>
          <p:cNvSpPr/>
          <p:nvPr/>
        </p:nvSpPr>
        <p:spPr>
          <a:xfrm>
            <a:off x="5103433" y="210820"/>
            <a:ext cx="3969385" cy="13970"/>
          </a:xfrm>
          <a:custGeom>
            <a:avLst/>
            <a:gdLst/>
            <a:ahLst/>
            <a:cxnLst/>
            <a:rect l="l" t="t" r="r" b="b"/>
            <a:pathLst>
              <a:path w="3969384" h="13970">
                <a:moveTo>
                  <a:pt x="3969141" y="0"/>
                </a:moveTo>
                <a:lnTo>
                  <a:pt x="0" y="0"/>
                </a:lnTo>
                <a:lnTo>
                  <a:pt x="50472" y="13970"/>
                </a:lnTo>
                <a:lnTo>
                  <a:pt x="3920037" y="13970"/>
                </a:lnTo>
                <a:lnTo>
                  <a:pt x="3969141" y="0"/>
                </a:lnTo>
                <a:close/>
              </a:path>
            </a:pathLst>
          </a:custGeom>
          <a:solidFill>
            <a:srgbClr val="00A0D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bg object 178"/>
          <p:cNvSpPr/>
          <p:nvPr/>
        </p:nvSpPr>
        <p:spPr>
          <a:xfrm>
            <a:off x="5153905" y="224790"/>
            <a:ext cx="3869690" cy="13970"/>
          </a:xfrm>
          <a:custGeom>
            <a:avLst/>
            <a:gdLst/>
            <a:ahLst/>
            <a:cxnLst/>
            <a:rect l="l" t="t" r="r" b="b"/>
            <a:pathLst>
              <a:path w="3869690" h="13970">
                <a:moveTo>
                  <a:pt x="3869564" y="0"/>
                </a:moveTo>
                <a:lnTo>
                  <a:pt x="0" y="0"/>
                </a:lnTo>
                <a:lnTo>
                  <a:pt x="50472" y="13969"/>
                </a:lnTo>
                <a:lnTo>
                  <a:pt x="3820460" y="13969"/>
                </a:lnTo>
                <a:lnTo>
                  <a:pt x="3869564" y="0"/>
                </a:lnTo>
                <a:close/>
              </a:path>
            </a:pathLst>
          </a:custGeom>
          <a:solidFill>
            <a:srgbClr val="00A0D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bg object 179"/>
          <p:cNvSpPr/>
          <p:nvPr/>
        </p:nvSpPr>
        <p:spPr>
          <a:xfrm>
            <a:off x="5199789" y="237490"/>
            <a:ext cx="3779520" cy="13970"/>
          </a:xfrm>
          <a:custGeom>
            <a:avLst/>
            <a:gdLst/>
            <a:ahLst/>
            <a:cxnLst/>
            <a:rect l="l" t="t" r="r" b="b"/>
            <a:pathLst>
              <a:path w="3779520" h="13970">
                <a:moveTo>
                  <a:pt x="3779040" y="0"/>
                </a:moveTo>
                <a:lnTo>
                  <a:pt x="0" y="0"/>
                </a:lnTo>
                <a:lnTo>
                  <a:pt x="50472" y="13969"/>
                </a:lnTo>
                <a:lnTo>
                  <a:pt x="3729935" y="13969"/>
                </a:lnTo>
                <a:lnTo>
                  <a:pt x="3779040" y="0"/>
                </a:lnTo>
                <a:close/>
              </a:path>
            </a:pathLst>
          </a:custGeom>
          <a:solidFill>
            <a:srgbClr val="00A1D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bg object 180"/>
          <p:cNvSpPr/>
          <p:nvPr/>
        </p:nvSpPr>
        <p:spPr>
          <a:xfrm>
            <a:off x="5245673" y="250190"/>
            <a:ext cx="3688715" cy="13970"/>
          </a:xfrm>
          <a:custGeom>
            <a:avLst/>
            <a:gdLst/>
            <a:ahLst/>
            <a:cxnLst/>
            <a:rect l="l" t="t" r="r" b="b"/>
            <a:pathLst>
              <a:path w="3688715" h="13970">
                <a:moveTo>
                  <a:pt x="3688516" y="0"/>
                </a:moveTo>
                <a:lnTo>
                  <a:pt x="0" y="0"/>
                </a:lnTo>
                <a:lnTo>
                  <a:pt x="50472" y="13969"/>
                </a:lnTo>
                <a:lnTo>
                  <a:pt x="3639411" y="13969"/>
                </a:lnTo>
                <a:lnTo>
                  <a:pt x="3688516" y="0"/>
                </a:lnTo>
                <a:close/>
              </a:path>
            </a:pathLst>
          </a:custGeom>
          <a:solidFill>
            <a:srgbClr val="00A1D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bg object 181"/>
          <p:cNvSpPr/>
          <p:nvPr/>
        </p:nvSpPr>
        <p:spPr>
          <a:xfrm>
            <a:off x="5291557" y="262890"/>
            <a:ext cx="3598545" cy="13970"/>
          </a:xfrm>
          <a:custGeom>
            <a:avLst/>
            <a:gdLst/>
            <a:ahLst/>
            <a:cxnLst/>
            <a:rect l="l" t="t" r="r" b="b"/>
            <a:pathLst>
              <a:path w="3598545" h="13970">
                <a:moveTo>
                  <a:pt x="3597991" y="0"/>
                </a:moveTo>
                <a:lnTo>
                  <a:pt x="0" y="0"/>
                </a:lnTo>
                <a:lnTo>
                  <a:pt x="50472" y="13969"/>
                </a:lnTo>
                <a:lnTo>
                  <a:pt x="3548887" y="13969"/>
                </a:lnTo>
                <a:lnTo>
                  <a:pt x="3597991" y="0"/>
                </a:lnTo>
                <a:close/>
              </a:path>
            </a:pathLst>
          </a:custGeom>
          <a:solidFill>
            <a:srgbClr val="00A1D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bg object 182"/>
          <p:cNvSpPr/>
          <p:nvPr/>
        </p:nvSpPr>
        <p:spPr>
          <a:xfrm>
            <a:off x="5337441" y="275590"/>
            <a:ext cx="3507740" cy="13970"/>
          </a:xfrm>
          <a:custGeom>
            <a:avLst/>
            <a:gdLst/>
            <a:ahLst/>
            <a:cxnLst/>
            <a:rect l="l" t="t" r="r" b="b"/>
            <a:pathLst>
              <a:path w="3507740" h="13970">
                <a:moveTo>
                  <a:pt x="3507467" y="0"/>
                </a:moveTo>
                <a:lnTo>
                  <a:pt x="0" y="0"/>
                </a:lnTo>
                <a:lnTo>
                  <a:pt x="50472" y="13969"/>
                </a:lnTo>
                <a:lnTo>
                  <a:pt x="3458362" y="13969"/>
                </a:lnTo>
                <a:lnTo>
                  <a:pt x="3507467" y="0"/>
                </a:lnTo>
                <a:close/>
              </a:path>
            </a:pathLst>
          </a:custGeom>
          <a:solidFill>
            <a:srgbClr val="00A2C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bg object 183"/>
          <p:cNvSpPr/>
          <p:nvPr/>
        </p:nvSpPr>
        <p:spPr>
          <a:xfrm>
            <a:off x="5387913" y="289559"/>
            <a:ext cx="3408045" cy="13970"/>
          </a:xfrm>
          <a:custGeom>
            <a:avLst/>
            <a:gdLst/>
            <a:ahLst/>
            <a:cxnLst/>
            <a:rect l="l" t="t" r="r" b="b"/>
            <a:pathLst>
              <a:path w="3408045" h="13970">
                <a:moveTo>
                  <a:pt x="3407890" y="0"/>
                </a:moveTo>
                <a:lnTo>
                  <a:pt x="0" y="0"/>
                </a:lnTo>
                <a:lnTo>
                  <a:pt x="50472" y="13970"/>
                </a:lnTo>
                <a:lnTo>
                  <a:pt x="3358786" y="13970"/>
                </a:lnTo>
                <a:lnTo>
                  <a:pt x="3407890" y="0"/>
                </a:lnTo>
                <a:close/>
              </a:path>
            </a:pathLst>
          </a:custGeom>
          <a:solidFill>
            <a:srgbClr val="00A2C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bg object 184"/>
          <p:cNvSpPr/>
          <p:nvPr/>
        </p:nvSpPr>
        <p:spPr>
          <a:xfrm>
            <a:off x="5433797" y="302259"/>
            <a:ext cx="3317875" cy="13970"/>
          </a:xfrm>
          <a:custGeom>
            <a:avLst/>
            <a:gdLst/>
            <a:ahLst/>
            <a:cxnLst/>
            <a:rect l="l" t="t" r="r" b="b"/>
            <a:pathLst>
              <a:path w="3317875" h="13970">
                <a:moveTo>
                  <a:pt x="3317366" y="0"/>
                </a:moveTo>
                <a:lnTo>
                  <a:pt x="0" y="0"/>
                </a:lnTo>
                <a:lnTo>
                  <a:pt x="50472" y="13970"/>
                </a:lnTo>
                <a:lnTo>
                  <a:pt x="3268261" y="13970"/>
                </a:lnTo>
                <a:lnTo>
                  <a:pt x="3317366" y="0"/>
                </a:lnTo>
                <a:close/>
              </a:path>
            </a:pathLst>
          </a:custGeom>
          <a:solidFill>
            <a:srgbClr val="00A3C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bg object 185"/>
          <p:cNvSpPr/>
          <p:nvPr/>
        </p:nvSpPr>
        <p:spPr>
          <a:xfrm>
            <a:off x="5479669" y="314959"/>
            <a:ext cx="3227070" cy="26670"/>
          </a:xfrm>
          <a:custGeom>
            <a:avLst/>
            <a:gdLst/>
            <a:ahLst/>
            <a:cxnLst/>
            <a:rect l="l" t="t" r="r" b="b"/>
            <a:pathLst>
              <a:path w="3227070" h="26670">
                <a:moveTo>
                  <a:pt x="3226854" y="0"/>
                </a:moveTo>
                <a:lnTo>
                  <a:pt x="0" y="0"/>
                </a:lnTo>
                <a:lnTo>
                  <a:pt x="32131" y="8890"/>
                </a:lnTo>
                <a:lnTo>
                  <a:pt x="49161" y="12700"/>
                </a:lnTo>
                <a:lnTo>
                  <a:pt x="54838" y="13970"/>
                </a:lnTo>
                <a:lnTo>
                  <a:pt x="111633" y="26670"/>
                </a:lnTo>
                <a:lnTo>
                  <a:pt x="3133102" y="26670"/>
                </a:lnTo>
                <a:lnTo>
                  <a:pt x="3177743" y="13970"/>
                </a:lnTo>
                <a:lnTo>
                  <a:pt x="3182213" y="12700"/>
                </a:lnTo>
                <a:lnTo>
                  <a:pt x="3226854" y="0"/>
                </a:lnTo>
                <a:close/>
              </a:path>
            </a:pathLst>
          </a:custGeom>
          <a:solidFill>
            <a:srgbClr val="00A3C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bg object 186"/>
          <p:cNvSpPr/>
          <p:nvPr/>
        </p:nvSpPr>
        <p:spPr>
          <a:xfrm>
            <a:off x="5585629" y="340359"/>
            <a:ext cx="3032125" cy="13970"/>
          </a:xfrm>
          <a:custGeom>
            <a:avLst/>
            <a:gdLst/>
            <a:ahLst/>
            <a:cxnLst/>
            <a:rect l="l" t="t" r="r" b="b"/>
            <a:pathLst>
              <a:path w="3032125" h="13970">
                <a:moveTo>
                  <a:pt x="3031612" y="0"/>
                </a:moveTo>
                <a:lnTo>
                  <a:pt x="0" y="0"/>
                </a:lnTo>
                <a:lnTo>
                  <a:pt x="62471" y="13970"/>
                </a:lnTo>
                <a:lnTo>
                  <a:pt x="2982507" y="13970"/>
                </a:lnTo>
                <a:lnTo>
                  <a:pt x="3031612" y="0"/>
                </a:lnTo>
                <a:close/>
              </a:path>
            </a:pathLst>
          </a:custGeom>
          <a:solidFill>
            <a:srgbClr val="00A4C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bg object 187"/>
          <p:cNvSpPr/>
          <p:nvPr/>
        </p:nvSpPr>
        <p:spPr>
          <a:xfrm>
            <a:off x="5648101" y="354329"/>
            <a:ext cx="2920365" cy="13970"/>
          </a:xfrm>
          <a:custGeom>
            <a:avLst/>
            <a:gdLst/>
            <a:ahLst/>
            <a:cxnLst/>
            <a:rect l="l" t="t" r="r" b="b"/>
            <a:pathLst>
              <a:path w="2920365" h="13970">
                <a:moveTo>
                  <a:pt x="2920036" y="0"/>
                </a:moveTo>
                <a:lnTo>
                  <a:pt x="0" y="0"/>
                </a:lnTo>
                <a:lnTo>
                  <a:pt x="62471" y="13970"/>
                </a:lnTo>
                <a:lnTo>
                  <a:pt x="2870931" y="13970"/>
                </a:lnTo>
                <a:lnTo>
                  <a:pt x="2920036" y="0"/>
                </a:lnTo>
                <a:close/>
              </a:path>
            </a:pathLst>
          </a:custGeom>
          <a:solidFill>
            <a:srgbClr val="00A4C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bg object 188"/>
          <p:cNvSpPr/>
          <p:nvPr/>
        </p:nvSpPr>
        <p:spPr>
          <a:xfrm>
            <a:off x="5704893" y="367029"/>
            <a:ext cx="2818765" cy="13970"/>
          </a:xfrm>
          <a:custGeom>
            <a:avLst/>
            <a:gdLst/>
            <a:ahLst/>
            <a:cxnLst/>
            <a:rect l="l" t="t" r="r" b="b"/>
            <a:pathLst>
              <a:path w="2818765" h="13970">
                <a:moveTo>
                  <a:pt x="2818603" y="0"/>
                </a:moveTo>
                <a:lnTo>
                  <a:pt x="0" y="0"/>
                </a:lnTo>
                <a:lnTo>
                  <a:pt x="62471" y="13970"/>
                </a:lnTo>
                <a:lnTo>
                  <a:pt x="2769498" y="13970"/>
                </a:lnTo>
                <a:lnTo>
                  <a:pt x="2818603" y="0"/>
                </a:lnTo>
                <a:close/>
              </a:path>
            </a:pathLst>
          </a:custGeom>
          <a:solidFill>
            <a:srgbClr val="00A4C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bg object 189"/>
          <p:cNvSpPr/>
          <p:nvPr/>
        </p:nvSpPr>
        <p:spPr>
          <a:xfrm>
            <a:off x="5761685" y="379729"/>
            <a:ext cx="2717165" cy="13970"/>
          </a:xfrm>
          <a:custGeom>
            <a:avLst/>
            <a:gdLst/>
            <a:ahLst/>
            <a:cxnLst/>
            <a:rect l="l" t="t" r="r" b="b"/>
            <a:pathLst>
              <a:path w="2717165" h="13970">
                <a:moveTo>
                  <a:pt x="2717170" y="0"/>
                </a:moveTo>
                <a:lnTo>
                  <a:pt x="0" y="0"/>
                </a:lnTo>
                <a:lnTo>
                  <a:pt x="62471" y="13970"/>
                </a:lnTo>
                <a:lnTo>
                  <a:pt x="2668066" y="13970"/>
                </a:lnTo>
                <a:lnTo>
                  <a:pt x="2717170" y="0"/>
                </a:lnTo>
                <a:close/>
              </a:path>
            </a:pathLst>
          </a:custGeom>
          <a:solidFill>
            <a:srgbClr val="00A5C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bg object 190"/>
          <p:cNvSpPr/>
          <p:nvPr/>
        </p:nvSpPr>
        <p:spPr>
          <a:xfrm>
            <a:off x="5818478" y="392429"/>
            <a:ext cx="2616200" cy="13970"/>
          </a:xfrm>
          <a:custGeom>
            <a:avLst/>
            <a:gdLst/>
            <a:ahLst/>
            <a:cxnLst/>
            <a:rect l="l" t="t" r="r" b="b"/>
            <a:pathLst>
              <a:path w="2616200" h="13970">
                <a:moveTo>
                  <a:pt x="2615737" y="0"/>
                </a:moveTo>
                <a:lnTo>
                  <a:pt x="0" y="0"/>
                </a:lnTo>
                <a:lnTo>
                  <a:pt x="62471" y="13970"/>
                </a:lnTo>
                <a:lnTo>
                  <a:pt x="2566633" y="13970"/>
                </a:lnTo>
                <a:lnTo>
                  <a:pt x="2615737" y="0"/>
                </a:lnTo>
                <a:close/>
              </a:path>
            </a:pathLst>
          </a:custGeom>
          <a:solidFill>
            <a:srgbClr val="00A5C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bg object 191"/>
          <p:cNvSpPr/>
          <p:nvPr/>
        </p:nvSpPr>
        <p:spPr>
          <a:xfrm>
            <a:off x="5875270" y="405129"/>
            <a:ext cx="2514600" cy="15240"/>
          </a:xfrm>
          <a:custGeom>
            <a:avLst/>
            <a:gdLst/>
            <a:ahLst/>
            <a:cxnLst/>
            <a:rect l="l" t="t" r="r" b="b"/>
            <a:pathLst>
              <a:path w="2514600" h="15240">
                <a:moveTo>
                  <a:pt x="2514305" y="0"/>
                </a:moveTo>
                <a:lnTo>
                  <a:pt x="0" y="0"/>
                </a:lnTo>
                <a:lnTo>
                  <a:pt x="68150" y="15240"/>
                </a:lnTo>
                <a:lnTo>
                  <a:pt x="2460736" y="15240"/>
                </a:lnTo>
                <a:lnTo>
                  <a:pt x="2514305" y="0"/>
                </a:lnTo>
                <a:close/>
              </a:path>
            </a:pathLst>
          </a:custGeom>
          <a:solidFill>
            <a:srgbClr val="00A6C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bg object 192"/>
          <p:cNvSpPr/>
          <p:nvPr/>
        </p:nvSpPr>
        <p:spPr>
          <a:xfrm>
            <a:off x="5937741" y="419100"/>
            <a:ext cx="2402840" cy="13970"/>
          </a:xfrm>
          <a:custGeom>
            <a:avLst/>
            <a:gdLst/>
            <a:ahLst/>
            <a:cxnLst/>
            <a:rect l="l" t="t" r="r" b="b"/>
            <a:pathLst>
              <a:path w="2402840" h="13970">
                <a:moveTo>
                  <a:pt x="2402729" y="0"/>
                </a:moveTo>
                <a:lnTo>
                  <a:pt x="0" y="0"/>
                </a:lnTo>
                <a:lnTo>
                  <a:pt x="62471" y="13970"/>
                </a:lnTo>
                <a:lnTo>
                  <a:pt x="2353624" y="13970"/>
                </a:lnTo>
                <a:lnTo>
                  <a:pt x="2402729" y="0"/>
                </a:lnTo>
                <a:close/>
              </a:path>
            </a:pathLst>
          </a:custGeom>
          <a:solidFill>
            <a:srgbClr val="00A6C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bg object 193"/>
          <p:cNvSpPr/>
          <p:nvPr/>
        </p:nvSpPr>
        <p:spPr>
          <a:xfrm>
            <a:off x="5994534" y="431800"/>
            <a:ext cx="2301875" cy="13970"/>
          </a:xfrm>
          <a:custGeom>
            <a:avLst/>
            <a:gdLst/>
            <a:ahLst/>
            <a:cxnLst/>
            <a:rect l="l" t="t" r="r" b="b"/>
            <a:pathLst>
              <a:path w="2301875" h="13970">
                <a:moveTo>
                  <a:pt x="2301296" y="0"/>
                </a:moveTo>
                <a:lnTo>
                  <a:pt x="0" y="0"/>
                </a:lnTo>
                <a:lnTo>
                  <a:pt x="62471" y="13970"/>
                </a:lnTo>
                <a:lnTo>
                  <a:pt x="2250916" y="13970"/>
                </a:lnTo>
                <a:lnTo>
                  <a:pt x="2256655" y="12700"/>
                </a:lnTo>
                <a:lnTo>
                  <a:pt x="2301296" y="0"/>
                </a:lnTo>
                <a:close/>
              </a:path>
            </a:pathLst>
          </a:custGeom>
          <a:solidFill>
            <a:srgbClr val="00A6C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bg object 194"/>
          <p:cNvSpPr/>
          <p:nvPr/>
        </p:nvSpPr>
        <p:spPr>
          <a:xfrm>
            <a:off x="6051326" y="444500"/>
            <a:ext cx="2200275" cy="13970"/>
          </a:xfrm>
          <a:custGeom>
            <a:avLst/>
            <a:gdLst/>
            <a:ahLst/>
            <a:cxnLst/>
            <a:rect l="l" t="t" r="r" b="b"/>
            <a:pathLst>
              <a:path w="2200275" h="13970">
                <a:moveTo>
                  <a:pt x="2199863" y="0"/>
                </a:moveTo>
                <a:lnTo>
                  <a:pt x="0" y="0"/>
                </a:lnTo>
                <a:lnTo>
                  <a:pt x="62471" y="13970"/>
                </a:lnTo>
                <a:lnTo>
                  <a:pt x="2136729" y="13970"/>
                </a:lnTo>
                <a:lnTo>
                  <a:pt x="2199863" y="0"/>
                </a:lnTo>
                <a:close/>
              </a:path>
            </a:pathLst>
          </a:custGeom>
          <a:solidFill>
            <a:srgbClr val="00A7C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bg object 195"/>
          <p:cNvSpPr/>
          <p:nvPr/>
        </p:nvSpPr>
        <p:spPr>
          <a:xfrm>
            <a:off x="6108118" y="457200"/>
            <a:ext cx="2085975" cy="13970"/>
          </a:xfrm>
          <a:custGeom>
            <a:avLst/>
            <a:gdLst/>
            <a:ahLst/>
            <a:cxnLst/>
            <a:rect l="l" t="t" r="r" b="b"/>
            <a:pathLst>
              <a:path w="2085975" h="13970">
                <a:moveTo>
                  <a:pt x="2085677" y="0"/>
                </a:moveTo>
                <a:lnTo>
                  <a:pt x="0" y="0"/>
                </a:lnTo>
                <a:lnTo>
                  <a:pt x="62471" y="13970"/>
                </a:lnTo>
                <a:lnTo>
                  <a:pt x="2022543" y="13970"/>
                </a:lnTo>
                <a:lnTo>
                  <a:pt x="2085677" y="0"/>
                </a:lnTo>
                <a:close/>
              </a:path>
            </a:pathLst>
          </a:custGeom>
          <a:solidFill>
            <a:srgbClr val="00A7C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bg object 196"/>
          <p:cNvSpPr/>
          <p:nvPr/>
        </p:nvSpPr>
        <p:spPr>
          <a:xfrm>
            <a:off x="6164910" y="469900"/>
            <a:ext cx="1971675" cy="15240"/>
          </a:xfrm>
          <a:custGeom>
            <a:avLst/>
            <a:gdLst/>
            <a:ahLst/>
            <a:cxnLst/>
            <a:rect l="l" t="t" r="r" b="b"/>
            <a:pathLst>
              <a:path w="1971675" h="15240">
                <a:moveTo>
                  <a:pt x="1971490" y="0"/>
                </a:moveTo>
                <a:lnTo>
                  <a:pt x="0" y="0"/>
                </a:lnTo>
                <a:lnTo>
                  <a:pt x="68150" y="15239"/>
                </a:lnTo>
                <a:lnTo>
                  <a:pt x="1902617" y="15239"/>
                </a:lnTo>
                <a:lnTo>
                  <a:pt x="1971490" y="0"/>
                </a:lnTo>
                <a:close/>
              </a:path>
            </a:pathLst>
          </a:custGeom>
          <a:solidFill>
            <a:srgbClr val="00A7C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bg object 197"/>
          <p:cNvSpPr/>
          <p:nvPr/>
        </p:nvSpPr>
        <p:spPr>
          <a:xfrm>
            <a:off x="6227382" y="483869"/>
            <a:ext cx="1845945" cy="13970"/>
          </a:xfrm>
          <a:custGeom>
            <a:avLst/>
            <a:gdLst/>
            <a:ahLst/>
            <a:cxnLst/>
            <a:rect l="l" t="t" r="r" b="b"/>
            <a:pathLst>
              <a:path w="1845945" h="13970">
                <a:moveTo>
                  <a:pt x="1845885" y="0"/>
                </a:moveTo>
                <a:lnTo>
                  <a:pt x="0" y="0"/>
                </a:lnTo>
                <a:lnTo>
                  <a:pt x="62471" y="13969"/>
                </a:lnTo>
                <a:lnTo>
                  <a:pt x="1782751" y="13969"/>
                </a:lnTo>
                <a:lnTo>
                  <a:pt x="1845885" y="0"/>
                </a:lnTo>
                <a:close/>
              </a:path>
            </a:pathLst>
          </a:custGeom>
          <a:solidFill>
            <a:srgbClr val="00A8B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bg object 198"/>
          <p:cNvSpPr/>
          <p:nvPr/>
        </p:nvSpPr>
        <p:spPr>
          <a:xfrm>
            <a:off x="6284174" y="496569"/>
            <a:ext cx="1732280" cy="13970"/>
          </a:xfrm>
          <a:custGeom>
            <a:avLst/>
            <a:gdLst/>
            <a:ahLst/>
            <a:cxnLst/>
            <a:rect l="l" t="t" r="r" b="b"/>
            <a:pathLst>
              <a:path w="1732279" h="13970">
                <a:moveTo>
                  <a:pt x="1731699" y="0"/>
                </a:moveTo>
                <a:lnTo>
                  <a:pt x="0" y="0"/>
                </a:lnTo>
                <a:lnTo>
                  <a:pt x="34075" y="7619"/>
                </a:lnTo>
                <a:lnTo>
                  <a:pt x="72823" y="13969"/>
                </a:lnTo>
                <a:lnTo>
                  <a:pt x="1668565" y="13969"/>
                </a:lnTo>
                <a:lnTo>
                  <a:pt x="1731699" y="0"/>
                </a:lnTo>
                <a:close/>
              </a:path>
            </a:pathLst>
          </a:custGeom>
          <a:solidFill>
            <a:srgbClr val="00A8B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bg object 199"/>
          <p:cNvSpPr/>
          <p:nvPr/>
        </p:nvSpPr>
        <p:spPr>
          <a:xfrm>
            <a:off x="6349248" y="509269"/>
            <a:ext cx="1609725" cy="13970"/>
          </a:xfrm>
          <a:custGeom>
            <a:avLst/>
            <a:gdLst/>
            <a:ahLst/>
            <a:cxnLst/>
            <a:rect l="l" t="t" r="r" b="b"/>
            <a:pathLst>
              <a:path w="1609725" h="13970">
                <a:moveTo>
                  <a:pt x="1609231" y="0"/>
                </a:moveTo>
                <a:lnTo>
                  <a:pt x="0" y="0"/>
                </a:lnTo>
                <a:lnTo>
                  <a:pt x="85245" y="13969"/>
                </a:lnTo>
                <a:lnTo>
                  <a:pt x="1528530" y="13969"/>
                </a:lnTo>
                <a:lnTo>
                  <a:pt x="1603491" y="1269"/>
                </a:lnTo>
                <a:lnTo>
                  <a:pt x="1609231" y="0"/>
                </a:lnTo>
                <a:close/>
              </a:path>
            </a:pathLst>
          </a:custGeom>
          <a:solidFill>
            <a:srgbClr val="00A9B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bg object 200"/>
          <p:cNvSpPr/>
          <p:nvPr/>
        </p:nvSpPr>
        <p:spPr>
          <a:xfrm>
            <a:off x="6426744" y="521969"/>
            <a:ext cx="1458595" cy="13970"/>
          </a:xfrm>
          <a:custGeom>
            <a:avLst/>
            <a:gdLst/>
            <a:ahLst/>
            <a:cxnLst/>
            <a:rect l="l" t="t" r="r" b="b"/>
            <a:pathLst>
              <a:path w="1458595" h="13970">
                <a:moveTo>
                  <a:pt x="1458530" y="0"/>
                </a:moveTo>
                <a:lnTo>
                  <a:pt x="0" y="0"/>
                </a:lnTo>
                <a:lnTo>
                  <a:pt x="85245" y="13969"/>
                </a:lnTo>
                <a:lnTo>
                  <a:pt x="1376073" y="13969"/>
                </a:lnTo>
                <a:lnTo>
                  <a:pt x="1458530" y="0"/>
                </a:lnTo>
                <a:close/>
              </a:path>
            </a:pathLst>
          </a:custGeom>
          <a:solidFill>
            <a:srgbClr val="00A9B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bg object 201"/>
          <p:cNvSpPr/>
          <p:nvPr/>
        </p:nvSpPr>
        <p:spPr>
          <a:xfrm>
            <a:off x="6511990" y="535940"/>
            <a:ext cx="1290955" cy="13970"/>
          </a:xfrm>
          <a:custGeom>
            <a:avLst/>
            <a:gdLst/>
            <a:ahLst/>
            <a:cxnLst/>
            <a:rect l="l" t="t" r="r" b="b"/>
            <a:pathLst>
              <a:path w="1290954" h="13970">
                <a:moveTo>
                  <a:pt x="1290828" y="0"/>
                </a:moveTo>
                <a:lnTo>
                  <a:pt x="0" y="0"/>
                </a:lnTo>
                <a:lnTo>
                  <a:pt x="85245" y="13970"/>
                </a:lnTo>
                <a:lnTo>
                  <a:pt x="1208371" y="13970"/>
                </a:lnTo>
                <a:lnTo>
                  <a:pt x="1290828" y="0"/>
                </a:lnTo>
                <a:close/>
              </a:path>
            </a:pathLst>
          </a:custGeom>
          <a:solidFill>
            <a:srgbClr val="00A9B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bg object 202"/>
          <p:cNvSpPr/>
          <p:nvPr/>
        </p:nvSpPr>
        <p:spPr>
          <a:xfrm>
            <a:off x="6589485" y="548640"/>
            <a:ext cx="1138555" cy="13970"/>
          </a:xfrm>
          <a:custGeom>
            <a:avLst/>
            <a:gdLst/>
            <a:ahLst/>
            <a:cxnLst/>
            <a:rect l="l" t="t" r="r" b="b"/>
            <a:pathLst>
              <a:path w="1138554" h="13970">
                <a:moveTo>
                  <a:pt x="1138371" y="0"/>
                </a:moveTo>
                <a:lnTo>
                  <a:pt x="0" y="0"/>
                </a:lnTo>
                <a:lnTo>
                  <a:pt x="85245" y="13970"/>
                </a:lnTo>
                <a:lnTo>
                  <a:pt x="1055914" y="13970"/>
                </a:lnTo>
                <a:lnTo>
                  <a:pt x="1138371" y="0"/>
                </a:lnTo>
                <a:close/>
              </a:path>
            </a:pathLst>
          </a:custGeom>
          <a:solidFill>
            <a:srgbClr val="00AAB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bg object 203"/>
          <p:cNvSpPr/>
          <p:nvPr/>
        </p:nvSpPr>
        <p:spPr>
          <a:xfrm>
            <a:off x="6666981" y="561340"/>
            <a:ext cx="986155" cy="13970"/>
          </a:xfrm>
          <a:custGeom>
            <a:avLst/>
            <a:gdLst/>
            <a:ahLst/>
            <a:cxnLst/>
            <a:rect l="l" t="t" r="r" b="b"/>
            <a:pathLst>
              <a:path w="986154" h="13970">
                <a:moveTo>
                  <a:pt x="985914" y="0"/>
                </a:moveTo>
                <a:lnTo>
                  <a:pt x="0" y="0"/>
                </a:lnTo>
                <a:lnTo>
                  <a:pt x="30998" y="5080"/>
                </a:lnTo>
                <a:lnTo>
                  <a:pt x="127306" y="13970"/>
                </a:lnTo>
                <a:lnTo>
                  <a:pt x="853450" y="13970"/>
                </a:lnTo>
                <a:lnTo>
                  <a:pt x="978418" y="1270"/>
                </a:lnTo>
                <a:lnTo>
                  <a:pt x="985914" y="0"/>
                </a:lnTo>
                <a:close/>
              </a:path>
            </a:pathLst>
          </a:custGeom>
          <a:solidFill>
            <a:srgbClr val="00AAB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bg object 204"/>
          <p:cNvSpPr/>
          <p:nvPr/>
        </p:nvSpPr>
        <p:spPr>
          <a:xfrm>
            <a:off x="6780530" y="574040"/>
            <a:ext cx="752475" cy="13970"/>
          </a:xfrm>
          <a:custGeom>
            <a:avLst/>
            <a:gdLst/>
            <a:ahLst/>
            <a:cxnLst/>
            <a:rect l="l" t="t" r="r" b="b"/>
            <a:pathLst>
              <a:path w="752475" h="13970">
                <a:moveTo>
                  <a:pt x="752398" y="0"/>
                </a:moveTo>
                <a:lnTo>
                  <a:pt x="0" y="0"/>
                </a:lnTo>
                <a:lnTo>
                  <a:pt x="151341" y="13970"/>
                </a:lnTo>
                <a:lnTo>
                  <a:pt x="614934" y="13970"/>
                </a:lnTo>
                <a:lnTo>
                  <a:pt x="752398" y="0"/>
                </a:lnTo>
                <a:close/>
              </a:path>
            </a:pathLst>
          </a:custGeom>
          <a:solidFill>
            <a:srgbClr val="00AAB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bg object 205"/>
          <p:cNvSpPr/>
          <p:nvPr/>
        </p:nvSpPr>
        <p:spPr>
          <a:xfrm>
            <a:off x="6959384" y="586739"/>
            <a:ext cx="411480" cy="12700"/>
          </a:xfrm>
          <a:custGeom>
            <a:avLst/>
            <a:gdLst/>
            <a:ahLst/>
            <a:cxnLst/>
            <a:rect l="l" t="t" r="r" b="b"/>
            <a:pathLst>
              <a:path w="411479" h="12700">
                <a:moveTo>
                  <a:pt x="411086" y="0"/>
                </a:moveTo>
                <a:lnTo>
                  <a:pt x="0" y="0"/>
                </a:lnTo>
                <a:lnTo>
                  <a:pt x="0" y="7620"/>
                </a:lnTo>
                <a:lnTo>
                  <a:pt x="55029" y="7620"/>
                </a:lnTo>
                <a:lnTo>
                  <a:pt x="55029" y="10160"/>
                </a:lnTo>
                <a:lnTo>
                  <a:pt x="144360" y="10160"/>
                </a:lnTo>
                <a:lnTo>
                  <a:pt x="144360" y="12700"/>
                </a:lnTo>
                <a:lnTo>
                  <a:pt x="258330" y="12700"/>
                </a:lnTo>
                <a:lnTo>
                  <a:pt x="258330" y="10160"/>
                </a:lnTo>
                <a:lnTo>
                  <a:pt x="335178" y="10160"/>
                </a:lnTo>
                <a:lnTo>
                  <a:pt x="335178" y="7620"/>
                </a:lnTo>
                <a:lnTo>
                  <a:pt x="411086" y="7620"/>
                </a:lnTo>
                <a:lnTo>
                  <a:pt x="411086" y="0"/>
                </a:lnTo>
                <a:close/>
              </a:path>
            </a:pathLst>
          </a:custGeom>
          <a:solidFill>
            <a:srgbClr val="00ABB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bg object 206"/>
          <p:cNvSpPr/>
          <p:nvPr/>
        </p:nvSpPr>
        <p:spPr>
          <a:xfrm>
            <a:off x="3810" y="203200"/>
            <a:ext cx="9140190" cy="647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bg object 207"/>
          <p:cNvSpPr/>
          <p:nvPr/>
        </p:nvSpPr>
        <p:spPr>
          <a:xfrm>
            <a:off x="0" y="247650"/>
            <a:ext cx="9144000" cy="5613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bg object 208"/>
          <p:cNvSpPr/>
          <p:nvPr/>
        </p:nvSpPr>
        <p:spPr>
          <a:xfrm>
            <a:off x="22859" y="1270"/>
            <a:ext cx="9121140" cy="57848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rgbClr val="03607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1/17/2021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35B74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pPr marL="38100">
                <a:lnSpc>
                  <a:spcPts val="141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1/17/2021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35B74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pPr marL="38100">
                <a:lnSpc>
                  <a:spcPts val="141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4067175" cy="10160"/>
          </a:xfrm>
          <a:custGeom>
            <a:avLst/>
            <a:gdLst/>
            <a:ahLst/>
            <a:cxnLst/>
            <a:rect l="l" t="t" r="r" b="b"/>
            <a:pathLst>
              <a:path w="4067175" h="10160">
                <a:moveTo>
                  <a:pt x="4066921" y="10160"/>
                </a:moveTo>
                <a:lnTo>
                  <a:pt x="4046397" y="1270"/>
                </a:lnTo>
                <a:lnTo>
                  <a:pt x="4043476" y="0"/>
                </a:lnTo>
                <a:lnTo>
                  <a:pt x="0" y="0"/>
                </a:lnTo>
                <a:lnTo>
                  <a:pt x="0" y="1270"/>
                </a:lnTo>
                <a:lnTo>
                  <a:pt x="0" y="10160"/>
                </a:lnTo>
                <a:lnTo>
                  <a:pt x="4066921" y="10160"/>
                </a:lnTo>
                <a:close/>
              </a:path>
            </a:pathLst>
          </a:custGeom>
          <a:solidFill>
            <a:srgbClr val="00EAF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8889"/>
            <a:ext cx="4087495" cy="10160"/>
          </a:xfrm>
          <a:custGeom>
            <a:avLst/>
            <a:gdLst/>
            <a:ahLst/>
            <a:cxnLst/>
            <a:rect l="l" t="t" r="r" b="b"/>
            <a:pathLst>
              <a:path w="4087495" h="10160">
                <a:moveTo>
                  <a:pt x="4064000" y="0"/>
                </a:moveTo>
                <a:lnTo>
                  <a:pt x="0" y="0"/>
                </a:lnTo>
                <a:lnTo>
                  <a:pt x="0" y="10159"/>
                </a:lnTo>
                <a:lnTo>
                  <a:pt x="4087446" y="10159"/>
                </a:lnTo>
                <a:lnTo>
                  <a:pt x="4064000" y="0"/>
                </a:lnTo>
                <a:close/>
              </a:path>
            </a:pathLst>
          </a:custGeom>
          <a:solidFill>
            <a:srgbClr val="00E9F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17779"/>
            <a:ext cx="4105910" cy="10160"/>
          </a:xfrm>
          <a:custGeom>
            <a:avLst/>
            <a:gdLst/>
            <a:ahLst/>
            <a:cxnLst/>
            <a:rect l="l" t="t" r="r" b="b"/>
            <a:pathLst>
              <a:path w="4105910" h="10159">
                <a:moveTo>
                  <a:pt x="4105605" y="7620"/>
                </a:moveTo>
                <a:lnTo>
                  <a:pt x="4093299" y="7620"/>
                </a:lnTo>
                <a:lnTo>
                  <a:pt x="4093299" y="0"/>
                </a:lnTo>
                <a:lnTo>
                  <a:pt x="0" y="0"/>
                </a:lnTo>
                <a:lnTo>
                  <a:pt x="0" y="7620"/>
                </a:lnTo>
                <a:lnTo>
                  <a:pt x="0" y="10160"/>
                </a:lnTo>
                <a:lnTo>
                  <a:pt x="4105605" y="10160"/>
                </a:lnTo>
                <a:lnTo>
                  <a:pt x="4105605" y="7620"/>
                </a:lnTo>
                <a:close/>
              </a:path>
            </a:pathLst>
          </a:custGeom>
          <a:solidFill>
            <a:srgbClr val="00E8F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0" y="27940"/>
            <a:ext cx="4133850" cy="8890"/>
          </a:xfrm>
          <a:custGeom>
            <a:avLst/>
            <a:gdLst/>
            <a:ahLst/>
            <a:cxnLst/>
            <a:rect l="l" t="t" r="r" b="b"/>
            <a:pathLst>
              <a:path w="4133850" h="8890">
                <a:moveTo>
                  <a:pt x="4109127" y="0"/>
                </a:moveTo>
                <a:lnTo>
                  <a:pt x="0" y="0"/>
                </a:lnTo>
                <a:lnTo>
                  <a:pt x="0" y="8889"/>
                </a:lnTo>
                <a:lnTo>
                  <a:pt x="4133722" y="8889"/>
                </a:lnTo>
                <a:lnTo>
                  <a:pt x="4109127" y="0"/>
                </a:lnTo>
                <a:close/>
              </a:path>
            </a:pathLst>
          </a:custGeom>
          <a:solidFill>
            <a:srgbClr val="00E7F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0" y="36830"/>
            <a:ext cx="4162425" cy="10160"/>
          </a:xfrm>
          <a:custGeom>
            <a:avLst/>
            <a:gdLst/>
            <a:ahLst/>
            <a:cxnLst/>
            <a:rect l="l" t="t" r="r" b="b"/>
            <a:pathLst>
              <a:path w="4162425" h="10159">
                <a:moveTo>
                  <a:pt x="4133722" y="0"/>
                </a:moveTo>
                <a:lnTo>
                  <a:pt x="0" y="0"/>
                </a:lnTo>
                <a:lnTo>
                  <a:pt x="0" y="10160"/>
                </a:lnTo>
                <a:lnTo>
                  <a:pt x="4161832" y="10160"/>
                </a:lnTo>
                <a:lnTo>
                  <a:pt x="4133722" y="0"/>
                </a:lnTo>
                <a:close/>
              </a:path>
            </a:pathLst>
          </a:custGeom>
          <a:solidFill>
            <a:srgbClr val="00E6F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0" y="45719"/>
            <a:ext cx="4186554" cy="10160"/>
          </a:xfrm>
          <a:custGeom>
            <a:avLst/>
            <a:gdLst/>
            <a:ahLst/>
            <a:cxnLst/>
            <a:rect l="l" t="t" r="r" b="b"/>
            <a:pathLst>
              <a:path w="4186554" h="10159">
                <a:moveTo>
                  <a:pt x="4158318" y="0"/>
                </a:moveTo>
                <a:lnTo>
                  <a:pt x="0" y="0"/>
                </a:lnTo>
                <a:lnTo>
                  <a:pt x="0" y="10159"/>
                </a:lnTo>
                <a:lnTo>
                  <a:pt x="4186428" y="10159"/>
                </a:lnTo>
                <a:lnTo>
                  <a:pt x="4158318" y="0"/>
                </a:lnTo>
                <a:close/>
              </a:path>
            </a:pathLst>
          </a:custGeom>
          <a:solidFill>
            <a:srgbClr val="00E5F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0" y="54609"/>
            <a:ext cx="4210050" cy="10160"/>
          </a:xfrm>
          <a:custGeom>
            <a:avLst/>
            <a:gdLst/>
            <a:ahLst/>
            <a:cxnLst/>
            <a:rect l="l" t="t" r="r" b="b"/>
            <a:pathLst>
              <a:path w="4210050" h="10159">
                <a:moveTo>
                  <a:pt x="4209592" y="8890"/>
                </a:moveTo>
                <a:lnTo>
                  <a:pt x="4195203" y="8890"/>
                </a:lnTo>
                <a:lnTo>
                  <a:pt x="4195203" y="0"/>
                </a:lnTo>
                <a:lnTo>
                  <a:pt x="0" y="0"/>
                </a:lnTo>
                <a:lnTo>
                  <a:pt x="0" y="8890"/>
                </a:lnTo>
                <a:lnTo>
                  <a:pt x="0" y="10160"/>
                </a:lnTo>
                <a:lnTo>
                  <a:pt x="4209592" y="10160"/>
                </a:lnTo>
                <a:lnTo>
                  <a:pt x="4209592" y="8890"/>
                </a:lnTo>
                <a:close/>
              </a:path>
            </a:pathLst>
          </a:custGeom>
          <a:solidFill>
            <a:srgbClr val="00E4F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0" y="63500"/>
            <a:ext cx="4241165" cy="10160"/>
          </a:xfrm>
          <a:custGeom>
            <a:avLst/>
            <a:gdLst/>
            <a:ahLst/>
            <a:cxnLst/>
            <a:rect l="l" t="t" r="r" b="b"/>
            <a:pathLst>
              <a:path w="4241165" h="10159">
                <a:moveTo>
                  <a:pt x="4207510" y="0"/>
                </a:moveTo>
                <a:lnTo>
                  <a:pt x="0" y="0"/>
                </a:lnTo>
                <a:lnTo>
                  <a:pt x="0" y="10159"/>
                </a:lnTo>
                <a:lnTo>
                  <a:pt x="4240934" y="10159"/>
                </a:lnTo>
                <a:lnTo>
                  <a:pt x="4207510" y="0"/>
                </a:lnTo>
                <a:close/>
              </a:path>
            </a:pathLst>
          </a:custGeom>
          <a:solidFill>
            <a:srgbClr val="00E3F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0" y="7365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90">
                <a:moveTo>
                  <a:pt x="4270172" y="8890"/>
                </a:moveTo>
                <a:lnTo>
                  <a:pt x="4240923" y="0"/>
                </a:lnTo>
                <a:lnTo>
                  <a:pt x="0" y="0"/>
                </a:lnTo>
                <a:lnTo>
                  <a:pt x="0" y="8890"/>
                </a:lnTo>
                <a:lnTo>
                  <a:pt x="4270172" y="8890"/>
                </a:lnTo>
                <a:close/>
              </a:path>
              <a:path w="9144000" h="8890">
                <a:moveTo>
                  <a:pt x="9144000" y="6350"/>
                </a:moveTo>
                <a:lnTo>
                  <a:pt x="9137117" y="8890"/>
                </a:lnTo>
                <a:lnTo>
                  <a:pt x="9144000" y="8890"/>
                </a:lnTo>
                <a:lnTo>
                  <a:pt x="9144000" y="6350"/>
                </a:lnTo>
                <a:close/>
              </a:path>
            </a:pathLst>
          </a:custGeom>
          <a:solidFill>
            <a:srgbClr val="00E2F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0" y="8254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59">
                <a:moveTo>
                  <a:pt x="4303598" y="10160"/>
                </a:moveTo>
                <a:lnTo>
                  <a:pt x="4270172" y="0"/>
                </a:lnTo>
                <a:lnTo>
                  <a:pt x="0" y="0"/>
                </a:lnTo>
                <a:lnTo>
                  <a:pt x="0" y="10160"/>
                </a:lnTo>
                <a:lnTo>
                  <a:pt x="4303598" y="10160"/>
                </a:lnTo>
                <a:close/>
              </a:path>
              <a:path w="9144000" h="10159">
                <a:moveTo>
                  <a:pt x="9144000" y="0"/>
                </a:moveTo>
                <a:lnTo>
                  <a:pt x="9137117" y="0"/>
                </a:lnTo>
                <a:lnTo>
                  <a:pt x="9109634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E1F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0" y="9143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59">
                <a:moveTo>
                  <a:pt x="4332846" y="10160"/>
                </a:moveTo>
                <a:lnTo>
                  <a:pt x="4299420" y="0"/>
                </a:lnTo>
                <a:lnTo>
                  <a:pt x="0" y="0"/>
                </a:lnTo>
                <a:lnTo>
                  <a:pt x="0" y="10160"/>
                </a:lnTo>
                <a:lnTo>
                  <a:pt x="4332846" y="10160"/>
                </a:lnTo>
                <a:close/>
              </a:path>
              <a:path w="9144000" h="10159">
                <a:moveTo>
                  <a:pt x="9144000" y="0"/>
                </a:moveTo>
                <a:lnTo>
                  <a:pt x="9113075" y="0"/>
                </a:lnTo>
                <a:lnTo>
                  <a:pt x="9085580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E0F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0" y="10032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362094" y="10160"/>
                </a:moveTo>
                <a:lnTo>
                  <a:pt x="4328668" y="0"/>
                </a:lnTo>
                <a:lnTo>
                  <a:pt x="0" y="0"/>
                </a:lnTo>
                <a:lnTo>
                  <a:pt x="0" y="10160"/>
                </a:lnTo>
                <a:lnTo>
                  <a:pt x="4362094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9089022" y="0"/>
                </a:lnTo>
                <a:lnTo>
                  <a:pt x="9061539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FF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0" y="10921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391342" y="10160"/>
                </a:moveTo>
                <a:lnTo>
                  <a:pt x="4357916" y="0"/>
                </a:lnTo>
                <a:lnTo>
                  <a:pt x="0" y="0"/>
                </a:lnTo>
                <a:lnTo>
                  <a:pt x="0" y="10160"/>
                </a:lnTo>
                <a:lnTo>
                  <a:pt x="4391342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9064968" y="0"/>
                </a:lnTo>
                <a:lnTo>
                  <a:pt x="9037485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EE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0" y="11937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420590" y="8890"/>
                </a:moveTo>
                <a:lnTo>
                  <a:pt x="4391342" y="0"/>
                </a:lnTo>
                <a:lnTo>
                  <a:pt x="0" y="0"/>
                </a:lnTo>
                <a:lnTo>
                  <a:pt x="0" y="8890"/>
                </a:lnTo>
                <a:lnTo>
                  <a:pt x="4420590" y="8890"/>
                </a:lnTo>
                <a:close/>
              </a:path>
              <a:path w="9144000" h="8889">
                <a:moveTo>
                  <a:pt x="9144000" y="0"/>
                </a:moveTo>
                <a:lnTo>
                  <a:pt x="9037485" y="0"/>
                </a:lnTo>
                <a:lnTo>
                  <a:pt x="9013431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DE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0" y="12826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454017" y="10160"/>
                </a:moveTo>
                <a:lnTo>
                  <a:pt x="4420590" y="0"/>
                </a:lnTo>
                <a:lnTo>
                  <a:pt x="0" y="0"/>
                </a:lnTo>
                <a:lnTo>
                  <a:pt x="0" y="10160"/>
                </a:lnTo>
                <a:lnTo>
                  <a:pt x="4454017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9013431" y="0"/>
                </a:lnTo>
                <a:lnTo>
                  <a:pt x="8985948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CE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0" y="13715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483265" y="10160"/>
                </a:moveTo>
                <a:lnTo>
                  <a:pt x="4449838" y="0"/>
                </a:lnTo>
                <a:lnTo>
                  <a:pt x="0" y="0"/>
                </a:lnTo>
                <a:lnTo>
                  <a:pt x="0" y="10160"/>
                </a:lnTo>
                <a:lnTo>
                  <a:pt x="4483265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989377" y="0"/>
                </a:lnTo>
                <a:lnTo>
                  <a:pt x="8961895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BE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0" y="14604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506125" y="5080"/>
                </a:moveTo>
                <a:lnTo>
                  <a:pt x="4487443" y="5080"/>
                </a:lnTo>
                <a:lnTo>
                  <a:pt x="4487443" y="0"/>
                </a:lnTo>
                <a:lnTo>
                  <a:pt x="0" y="0"/>
                </a:lnTo>
                <a:lnTo>
                  <a:pt x="0" y="5080"/>
                </a:lnTo>
                <a:lnTo>
                  <a:pt x="0" y="10160"/>
                </a:lnTo>
                <a:lnTo>
                  <a:pt x="4506125" y="10160"/>
                </a:lnTo>
                <a:lnTo>
                  <a:pt x="4506125" y="5080"/>
                </a:lnTo>
                <a:close/>
              </a:path>
              <a:path w="9144000" h="10160">
                <a:moveTo>
                  <a:pt x="9144000" y="0"/>
                </a:moveTo>
                <a:lnTo>
                  <a:pt x="8965336" y="0"/>
                </a:lnTo>
                <a:lnTo>
                  <a:pt x="8937841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AE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0" y="15493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552594" y="10160"/>
                </a:moveTo>
                <a:lnTo>
                  <a:pt x="4511281" y="0"/>
                </a:lnTo>
                <a:lnTo>
                  <a:pt x="0" y="0"/>
                </a:lnTo>
                <a:lnTo>
                  <a:pt x="0" y="10160"/>
                </a:lnTo>
                <a:lnTo>
                  <a:pt x="4552594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941283" y="0"/>
                </a:lnTo>
                <a:lnTo>
                  <a:pt x="8913800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9E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0" y="16509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588751" y="8890"/>
                </a:moveTo>
                <a:lnTo>
                  <a:pt x="4552594" y="0"/>
                </a:lnTo>
                <a:lnTo>
                  <a:pt x="0" y="0"/>
                </a:lnTo>
                <a:lnTo>
                  <a:pt x="0" y="8890"/>
                </a:lnTo>
                <a:lnTo>
                  <a:pt x="4588751" y="8890"/>
                </a:lnTo>
                <a:close/>
              </a:path>
              <a:path w="9144000" h="8889">
                <a:moveTo>
                  <a:pt x="9144000" y="0"/>
                </a:moveTo>
                <a:lnTo>
                  <a:pt x="8913800" y="0"/>
                </a:lnTo>
                <a:lnTo>
                  <a:pt x="8889746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8E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0" y="17398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630064" y="10160"/>
                </a:moveTo>
                <a:lnTo>
                  <a:pt x="4588751" y="0"/>
                </a:lnTo>
                <a:lnTo>
                  <a:pt x="0" y="0"/>
                </a:lnTo>
                <a:lnTo>
                  <a:pt x="0" y="10160"/>
                </a:lnTo>
                <a:lnTo>
                  <a:pt x="4630064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889746" y="0"/>
                </a:lnTo>
                <a:lnTo>
                  <a:pt x="8862263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7E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0" y="18287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666208" y="10160"/>
                </a:moveTo>
                <a:lnTo>
                  <a:pt x="4624895" y="0"/>
                </a:lnTo>
                <a:lnTo>
                  <a:pt x="0" y="0"/>
                </a:lnTo>
                <a:lnTo>
                  <a:pt x="0" y="10160"/>
                </a:lnTo>
                <a:lnTo>
                  <a:pt x="4666208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865692" y="0"/>
                </a:lnTo>
                <a:lnTo>
                  <a:pt x="8838209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6E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0" y="19176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702353" y="10160"/>
                </a:moveTo>
                <a:lnTo>
                  <a:pt x="4661039" y="0"/>
                </a:lnTo>
                <a:lnTo>
                  <a:pt x="0" y="0"/>
                </a:lnTo>
                <a:lnTo>
                  <a:pt x="0" y="10160"/>
                </a:lnTo>
                <a:lnTo>
                  <a:pt x="4702353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841638" y="0"/>
                </a:lnTo>
                <a:lnTo>
                  <a:pt x="8814156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5E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0" y="20065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738509" y="10160"/>
                </a:moveTo>
                <a:lnTo>
                  <a:pt x="4697196" y="0"/>
                </a:lnTo>
                <a:lnTo>
                  <a:pt x="0" y="0"/>
                </a:lnTo>
                <a:lnTo>
                  <a:pt x="0" y="10160"/>
                </a:lnTo>
                <a:lnTo>
                  <a:pt x="4738509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817597" y="0"/>
                </a:lnTo>
                <a:lnTo>
                  <a:pt x="8790102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4E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0" y="21081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774654" y="8890"/>
                </a:moveTo>
                <a:lnTo>
                  <a:pt x="4738509" y="0"/>
                </a:lnTo>
                <a:lnTo>
                  <a:pt x="0" y="0"/>
                </a:lnTo>
                <a:lnTo>
                  <a:pt x="0" y="8890"/>
                </a:lnTo>
                <a:lnTo>
                  <a:pt x="4774654" y="8890"/>
                </a:lnTo>
                <a:close/>
              </a:path>
              <a:path w="9144000" h="8889">
                <a:moveTo>
                  <a:pt x="9144000" y="0"/>
                </a:moveTo>
                <a:lnTo>
                  <a:pt x="8790102" y="0"/>
                </a:lnTo>
                <a:lnTo>
                  <a:pt x="8766061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3E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0" y="21970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815967" y="10160"/>
                </a:moveTo>
                <a:lnTo>
                  <a:pt x="4774654" y="0"/>
                </a:lnTo>
                <a:lnTo>
                  <a:pt x="0" y="0"/>
                </a:lnTo>
                <a:lnTo>
                  <a:pt x="0" y="10160"/>
                </a:lnTo>
                <a:lnTo>
                  <a:pt x="4815967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762619" y="0"/>
                </a:lnTo>
                <a:lnTo>
                  <a:pt x="8762619" y="2540"/>
                </a:lnTo>
                <a:lnTo>
                  <a:pt x="8747277" y="2540"/>
                </a:lnTo>
                <a:lnTo>
                  <a:pt x="8747277" y="10160"/>
                </a:lnTo>
                <a:lnTo>
                  <a:pt x="9144000" y="10160"/>
                </a:lnTo>
                <a:lnTo>
                  <a:pt x="9144000" y="254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2E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0" y="22859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852111" y="10160"/>
                </a:moveTo>
                <a:lnTo>
                  <a:pt x="4810798" y="0"/>
                </a:lnTo>
                <a:lnTo>
                  <a:pt x="0" y="0"/>
                </a:lnTo>
                <a:lnTo>
                  <a:pt x="0" y="10160"/>
                </a:lnTo>
                <a:lnTo>
                  <a:pt x="4852111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739340" y="0"/>
                </a:lnTo>
                <a:lnTo>
                  <a:pt x="8707590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1E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0" y="237502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888268" y="10147"/>
                </a:moveTo>
                <a:lnTo>
                  <a:pt x="4846955" y="0"/>
                </a:lnTo>
                <a:lnTo>
                  <a:pt x="0" y="0"/>
                </a:lnTo>
                <a:lnTo>
                  <a:pt x="0" y="10147"/>
                </a:lnTo>
                <a:lnTo>
                  <a:pt x="4888268" y="10147"/>
                </a:lnTo>
                <a:close/>
              </a:path>
              <a:path w="9144000" h="10160">
                <a:moveTo>
                  <a:pt x="9144000" y="0"/>
                </a:moveTo>
                <a:lnTo>
                  <a:pt x="8711552" y="0"/>
                </a:lnTo>
                <a:lnTo>
                  <a:pt x="8679815" y="10147"/>
                </a:lnTo>
                <a:lnTo>
                  <a:pt x="9144000" y="10147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0E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0" y="246379"/>
            <a:ext cx="9144000" cy="10795"/>
          </a:xfrm>
          <a:custGeom>
            <a:avLst/>
            <a:gdLst/>
            <a:ahLst/>
            <a:cxnLst/>
            <a:rect l="l" t="t" r="r" b="b"/>
            <a:pathLst>
              <a:path w="9144000" h="10795">
                <a:moveTo>
                  <a:pt x="4924412" y="10172"/>
                </a:moveTo>
                <a:lnTo>
                  <a:pt x="4883099" y="0"/>
                </a:lnTo>
                <a:lnTo>
                  <a:pt x="0" y="0"/>
                </a:lnTo>
                <a:lnTo>
                  <a:pt x="0" y="10172"/>
                </a:lnTo>
                <a:lnTo>
                  <a:pt x="4924412" y="10172"/>
                </a:lnTo>
                <a:close/>
              </a:path>
              <a:path w="9144000" h="10795">
                <a:moveTo>
                  <a:pt x="9144000" y="0"/>
                </a:moveTo>
                <a:lnTo>
                  <a:pt x="8683777" y="0"/>
                </a:lnTo>
                <a:lnTo>
                  <a:pt x="8652027" y="10172"/>
                </a:lnTo>
                <a:lnTo>
                  <a:pt x="9144000" y="10172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FE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0" y="256552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960569" y="8877"/>
                </a:moveTo>
                <a:lnTo>
                  <a:pt x="4924412" y="0"/>
                </a:lnTo>
                <a:lnTo>
                  <a:pt x="0" y="0"/>
                </a:lnTo>
                <a:lnTo>
                  <a:pt x="0" y="8877"/>
                </a:lnTo>
                <a:lnTo>
                  <a:pt x="4960569" y="8877"/>
                </a:lnTo>
                <a:close/>
              </a:path>
              <a:path w="9144000" h="8889">
                <a:moveTo>
                  <a:pt x="9144000" y="0"/>
                </a:moveTo>
                <a:lnTo>
                  <a:pt x="8652027" y="0"/>
                </a:lnTo>
                <a:lnTo>
                  <a:pt x="8624252" y="8877"/>
                </a:lnTo>
                <a:lnTo>
                  <a:pt x="9144000" y="8877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EE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0" y="265429"/>
            <a:ext cx="9144000" cy="10795"/>
          </a:xfrm>
          <a:custGeom>
            <a:avLst/>
            <a:gdLst/>
            <a:ahLst/>
            <a:cxnLst/>
            <a:rect l="l" t="t" r="r" b="b"/>
            <a:pathLst>
              <a:path w="9144000" h="10795">
                <a:moveTo>
                  <a:pt x="5001882" y="10172"/>
                </a:moveTo>
                <a:lnTo>
                  <a:pt x="4960569" y="0"/>
                </a:lnTo>
                <a:lnTo>
                  <a:pt x="0" y="0"/>
                </a:lnTo>
                <a:lnTo>
                  <a:pt x="0" y="10172"/>
                </a:lnTo>
                <a:lnTo>
                  <a:pt x="5001882" y="10172"/>
                </a:lnTo>
                <a:close/>
              </a:path>
              <a:path w="9144000" h="10795">
                <a:moveTo>
                  <a:pt x="9144000" y="0"/>
                </a:moveTo>
                <a:lnTo>
                  <a:pt x="8624240" y="0"/>
                </a:lnTo>
                <a:lnTo>
                  <a:pt x="8592490" y="10172"/>
                </a:lnTo>
                <a:lnTo>
                  <a:pt x="9144000" y="10172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DE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0" y="27431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5038026" y="10160"/>
                </a:moveTo>
                <a:lnTo>
                  <a:pt x="4996713" y="0"/>
                </a:lnTo>
                <a:lnTo>
                  <a:pt x="0" y="0"/>
                </a:lnTo>
                <a:lnTo>
                  <a:pt x="0" y="10160"/>
                </a:lnTo>
                <a:lnTo>
                  <a:pt x="5038026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596465" y="0"/>
                </a:lnTo>
                <a:lnTo>
                  <a:pt x="8564715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CE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0" y="28320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5074170" y="10160"/>
                </a:moveTo>
                <a:lnTo>
                  <a:pt x="5032857" y="0"/>
                </a:lnTo>
                <a:lnTo>
                  <a:pt x="0" y="0"/>
                </a:lnTo>
                <a:lnTo>
                  <a:pt x="0" y="10160"/>
                </a:lnTo>
                <a:lnTo>
                  <a:pt x="5074170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568690" y="0"/>
                </a:lnTo>
                <a:lnTo>
                  <a:pt x="8536927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CE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0" y="29209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5110327" y="10160"/>
                </a:moveTo>
                <a:lnTo>
                  <a:pt x="5069014" y="0"/>
                </a:lnTo>
                <a:lnTo>
                  <a:pt x="0" y="0"/>
                </a:lnTo>
                <a:lnTo>
                  <a:pt x="0" y="10160"/>
                </a:lnTo>
                <a:lnTo>
                  <a:pt x="5110327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540902" y="0"/>
                </a:lnTo>
                <a:lnTo>
                  <a:pt x="8509152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AE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0" y="30225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5146472" y="8890"/>
                </a:moveTo>
                <a:lnTo>
                  <a:pt x="5110327" y="0"/>
                </a:lnTo>
                <a:lnTo>
                  <a:pt x="0" y="0"/>
                </a:lnTo>
                <a:lnTo>
                  <a:pt x="0" y="8890"/>
                </a:lnTo>
                <a:lnTo>
                  <a:pt x="5146472" y="8890"/>
                </a:lnTo>
                <a:close/>
              </a:path>
              <a:path w="9144000" h="8889">
                <a:moveTo>
                  <a:pt x="9144000" y="0"/>
                </a:moveTo>
                <a:lnTo>
                  <a:pt x="8507171" y="0"/>
                </a:lnTo>
                <a:lnTo>
                  <a:pt x="8507171" y="1270"/>
                </a:lnTo>
                <a:lnTo>
                  <a:pt x="8491842" y="1270"/>
                </a:lnTo>
                <a:lnTo>
                  <a:pt x="8491842" y="8890"/>
                </a:lnTo>
                <a:lnTo>
                  <a:pt x="9144000" y="8890"/>
                </a:lnTo>
                <a:lnTo>
                  <a:pt x="9144000" y="127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9E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0" y="31114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2352040" y="0"/>
                </a:moveTo>
                <a:lnTo>
                  <a:pt x="0" y="0"/>
                </a:lnTo>
                <a:lnTo>
                  <a:pt x="0" y="10160"/>
                </a:lnTo>
                <a:lnTo>
                  <a:pt x="2175040" y="10160"/>
                </a:lnTo>
                <a:lnTo>
                  <a:pt x="2352040" y="0"/>
                </a:lnTo>
                <a:close/>
              </a:path>
              <a:path w="9144000" h="10160">
                <a:moveTo>
                  <a:pt x="5187785" y="10160"/>
                </a:moveTo>
                <a:lnTo>
                  <a:pt x="5146472" y="0"/>
                </a:lnTo>
                <a:lnTo>
                  <a:pt x="2824480" y="0"/>
                </a:lnTo>
                <a:lnTo>
                  <a:pt x="2986278" y="10160"/>
                </a:lnTo>
                <a:lnTo>
                  <a:pt x="5187785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478507" y="0"/>
                </a:lnTo>
                <a:lnTo>
                  <a:pt x="8442960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8E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0" y="320052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2197163" y="0"/>
                </a:moveTo>
                <a:lnTo>
                  <a:pt x="0" y="0"/>
                </a:lnTo>
                <a:lnTo>
                  <a:pt x="0" y="10147"/>
                </a:lnTo>
                <a:lnTo>
                  <a:pt x="2020163" y="10147"/>
                </a:lnTo>
                <a:lnTo>
                  <a:pt x="2197163" y="0"/>
                </a:lnTo>
                <a:close/>
              </a:path>
              <a:path w="9144000" h="10160">
                <a:moveTo>
                  <a:pt x="5223929" y="10147"/>
                </a:moveTo>
                <a:lnTo>
                  <a:pt x="5182616" y="0"/>
                </a:lnTo>
                <a:lnTo>
                  <a:pt x="2966059" y="0"/>
                </a:lnTo>
                <a:lnTo>
                  <a:pt x="3127857" y="10147"/>
                </a:lnTo>
                <a:lnTo>
                  <a:pt x="5223929" y="10147"/>
                </a:lnTo>
                <a:close/>
              </a:path>
              <a:path w="9144000" h="10160">
                <a:moveTo>
                  <a:pt x="9144000" y="0"/>
                </a:moveTo>
                <a:lnTo>
                  <a:pt x="8447392" y="0"/>
                </a:lnTo>
                <a:lnTo>
                  <a:pt x="8411845" y="10147"/>
                </a:lnTo>
                <a:lnTo>
                  <a:pt x="9144000" y="10147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7E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0" y="328929"/>
            <a:ext cx="9144000" cy="10795"/>
          </a:xfrm>
          <a:custGeom>
            <a:avLst/>
            <a:gdLst/>
            <a:ahLst/>
            <a:cxnLst/>
            <a:rect l="l" t="t" r="r" b="b"/>
            <a:pathLst>
              <a:path w="9144000" h="10795">
                <a:moveTo>
                  <a:pt x="1986978" y="0"/>
                </a:moveTo>
                <a:lnTo>
                  <a:pt x="0" y="0"/>
                </a:lnTo>
                <a:lnTo>
                  <a:pt x="0" y="6350"/>
                </a:lnTo>
                <a:lnTo>
                  <a:pt x="0" y="10160"/>
                </a:lnTo>
                <a:lnTo>
                  <a:pt x="1918627" y="10160"/>
                </a:lnTo>
                <a:lnTo>
                  <a:pt x="1918627" y="6350"/>
                </a:lnTo>
                <a:lnTo>
                  <a:pt x="1986978" y="6350"/>
                </a:lnTo>
                <a:lnTo>
                  <a:pt x="1986978" y="0"/>
                </a:lnTo>
                <a:close/>
              </a:path>
              <a:path w="9144000" h="10795">
                <a:moveTo>
                  <a:pt x="5260086" y="10172"/>
                </a:moveTo>
                <a:lnTo>
                  <a:pt x="5218773" y="0"/>
                </a:lnTo>
                <a:lnTo>
                  <a:pt x="3107639" y="0"/>
                </a:lnTo>
                <a:lnTo>
                  <a:pt x="3269450" y="10172"/>
                </a:lnTo>
                <a:lnTo>
                  <a:pt x="5260086" y="10172"/>
                </a:lnTo>
                <a:close/>
              </a:path>
              <a:path w="9144000" h="10795">
                <a:moveTo>
                  <a:pt x="9144000" y="0"/>
                </a:moveTo>
                <a:lnTo>
                  <a:pt x="8409622" y="0"/>
                </a:lnTo>
                <a:lnTo>
                  <a:pt x="8409622" y="3810"/>
                </a:lnTo>
                <a:lnTo>
                  <a:pt x="8391842" y="3810"/>
                </a:lnTo>
                <a:lnTo>
                  <a:pt x="8391842" y="10160"/>
                </a:lnTo>
                <a:lnTo>
                  <a:pt x="9136761" y="10160"/>
                </a:lnTo>
                <a:lnTo>
                  <a:pt x="9136761" y="3810"/>
                </a:lnTo>
                <a:lnTo>
                  <a:pt x="9144000" y="381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6E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0" y="339090"/>
            <a:ext cx="9128125" cy="8890"/>
          </a:xfrm>
          <a:custGeom>
            <a:avLst/>
            <a:gdLst/>
            <a:ahLst/>
            <a:cxnLst/>
            <a:rect l="l" t="t" r="r" b="b"/>
            <a:pathLst>
              <a:path w="9128125" h="8889">
                <a:moveTo>
                  <a:pt x="1905606" y="0"/>
                </a:moveTo>
                <a:lnTo>
                  <a:pt x="0" y="0"/>
                </a:lnTo>
                <a:lnTo>
                  <a:pt x="0" y="8889"/>
                </a:lnTo>
                <a:lnTo>
                  <a:pt x="1844790" y="8889"/>
                </a:lnTo>
                <a:lnTo>
                  <a:pt x="1905606" y="0"/>
                </a:lnTo>
                <a:close/>
              </a:path>
              <a:path w="9128125" h="8889">
                <a:moveTo>
                  <a:pt x="5260087" y="0"/>
                </a:moveTo>
                <a:lnTo>
                  <a:pt x="3269450" y="0"/>
                </a:lnTo>
                <a:lnTo>
                  <a:pt x="3370579" y="6350"/>
                </a:lnTo>
                <a:lnTo>
                  <a:pt x="3393006" y="8889"/>
                </a:lnTo>
                <a:lnTo>
                  <a:pt x="5300834" y="8889"/>
                </a:lnTo>
                <a:lnTo>
                  <a:pt x="5275580" y="3809"/>
                </a:lnTo>
                <a:lnTo>
                  <a:pt x="5260087" y="0"/>
                </a:lnTo>
                <a:close/>
              </a:path>
              <a:path w="9128125" h="8889">
                <a:moveTo>
                  <a:pt x="9127807" y="0"/>
                </a:moveTo>
                <a:lnTo>
                  <a:pt x="8380729" y="0"/>
                </a:lnTo>
                <a:lnTo>
                  <a:pt x="8349615" y="8889"/>
                </a:lnTo>
                <a:lnTo>
                  <a:pt x="9102725" y="8889"/>
                </a:lnTo>
                <a:lnTo>
                  <a:pt x="9127807" y="0"/>
                </a:lnTo>
                <a:close/>
              </a:path>
            </a:pathLst>
          </a:custGeom>
          <a:solidFill>
            <a:srgbClr val="00C5D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0" y="347979"/>
            <a:ext cx="1845310" cy="8890"/>
          </a:xfrm>
          <a:custGeom>
            <a:avLst/>
            <a:gdLst/>
            <a:ahLst/>
            <a:cxnLst/>
            <a:rect l="l" t="t" r="r" b="b"/>
            <a:pathLst>
              <a:path w="1845310" h="8889">
                <a:moveTo>
                  <a:pt x="1844790" y="0"/>
                </a:moveTo>
                <a:lnTo>
                  <a:pt x="0" y="0"/>
                </a:lnTo>
                <a:lnTo>
                  <a:pt x="0" y="8890"/>
                </a:lnTo>
                <a:lnTo>
                  <a:pt x="1783974" y="8890"/>
                </a:lnTo>
                <a:lnTo>
                  <a:pt x="1844790" y="0"/>
                </a:lnTo>
                <a:close/>
              </a:path>
            </a:pathLst>
          </a:custGeom>
          <a:solidFill>
            <a:srgbClr val="00C4D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3393006" y="347979"/>
            <a:ext cx="1952625" cy="8890"/>
          </a:xfrm>
          <a:custGeom>
            <a:avLst/>
            <a:gdLst/>
            <a:ahLst/>
            <a:cxnLst/>
            <a:rect l="l" t="t" r="r" b="b"/>
            <a:pathLst>
              <a:path w="1952625" h="8889">
                <a:moveTo>
                  <a:pt x="1907827" y="0"/>
                </a:moveTo>
                <a:lnTo>
                  <a:pt x="0" y="0"/>
                </a:lnTo>
                <a:lnTo>
                  <a:pt x="78494" y="8890"/>
                </a:lnTo>
                <a:lnTo>
                  <a:pt x="1952023" y="8890"/>
                </a:lnTo>
                <a:lnTo>
                  <a:pt x="1907827" y="0"/>
                </a:lnTo>
                <a:close/>
              </a:path>
            </a:pathLst>
          </a:custGeom>
          <a:solidFill>
            <a:srgbClr val="00C4D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8318500" y="347979"/>
            <a:ext cx="784225" cy="8890"/>
          </a:xfrm>
          <a:custGeom>
            <a:avLst/>
            <a:gdLst/>
            <a:ahLst/>
            <a:cxnLst/>
            <a:rect l="l" t="t" r="r" b="b"/>
            <a:pathLst>
              <a:path w="784225" h="8889">
                <a:moveTo>
                  <a:pt x="784225" y="0"/>
                </a:moveTo>
                <a:lnTo>
                  <a:pt x="31115" y="0"/>
                </a:lnTo>
                <a:lnTo>
                  <a:pt x="0" y="8890"/>
                </a:lnTo>
                <a:lnTo>
                  <a:pt x="759142" y="8890"/>
                </a:lnTo>
                <a:lnTo>
                  <a:pt x="784225" y="0"/>
                </a:lnTo>
                <a:close/>
              </a:path>
            </a:pathLst>
          </a:custGeom>
          <a:solidFill>
            <a:srgbClr val="00C4D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0" y="356870"/>
            <a:ext cx="1784350" cy="10160"/>
          </a:xfrm>
          <a:custGeom>
            <a:avLst/>
            <a:gdLst/>
            <a:ahLst/>
            <a:cxnLst/>
            <a:rect l="l" t="t" r="r" b="b"/>
            <a:pathLst>
              <a:path w="1784350" h="10160">
                <a:moveTo>
                  <a:pt x="1783974" y="0"/>
                </a:moveTo>
                <a:lnTo>
                  <a:pt x="0" y="0"/>
                </a:lnTo>
                <a:lnTo>
                  <a:pt x="0" y="10159"/>
                </a:lnTo>
                <a:lnTo>
                  <a:pt x="1714471" y="10159"/>
                </a:lnTo>
                <a:lnTo>
                  <a:pt x="1783974" y="0"/>
                </a:lnTo>
                <a:close/>
              </a:path>
            </a:pathLst>
          </a:custGeom>
          <a:solidFill>
            <a:srgbClr val="00C3D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3471501" y="356870"/>
            <a:ext cx="1924050" cy="10160"/>
          </a:xfrm>
          <a:custGeom>
            <a:avLst/>
            <a:gdLst/>
            <a:ahLst/>
            <a:cxnLst/>
            <a:rect l="l" t="t" r="r" b="b"/>
            <a:pathLst>
              <a:path w="1924050" h="10160">
                <a:moveTo>
                  <a:pt x="1873529" y="0"/>
                </a:moveTo>
                <a:lnTo>
                  <a:pt x="0" y="0"/>
                </a:lnTo>
                <a:lnTo>
                  <a:pt x="89707" y="10159"/>
                </a:lnTo>
                <a:lnTo>
                  <a:pt x="1924039" y="10159"/>
                </a:lnTo>
                <a:lnTo>
                  <a:pt x="1873529" y="0"/>
                </a:lnTo>
                <a:close/>
              </a:path>
            </a:pathLst>
          </a:custGeom>
          <a:solidFill>
            <a:srgbClr val="00C3D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8285163" y="356869"/>
            <a:ext cx="780415" cy="10160"/>
          </a:xfrm>
          <a:custGeom>
            <a:avLst/>
            <a:gdLst/>
            <a:ahLst/>
            <a:cxnLst/>
            <a:rect l="l" t="t" r="r" b="b"/>
            <a:pathLst>
              <a:path w="780415" h="10160">
                <a:moveTo>
                  <a:pt x="779932" y="0"/>
                </a:moveTo>
                <a:lnTo>
                  <a:pt x="17780" y="0"/>
                </a:lnTo>
                <a:lnTo>
                  <a:pt x="17780" y="8890"/>
                </a:lnTo>
                <a:lnTo>
                  <a:pt x="0" y="8890"/>
                </a:lnTo>
                <a:lnTo>
                  <a:pt x="0" y="10160"/>
                </a:lnTo>
                <a:lnTo>
                  <a:pt x="765238" y="10160"/>
                </a:lnTo>
                <a:lnTo>
                  <a:pt x="765238" y="8890"/>
                </a:lnTo>
                <a:lnTo>
                  <a:pt x="779932" y="8890"/>
                </a:lnTo>
                <a:lnTo>
                  <a:pt x="779932" y="0"/>
                </a:lnTo>
                <a:close/>
              </a:path>
            </a:pathLst>
          </a:custGeom>
          <a:solidFill>
            <a:srgbClr val="00C3D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0" y="365759"/>
            <a:ext cx="1723389" cy="10160"/>
          </a:xfrm>
          <a:custGeom>
            <a:avLst/>
            <a:gdLst/>
            <a:ahLst/>
            <a:cxnLst/>
            <a:rect l="l" t="t" r="r" b="b"/>
            <a:pathLst>
              <a:path w="1723389" h="10160">
                <a:moveTo>
                  <a:pt x="1723159" y="0"/>
                </a:moveTo>
                <a:lnTo>
                  <a:pt x="0" y="0"/>
                </a:lnTo>
                <a:lnTo>
                  <a:pt x="0" y="10160"/>
                </a:lnTo>
                <a:lnTo>
                  <a:pt x="1653655" y="10160"/>
                </a:lnTo>
                <a:lnTo>
                  <a:pt x="1723159" y="0"/>
                </a:lnTo>
                <a:close/>
              </a:path>
            </a:pathLst>
          </a:custGeom>
          <a:solidFill>
            <a:srgbClr val="00C2D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3549995" y="365759"/>
            <a:ext cx="1889760" cy="10160"/>
          </a:xfrm>
          <a:custGeom>
            <a:avLst/>
            <a:gdLst/>
            <a:ahLst/>
            <a:cxnLst/>
            <a:rect l="l" t="t" r="r" b="b"/>
            <a:pathLst>
              <a:path w="1889760" h="10160">
                <a:moveTo>
                  <a:pt x="1839231" y="0"/>
                </a:moveTo>
                <a:lnTo>
                  <a:pt x="0" y="0"/>
                </a:lnTo>
                <a:lnTo>
                  <a:pt x="89707" y="10160"/>
                </a:lnTo>
                <a:lnTo>
                  <a:pt x="1889741" y="10160"/>
                </a:lnTo>
                <a:lnTo>
                  <a:pt x="1839231" y="0"/>
                </a:lnTo>
                <a:close/>
              </a:path>
            </a:pathLst>
          </a:custGeom>
          <a:solidFill>
            <a:srgbClr val="00C2D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g object 63"/>
          <p:cNvSpPr/>
          <p:nvPr/>
        </p:nvSpPr>
        <p:spPr>
          <a:xfrm>
            <a:off x="8251825" y="365759"/>
            <a:ext cx="800735" cy="10160"/>
          </a:xfrm>
          <a:custGeom>
            <a:avLst/>
            <a:gdLst/>
            <a:ahLst/>
            <a:cxnLst/>
            <a:rect l="l" t="t" r="r" b="b"/>
            <a:pathLst>
              <a:path w="800734" h="10160">
                <a:moveTo>
                  <a:pt x="800735" y="0"/>
                </a:moveTo>
                <a:lnTo>
                  <a:pt x="35559" y="0"/>
                </a:lnTo>
                <a:lnTo>
                  <a:pt x="0" y="10160"/>
                </a:lnTo>
                <a:lnTo>
                  <a:pt x="766191" y="10160"/>
                </a:lnTo>
                <a:lnTo>
                  <a:pt x="800735" y="0"/>
                </a:lnTo>
                <a:close/>
              </a:path>
            </a:pathLst>
          </a:custGeom>
          <a:solidFill>
            <a:srgbClr val="00C2D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g object 64"/>
          <p:cNvSpPr/>
          <p:nvPr/>
        </p:nvSpPr>
        <p:spPr>
          <a:xfrm>
            <a:off x="0" y="374650"/>
            <a:ext cx="1662430" cy="10160"/>
          </a:xfrm>
          <a:custGeom>
            <a:avLst/>
            <a:gdLst/>
            <a:ahLst/>
            <a:cxnLst/>
            <a:rect l="l" t="t" r="r" b="b"/>
            <a:pathLst>
              <a:path w="1662430" h="10160">
                <a:moveTo>
                  <a:pt x="1662343" y="0"/>
                </a:moveTo>
                <a:lnTo>
                  <a:pt x="0" y="0"/>
                </a:lnTo>
                <a:lnTo>
                  <a:pt x="0" y="10160"/>
                </a:lnTo>
                <a:lnTo>
                  <a:pt x="1592839" y="10160"/>
                </a:lnTo>
                <a:lnTo>
                  <a:pt x="1662343" y="0"/>
                </a:lnTo>
                <a:close/>
              </a:path>
            </a:pathLst>
          </a:custGeom>
          <a:solidFill>
            <a:srgbClr val="00C1D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g object 65"/>
          <p:cNvSpPr/>
          <p:nvPr/>
        </p:nvSpPr>
        <p:spPr>
          <a:xfrm>
            <a:off x="3628489" y="374650"/>
            <a:ext cx="1855470" cy="10160"/>
          </a:xfrm>
          <a:custGeom>
            <a:avLst/>
            <a:gdLst/>
            <a:ahLst/>
            <a:cxnLst/>
            <a:rect l="l" t="t" r="r" b="b"/>
            <a:pathLst>
              <a:path w="1855470" h="10160">
                <a:moveTo>
                  <a:pt x="1804933" y="0"/>
                </a:moveTo>
                <a:lnTo>
                  <a:pt x="0" y="0"/>
                </a:lnTo>
                <a:lnTo>
                  <a:pt x="89707" y="10160"/>
                </a:lnTo>
                <a:lnTo>
                  <a:pt x="1855443" y="10160"/>
                </a:lnTo>
                <a:lnTo>
                  <a:pt x="1804933" y="0"/>
                </a:lnTo>
                <a:close/>
              </a:path>
            </a:pathLst>
          </a:custGeom>
          <a:solidFill>
            <a:srgbClr val="00C1D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g object 66"/>
          <p:cNvSpPr/>
          <p:nvPr/>
        </p:nvSpPr>
        <p:spPr>
          <a:xfrm>
            <a:off x="8220709" y="374650"/>
            <a:ext cx="802005" cy="10160"/>
          </a:xfrm>
          <a:custGeom>
            <a:avLst/>
            <a:gdLst/>
            <a:ahLst/>
            <a:cxnLst/>
            <a:rect l="l" t="t" r="r" b="b"/>
            <a:pathLst>
              <a:path w="802004" h="10160">
                <a:moveTo>
                  <a:pt x="801624" y="0"/>
                </a:moveTo>
                <a:lnTo>
                  <a:pt x="35559" y="0"/>
                </a:lnTo>
                <a:lnTo>
                  <a:pt x="0" y="10160"/>
                </a:lnTo>
                <a:lnTo>
                  <a:pt x="767080" y="10160"/>
                </a:lnTo>
                <a:lnTo>
                  <a:pt x="801624" y="0"/>
                </a:lnTo>
                <a:close/>
              </a:path>
            </a:pathLst>
          </a:custGeom>
          <a:solidFill>
            <a:srgbClr val="00C1D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g object 67"/>
          <p:cNvSpPr/>
          <p:nvPr/>
        </p:nvSpPr>
        <p:spPr>
          <a:xfrm>
            <a:off x="0" y="384809"/>
            <a:ext cx="1571625" cy="8890"/>
          </a:xfrm>
          <a:custGeom>
            <a:avLst/>
            <a:gdLst/>
            <a:ahLst/>
            <a:cxnLst/>
            <a:rect l="l" t="t" r="r" b="b"/>
            <a:pathLst>
              <a:path w="1571625" h="8889">
                <a:moveTo>
                  <a:pt x="1571117" y="0"/>
                </a:moveTo>
                <a:lnTo>
                  <a:pt x="0" y="0"/>
                </a:lnTo>
                <a:lnTo>
                  <a:pt x="0" y="6350"/>
                </a:lnTo>
                <a:lnTo>
                  <a:pt x="0" y="8890"/>
                </a:lnTo>
                <a:lnTo>
                  <a:pt x="1543977" y="8890"/>
                </a:lnTo>
                <a:lnTo>
                  <a:pt x="1543977" y="6350"/>
                </a:lnTo>
                <a:lnTo>
                  <a:pt x="1571117" y="6350"/>
                </a:lnTo>
                <a:lnTo>
                  <a:pt x="1571117" y="0"/>
                </a:lnTo>
                <a:close/>
              </a:path>
            </a:pathLst>
          </a:custGeom>
          <a:solidFill>
            <a:srgbClr val="00C0D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g object 68"/>
          <p:cNvSpPr/>
          <p:nvPr/>
        </p:nvSpPr>
        <p:spPr>
          <a:xfrm>
            <a:off x="3718197" y="384809"/>
            <a:ext cx="1810385" cy="8890"/>
          </a:xfrm>
          <a:custGeom>
            <a:avLst/>
            <a:gdLst/>
            <a:ahLst/>
            <a:cxnLst/>
            <a:rect l="l" t="t" r="r" b="b"/>
            <a:pathLst>
              <a:path w="1810385" h="8889">
                <a:moveTo>
                  <a:pt x="1765735" y="0"/>
                </a:moveTo>
                <a:lnTo>
                  <a:pt x="0" y="0"/>
                </a:lnTo>
                <a:lnTo>
                  <a:pt x="78494" y="8889"/>
                </a:lnTo>
                <a:lnTo>
                  <a:pt x="1809931" y="8889"/>
                </a:lnTo>
                <a:lnTo>
                  <a:pt x="1765735" y="0"/>
                </a:lnTo>
                <a:close/>
              </a:path>
            </a:pathLst>
          </a:custGeom>
          <a:solidFill>
            <a:srgbClr val="00C0D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g object 69"/>
          <p:cNvSpPr/>
          <p:nvPr/>
        </p:nvSpPr>
        <p:spPr>
          <a:xfrm>
            <a:off x="8182966" y="384809"/>
            <a:ext cx="805180" cy="8890"/>
          </a:xfrm>
          <a:custGeom>
            <a:avLst/>
            <a:gdLst/>
            <a:ahLst/>
            <a:cxnLst/>
            <a:rect l="l" t="t" r="r" b="b"/>
            <a:pathLst>
              <a:path w="805179" h="8889">
                <a:moveTo>
                  <a:pt x="804823" y="0"/>
                </a:moveTo>
                <a:lnTo>
                  <a:pt x="37743" y="0"/>
                </a:lnTo>
                <a:lnTo>
                  <a:pt x="0" y="8889"/>
                </a:lnTo>
                <a:lnTo>
                  <a:pt x="774597" y="8889"/>
                </a:lnTo>
                <a:lnTo>
                  <a:pt x="804823" y="0"/>
                </a:lnTo>
                <a:close/>
              </a:path>
            </a:pathLst>
          </a:custGeom>
          <a:solidFill>
            <a:srgbClr val="00C0D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g object 70"/>
          <p:cNvSpPr/>
          <p:nvPr/>
        </p:nvSpPr>
        <p:spPr>
          <a:xfrm>
            <a:off x="0" y="393700"/>
            <a:ext cx="1538605" cy="8890"/>
          </a:xfrm>
          <a:custGeom>
            <a:avLst/>
            <a:gdLst/>
            <a:ahLst/>
            <a:cxnLst/>
            <a:rect l="l" t="t" r="r" b="b"/>
            <a:pathLst>
              <a:path w="1538605" h="8889">
                <a:moveTo>
                  <a:pt x="1538565" y="0"/>
                </a:moveTo>
                <a:lnTo>
                  <a:pt x="0" y="0"/>
                </a:lnTo>
                <a:lnTo>
                  <a:pt x="0" y="8889"/>
                </a:lnTo>
                <a:lnTo>
                  <a:pt x="1500643" y="8889"/>
                </a:lnTo>
                <a:lnTo>
                  <a:pt x="1538565" y="0"/>
                </a:lnTo>
                <a:close/>
              </a:path>
            </a:pathLst>
          </a:custGeom>
          <a:solidFill>
            <a:srgbClr val="00BFD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g object 71"/>
          <p:cNvSpPr/>
          <p:nvPr/>
        </p:nvSpPr>
        <p:spPr>
          <a:xfrm>
            <a:off x="3796691" y="393700"/>
            <a:ext cx="1776095" cy="8890"/>
          </a:xfrm>
          <a:custGeom>
            <a:avLst/>
            <a:gdLst/>
            <a:ahLst/>
            <a:cxnLst/>
            <a:rect l="l" t="t" r="r" b="b"/>
            <a:pathLst>
              <a:path w="1776095" h="8889">
                <a:moveTo>
                  <a:pt x="1731437" y="0"/>
                </a:moveTo>
                <a:lnTo>
                  <a:pt x="0" y="0"/>
                </a:lnTo>
                <a:lnTo>
                  <a:pt x="78494" y="8889"/>
                </a:lnTo>
                <a:lnTo>
                  <a:pt x="1775633" y="8889"/>
                </a:lnTo>
                <a:lnTo>
                  <a:pt x="1731437" y="0"/>
                </a:lnTo>
                <a:close/>
              </a:path>
            </a:pathLst>
          </a:custGeom>
          <a:solidFill>
            <a:srgbClr val="00BFD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g object 72"/>
          <p:cNvSpPr/>
          <p:nvPr/>
        </p:nvSpPr>
        <p:spPr>
          <a:xfrm>
            <a:off x="8145222" y="393700"/>
            <a:ext cx="812800" cy="8890"/>
          </a:xfrm>
          <a:custGeom>
            <a:avLst/>
            <a:gdLst/>
            <a:ahLst/>
            <a:cxnLst/>
            <a:rect l="l" t="t" r="r" b="b"/>
            <a:pathLst>
              <a:path w="812800" h="8889">
                <a:moveTo>
                  <a:pt x="812341" y="0"/>
                </a:moveTo>
                <a:lnTo>
                  <a:pt x="37743" y="0"/>
                </a:lnTo>
                <a:lnTo>
                  <a:pt x="0" y="8889"/>
                </a:lnTo>
                <a:lnTo>
                  <a:pt x="782115" y="8889"/>
                </a:lnTo>
                <a:lnTo>
                  <a:pt x="812341" y="0"/>
                </a:lnTo>
                <a:close/>
              </a:path>
            </a:pathLst>
          </a:custGeom>
          <a:solidFill>
            <a:srgbClr val="00BFD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g object 73"/>
          <p:cNvSpPr/>
          <p:nvPr/>
        </p:nvSpPr>
        <p:spPr>
          <a:xfrm>
            <a:off x="0" y="402590"/>
            <a:ext cx="1501140" cy="10160"/>
          </a:xfrm>
          <a:custGeom>
            <a:avLst/>
            <a:gdLst/>
            <a:ahLst/>
            <a:cxnLst/>
            <a:rect l="l" t="t" r="r" b="b"/>
            <a:pathLst>
              <a:path w="1501140" h="10159">
                <a:moveTo>
                  <a:pt x="1500643" y="0"/>
                </a:moveTo>
                <a:lnTo>
                  <a:pt x="0" y="0"/>
                </a:lnTo>
                <a:lnTo>
                  <a:pt x="0" y="10160"/>
                </a:lnTo>
                <a:lnTo>
                  <a:pt x="1457305" y="10160"/>
                </a:lnTo>
                <a:lnTo>
                  <a:pt x="1500643" y="0"/>
                </a:lnTo>
                <a:close/>
              </a:path>
            </a:pathLst>
          </a:custGeom>
          <a:solidFill>
            <a:srgbClr val="00BED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g object 74"/>
          <p:cNvSpPr/>
          <p:nvPr/>
        </p:nvSpPr>
        <p:spPr>
          <a:xfrm>
            <a:off x="3875185" y="402590"/>
            <a:ext cx="1748155" cy="10160"/>
          </a:xfrm>
          <a:custGeom>
            <a:avLst/>
            <a:gdLst/>
            <a:ahLst/>
            <a:cxnLst/>
            <a:rect l="l" t="t" r="r" b="b"/>
            <a:pathLst>
              <a:path w="1748154" h="10159">
                <a:moveTo>
                  <a:pt x="1697139" y="0"/>
                </a:moveTo>
                <a:lnTo>
                  <a:pt x="0" y="0"/>
                </a:lnTo>
                <a:lnTo>
                  <a:pt x="89707" y="10160"/>
                </a:lnTo>
                <a:lnTo>
                  <a:pt x="1747648" y="10160"/>
                </a:lnTo>
                <a:lnTo>
                  <a:pt x="1697139" y="0"/>
                </a:lnTo>
                <a:close/>
              </a:path>
            </a:pathLst>
          </a:custGeom>
          <a:solidFill>
            <a:srgbClr val="00BED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g object 75"/>
          <p:cNvSpPr/>
          <p:nvPr/>
        </p:nvSpPr>
        <p:spPr>
          <a:xfrm>
            <a:off x="8102087" y="402590"/>
            <a:ext cx="825500" cy="10160"/>
          </a:xfrm>
          <a:custGeom>
            <a:avLst/>
            <a:gdLst/>
            <a:ahLst/>
            <a:cxnLst/>
            <a:rect l="l" t="t" r="r" b="b"/>
            <a:pathLst>
              <a:path w="825500" h="10159">
                <a:moveTo>
                  <a:pt x="825250" y="0"/>
                </a:moveTo>
                <a:lnTo>
                  <a:pt x="43135" y="0"/>
                </a:lnTo>
                <a:lnTo>
                  <a:pt x="0" y="10160"/>
                </a:lnTo>
                <a:lnTo>
                  <a:pt x="790706" y="10160"/>
                </a:lnTo>
                <a:lnTo>
                  <a:pt x="825250" y="0"/>
                </a:lnTo>
                <a:close/>
              </a:path>
            </a:pathLst>
          </a:custGeom>
          <a:solidFill>
            <a:srgbClr val="00BED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g object 76"/>
          <p:cNvSpPr/>
          <p:nvPr/>
        </p:nvSpPr>
        <p:spPr>
          <a:xfrm>
            <a:off x="0" y="411480"/>
            <a:ext cx="1463040" cy="10160"/>
          </a:xfrm>
          <a:custGeom>
            <a:avLst/>
            <a:gdLst/>
            <a:ahLst/>
            <a:cxnLst/>
            <a:rect l="l" t="t" r="r" b="b"/>
            <a:pathLst>
              <a:path w="1463040" h="10159">
                <a:moveTo>
                  <a:pt x="1462722" y="0"/>
                </a:moveTo>
                <a:lnTo>
                  <a:pt x="0" y="0"/>
                </a:lnTo>
                <a:lnTo>
                  <a:pt x="0" y="10160"/>
                </a:lnTo>
                <a:lnTo>
                  <a:pt x="1419383" y="10160"/>
                </a:lnTo>
                <a:lnTo>
                  <a:pt x="1462722" y="0"/>
                </a:lnTo>
                <a:close/>
              </a:path>
            </a:pathLst>
          </a:custGeom>
          <a:solidFill>
            <a:srgbClr val="00BDD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g object 77"/>
          <p:cNvSpPr/>
          <p:nvPr/>
        </p:nvSpPr>
        <p:spPr>
          <a:xfrm>
            <a:off x="3953679" y="411480"/>
            <a:ext cx="1713864" cy="10160"/>
          </a:xfrm>
          <a:custGeom>
            <a:avLst/>
            <a:gdLst/>
            <a:ahLst/>
            <a:cxnLst/>
            <a:rect l="l" t="t" r="r" b="b"/>
            <a:pathLst>
              <a:path w="1713864" h="10159">
                <a:moveTo>
                  <a:pt x="1662840" y="0"/>
                </a:moveTo>
                <a:lnTo>
                  <a:pt x="0" y="0"/>
                </a:lnTo>
                <a:lnTo>
                  <a:pt x="89707" y="10160"/>
                </a:lnTo>
                <a:lnTo>
                  <a:pt x="1713350" y="10160"/>
                </a:lnTo>
                <a:lnTo>
                  <a:pt x="1662840" y="0"/>
                </a:lnTo>
                <a:close/>
              </a:path>
            </a:pathLst>
          </a:custGeom>
          <a:solidFill>
            <a:srgbClr val="00BDD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g object 78"/>
          <p:cNvSpPr/>
          <p:nvPr/>
        </p:nvSpPr>
        <p:spPr>
          <a:xfrm>
            <a:off x="8075117" y="411479"/>
            <a:ext cx="813435" cy="10160"/>
          </a:xfrm>
          <a:custGeom>
            <a:avLst/>
            <a:gdLst/>
            <a:ahLst/>
            <a:cxnLst/>
            <a:rect l="l" t="t" r="r" b="b"/>
            <a:pathLst>
              <a:path w="813434" h="10159">
                <a:moveTo>
                  <a:pt x="813358" y="0"/>
                </a:moveTo>
                <a:lnTo>
                  <a:pt x="21577" y="0"/>
                </a:lnTo>
                <a:lnTo>
                  <a:pt x="21577" y="5080"/>
                </a:lnTo>
                <a:lnTo>
                  <a:pt x="0" y="5080"/>
                </a:lnTo>
                <a:lnTo>
                  <a:pt x="0" y="10160"/>
                </a:lnTo>
                <a:lnTo>
                  <a:pt x="794385" y="10160"/>
                </a:lnTo>
                <a:lnTo>
                  <a:pt x="794385" y="5080"/>
                </a:lnTo>
                <a:lnTo>
                  <a:pt x="813358" y="5080"/>
                </a:lnTo>
                <a:lnTo>
                  <a:pt x="813358" y="0"/>
                </a:lnTo>
                <a:close/>
              </a:path>
            </a:pathLst>
          </a:custGeom>
          <a:solidFill>
            <a:srgbClr val="00BDD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g object 79"/>
          <p:cNvSpPr/>
          <p:nvPr/>
        </p:nvSpPr>
        <p:spPr>
          <a:xfrm>
            <a:off x="0" y="420369"/>
            <a:ext cx="1424940" cy="10160"/>
          </a:xfrm>
          <a:custGeom>
            <a:avLst/>
            <a:gdLst/>
            <a:ahLst/>
            <a:cxnLst/>
            <a:rect l="l" t="t" r="r" b="b"/>
            <a:pathLst>
              <a:path w="1424940" h="10159">
                <a:moveTo>
                  <a:pt x="1424801" y="0"/>
                </a:moveTo>
                <a:lnTo>
                  <a:pt x="0" y="0"/>
                </a:lnTo>
                <a:lnTo>
                  <a:pt x="0" y="10159"/>
                </a:lnTo>
                <a:lnTo>
                  <a:pt x="1381462" y="10159"/>
                </a:lnTo>
                <a:lnTo>
                  <a:pt x="1424801" y="0"/>
                </a:lnTo>
                <a:close/>
              </a:path>
            </a:pathLst>
          </a:custGeom>
          <a:solidFill>
            <a:srgbClr val="00BCD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g object 80"/>
          <p:cNvSpPr/>
          <p:nvPr/>
        </p:nvSpPr>
        <p:spPr>
          <a:xfrm>
            <a:off x="4032174" y="420369"/>
            <a:ext cx="1679575" cy="10160"/>
          </a:xfrm>
          <a:custGeom>
            <a:avLst/>
            <a:gdLst/>
            <a:ahLst/>
            <a:cxnLst/>
            <a:rect l="l" t="t" r="r" b="b"/>
            <a:pathLst>
              <a:path w="1679575" h="10159">
                <a:moveTo>
                  <a:pt x="1628542" y="0"/>
                </a:moveTo>
                <a:lnTo>
                  <a:pt x="0" y="0"/>
                </a:lnTo>
                <a:lnTo>
                  <a:pt x="89707" y="10159"/>
                </a:lnTo>
                <a:lnTo>
                  <a:pt x="1679052" y="10159"/>
                </a:lnTo>
                <a:lnTo>
                  <a:pt x="1628542" y="0"/>
                </a:lnTo>
                <a:close/>
              </a:path>
            </a:pathLst>
          </a:custGeom>
          <a:solidFill>
            <a:srgbClr val="00BCD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g object 81"/>
          <p:cNvSpPr/>
          <p:nvPr/>
        </p:nvSpPr>
        <p:spPr>
          <a:xfrm>
            <a:off x="8026600" y="420369"/>
            <a:ext cx="838200" cy="10160"/>
          </a:xfrm>
          <a:custGeom>
            <a:avLst/>
            <a:gdLst/>
            <a:ahLst/>
            <a:cxnLst/>
            <a:rect l="l" t="t" r="r" b="b"/>
            <a:pathLst>
              <a:path w="838200" h="10159">
                <a:moveTo>
                  <a:pt x="837750" y="0"/>
                </a:moveTo>
                <a:lnTo>
                  <a:pt x="43135" y="0"/>
                </a:lnTo>
                <a:lnTo>
                  <a:pt x="0" y="10159"/>
                </a:lnTo>
                <a:lnTo>
                  <a:pt x="796448" y="10159"/>
                </a:lnTo>
                <a:lnTo>
                  <a:pt x="837750" y="0"/>
                </a:lnTo>
                <a:close/>
              </a:path>
            </a:pathLst>
          </a:custGeom>
          <a:solidFill>
            <a:srgbClr val="00BCD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g object 82"/>
          <p:cNvSpPr/>
          <p:nvPr/>
        </p:nvSpPr>
        <p:spPr>
          <a:xfrm>
            <a:off x="0" y="430530"/>
            <a:ext cx="1381760" cy="8890"/>
          </a:xfrm>
          <a:custGeom>
            <a:avLst/>
            <a:gdLst/>
            <a:ahLst/>
            <a:cxnLst/>
            <a:rect l="l" t="t" r="r" b="b"/>
            <a:pathLst>
              <a:path w="1381760" h="8890">
                <a:moveTo>
                  <a:pt x="1381462" y="0"/>
                </a:moveTo>
                <a:lnTo>
                  <a:pt x="0" y="0"/>
                </a:lnTo>
                <a:lnTo>
                  <a:pt x="0" y="8890"/>
                </a:lnTo>
                <a:lnTo>
                  <a:pt x="1343540" y="8890"/>
                </a:lnTo>
                <a:lnTo>
                  <a:pt x="1381462" y="0"/>
                </a:lnTo>
                <a:close/>
              </a:path>
            </a:pathLst>
          </a:custGeom>
          <a:solidFill>
            <a:srgbClr val="00BBD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g object 83"/>
          <p:cNvSpPr/>
          <p:nvPr/>
        </p:nvSpPr>
        <p:spPr>
          <a:xfrm>
            <a:off x="4127487" y="430529"/>
            <a:ext cx="1612900" cy="8890"/>
          </a:xfrm>
          <a:custGeom>
            <a:avLst/>
            <a:gdLst/>
            <a:ahLst/>
            <a:cxnLst/>
            <a:rect l="l" t="t" r="r" b="b"/>
            <a:pathLst>
              <a:path w="1612900" h="8890">
                <a:moveTo>
                  <a:pt x="1612519" y="1270"/>
                </a:moveTo>
                <a:lnTo>
                  <a:pt x="1586890" y="1270"/>
                </a:lnTo>
                <a:lnTo>
                  <a:pt x="1586890" y="0"/>
                </a:lnTo>
                <a:lnTo>
                  <a:pt x="0" y="0"/>
                </a:lnTo>
                <a:lnTo>
                  <a:pt x="0" y="1270"/>
                </a:lnTo>
                <a:lnTo>
                  <a:pt x="39243" y="1270"/>
                </a:lnTo>
                <a:lnTo>
                  <a:pt x="39243" y="8890"/>
                </a:lnTo>
                <a:lnTo>
                  <a:pt x="1612519" y="8890"/>
                </a:lnTo>
                <a:lnTo>
                  <a:pt x="1612519" y="1270"/>
                </a:lnTo>
                <a:close/>
              </a:path>
            </a:pathLst>
          </a:custGeom>
          <a:solidFill>
            <a:srgbClr val="00BBD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g object 84"/>
          <p:cNvSpPr/>
          <p:nvPr/>
        </p:nvSpPr>
        <p:spPr>
          <a:xfrm>
            <a:off x="7988857" y="430530"/>
            <a:ext cx="834390" cy="8890"/>
          </a:xfrm>
          <a:custGeom>
            <a:avLst/>
            <a:gdLst/>
            <a:ahLst/>
            <a:cxnLst/>
            <a:rect l="l" t="t" r="r" b="b"/>
            <a:pathLst>
              <a:path w="834390" h="8890">
                <a:moveTo>
                  <a:pt x="834191" y="0"/>
                </a:moveTo>
                <a:lnTo>
                  <a:pt x="37743" y="0"/>
                </a:lnTo>
                <a:lnTo>
                  <a:pt x="0" y="8890"/>
                </a:lnTo>
                <a:lnTo>
                  <a:pt x="798052" y="8890"/>
                </a:lnTo>
                <a:lnTo>
                  <a:pt x="834191" y="0"/>
                </a:lnTo>
                <a:close/>
              </a:path>
            </a:pathLst>
          </a:custGeom>
          <a:solidFill>
            <a:srgbClr val="00BBD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g object 85"/>
          <p:cNvSpPr/>
          <p:nvPr/>
        </p:nvSpPr>
        <p:spPr>
          <a:xfrm>
            <a:off x="0" y="439419"/>
            <a:ext cx="1343660" cy="10160"/>
          </a:xfrm>
          <a:custGeom>
            <a:avLst/>
            <a:gdLst/>
            <a:ahLst/>
            <a:cxnLst/>
            <a:rect l="l" t="t" r="r" b="b"/>
            <a:pathLst>
              <a:path w="1343660" h="10159">
                <a:moveTo>
                  <a:pt x="1343540" y="0"/>
                </a:moveTo>
                <a:lnTo>
                  <a:pt x="0" y="0"/>
                </a:lnTo>
                <a:lnTo>
                  <a:pt x="0" y="10159"/>
                </a:lnTo>
                <a:lnTo>
                  <a:pt x="1300202" y="10159"/>
                </a:lnTo>
                <a:lnTo>
                  <a:pt x="1343540" y="0"/>
                </a:lnTo>
                <a:close/>
              </a:path>
            </a:pathLst>
          </a:custGeom>
          <a:solidFill>
            <a:srgbClr val="00BAD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g object 86"/>
          <p:cNvSpPr/>
          <p:nvPr/>
        </p:nvSpPr>
        <p:spPr>
          <a:xfrm>
            <a:off x="4200375" y="439419"/>
            <a:ext cx="1622425" cy="10160"/>
          </a:xfrm>
          <a:custGeom>
            <a:avLst/>
            <a:gdLst/>
            <a:ahLst/>
            <a:cxnLst/>
            <a:rect l="l" t="t" r="r" b="b"/>
            <a:pathLst>
              <a:path w="1622425" h="10159">
                <a:moveTo>
                  <a:pt x="1562109" y="0"/>
                </a:moveTo>
                <a:lnTo>
                  <a:pt x="0" y="0"/>
                </a:lnTo>
                <a:lnTo>
                  <a:pt x="89707" y="10159"/>
                </a:lnTo>
                <a:lnTo>
                  <a:pt x="1622036" y="10159"/>
                </a:lnTo>
                <a:lnTo>
                  <a:pt x="1562109" y="0"/>
                </a:lnTo>
                <a:close/>
              </a:path>
            </a:pathLst>
          </a:custGeom>
          <a:solidFill>
            <a:srgbClr val="00BAD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g object 87"/>
          <p:cNvSpPr/>
          <p:nvPr/>
        </p:nvSpPr>
        <p:spPr>
          <a:xfrm>
            <a:off x="7945721" y="439419"/>
            <a:ext cx="841375" cy="10160"/>
          </a:xfrm>
          <a:custGeom>
            <a:avLst/>
            <a:gdLst/>
            <a:ahLst/>
            <a:cxnLst/>
            <a:rect l="l" t="t" r="r" b="b"/>
            <a:pathLst>
              <a:path w="841375" h="10159">
                <a:moveTo>
                  <a:pt x="841187" y="0"/>
                </a:moveTo>
                <a:lnTo>
                  <a:pt x="43135" y="0"/>
                </a:lnTo>
                <a:lnTo>
                  <a:pt x="0" y="10159"/>
                </a:lnTo>
                <a:lnTo>
                  <a:pt x="799884" y="10159"/>
                </a:lnTo>
                <a:lnTo>
                  <a:pt x="841187" y="0"/>
                </a:lnTo>
                <a:close/>
              </a:path>
            </a:pathLst>
          </a:custGeom>
          <a:solidFill>
            <a:srgbClr val="00BAD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g object 88"/>
          <p:cNvSpPr/>
          <p:nvPr/>
        </p:nvSpPr>
        <p:spPr>
          <a:xfrm>
            <a:off x="0" y="448309"/>
            <a:ext cx="1306195" cy="10160"/>
          </a:xfrm>
          <a:custGeom>
            <a:avLst/>
            <a:gdLst/>
            <a:ahLst/>
            <a:cxnLst/>
            <a:rect l="l" t="t" r="r" b="b"/>
            <a:pathLst>
              <a:path w="1306195" h="10159">
                <a:moveTo>
                  <a:pt x="1305619" y="0"/>
                </a:moveTo>
                <a:lnTo>
                  <a:pt x="0" y="0"/>
                </a:lnTo>
                <a:lnTo>
                  <a:pt x="0" y="10160"/>
                </a:lnTo>
                <a:lnTo>
                  <a:pt x="1262280" y="10160"/>
                </a:lnTo>
                <a:lnTo>
                  <a:pt x="1305619" y="0"/>
                </a:lnTo>
                <a:close/>
              </a:path>
            </a:pathLst>
          </a:custGeom>
          <a:solidFill>
            <a:srgbClr val="00B9D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g object 89"/>
          <p:cNvSpPr/>
          <p:nvPr/>
        </p:nvSpPr>
        <p:spPr>
          <a:xfrm>
            <a:off x="4278869" y="448309"/>
            <a:ext cx="1596390" cy="10160"/>
          </a:xfrm>
          <a:custGeom>
            <a:avLst/>
            <a:gdLst/>
            <a:ahLst/>
            <a:cxnLst/>
            <a:rect l="l" t="t" r="r" b="b"/>
            <a:pathLst>
              <a:path w="1596389" h="10159">
                <a:moveTo>
                  <a:pt x="1536051" y="0"/>
                </a:moveTo>
                <a:lnTo>
                  <a:pt x="0" y="0"/>
                </a:lnTo>
                <a:lnTo>
                  <a:pt x="89707" y="10160"/>
                </a:lnTo>
                <a:lnTo>
                  <a:pt x="1595977" y="10160"/>
                </a:lnTo>
                <a:lnTo>
                  <a:pt x="1536051" y="0"/>
                </a:lnTo>
                <a:close/>
              </a:path>
            </a:pathLst>
          </a:custGeom>
          <a:solidFill>
            <a:srgbClr val="00B9D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g object 90"/>
          <p:cNvSpPr/>
          <p:nvPr/>
        </p:nvSpPr>
        <p:spPr>
          <a:xfrm>
            <a:off x="7910068" y="448309"/>
            <a:ext cx="822960" cy="10160"/>
          </a:xfrm>
          <a:custGeom>
            <a:avLst/>
            <a:gdLst/>
            <a:ahLst/>
            <a:cxnLst/>
            <a:rect l="l" t="t" r="r" b="b"/>
            <a:pathLst>
              <a:path w="822959" h="10159">
                <a:moveTo>
                  <a:pt x="822629" y="0"/>
                </a:moveTo>
                <a:lnTo>
                  <a:pt x="22161" y="0"/>
                </a:lnTo>
                <a:lnTo>
                  <a:pt x="22161" y="8890"/>
                </a:lnTo>
                <a:lnTo>
                  <a:pt x="0" y="8890"/>
                </a:lnTo>
                <a:lnTo>
                  <a:pt x="0" y="10160"/>
                </a:lnTo>
                <a:lnTo>
                  <a:pt x="801979" y="10160"/>
                </a:lnTo>
                <a:lnTo>
                  <a:pt x="801979" y="8890"/>
                </a:lnTo>
                <a:lnTo>
                  <a:pt x="822629" y="8890"/>
                </a:lnTo>
                <a:lnTo>
                  <a:pt x="822629" y="0"/>
                </a:lnTo>
                <a:close/>
              </a:path>
            </a:pathLst>
          </a:custGeom>
          <a:solidFill>
            <a:srgbClr val="00B9D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g object 91"/>
          <p:cNvSpPr/>
          <p:nvPr/>
        </p:nvSpPr>
        <p:spPr>
          <a:xfrm>
            <a:off x="0" y="457200"/>
            <a:ext cx="1268095" cy="10160"/>
          </a:xfrm>
          <a:custGeom>
            <a:avLst/>
            <a:gdLst/>
            <a:ahLst/>
            <a:cxnLst/>
            <a:rect l="l" t="t" r="r" b="b"/>
            <a:pathLst>
              <a:path w="1268095" h="10159">
                <a:moveTo>
                  <a:pt x="1267698" y="0"/>
                </a:moveTo>
                <a:lnTo>
                  <a:pt x="0" y="0"/>
                </a:lnTo>
                <a:lnTo>
                  <a:pt x="0" y="10160"/>
                </a:lnTo>
                <a:lnTo>
                  <a:pt x="1224359" y="10160"/>
                </a:lnTo>
                <a:lnTo>
                  <a:pt x="1267698" y="0"/>
                </a:lnTo>
                <a:close/>
              </a:path>
            </a:pathLst>
          </a:custGeom>
          <a:solidFill>
            <a:srgbClr val="00B8D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g object 92"/>
          <p:cNvSpPr/>
          <p:nvPr/>
        </p:nvSpPr>
        <p:spPr>
          <a:xfrm>
            <a:off x="4357364" y="457200"/>
            <a:ext cx="1570355" cy="10160"/>
          </a:xfrm>
          <a:custGeom>
            <a:avLst/>
            <a:gdLst/>
            <a:ahLst/>
            <a:cxnLst/>
            <a:rect l="l" t="t" r="r" b="b"/>
            <a:pathLst>
              <a:path w="1570354" h="10159">
                <a:moveTo>
                  <a:pt x="1509992" y="0"/>
                </a:moveTo>
                <a:lnTo>
                  <a:pt x="0" y="0"/>
                </a:lnTo>
                <a:lnTo>
                  <a:pt x="89707" y="10160"/>
                </a:lnTo>
                <a:lnTo>
                  <a:pt x="1569919" y="10160"/>
                </a:lnTo>
                <a:lnTo>
                  <a:pt x="1509992" y="0"/>
                </a:lnTo>
                <a:close/>
              </a:path>
            </a:pathLst>
          </a:custGeom>
          <a:solidFill>
            <a:srgbClr val="00B8D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g object 93"/>
          <p:cNvSpPr/>
          <p:nvPr/>
        </p:nvSpPr>
        <p:spPr>
          <a:xfrm>
            <a:off x="7860703" y="457200"/>
            <a:ext cx="854075" cy="10160"/>
          </a:xfrm>
          <a:custGeom>
            <a:avLst/>
            <a:gdLst/>
            <a:ahLst/>
            <a:cxnLst/>
            <a:rect l="l" t="t" r="r" b="b"/>
            <a:pathLst>
              <a:path w="854075" h="10159">
                <a:moveTo>
                  <a:pt x="853925" y="0"/>
                </a:moveTo>
                <a:lnTo>
                  <a:pt x="52666" y="0"/>
                </a:lnTo>
                <a:lnTo>
                  <a:pt x="0" y="10160"/>
                </a:lnTo>
                <a:lnTo>
                  <a:pt x="812623" y="10160"/>
                </a:lnTo>
                <a:lnTo>
                  <a:pt x="853925" y="0"/>
                </a:lnTo>
                <a:close/>
              </a:path>
            </a:pathLst>
          </a:custGeom>
          <a:solidFill>
            <a:srgbClr val="00B8D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g object 94"/>
          <p:cNvSpPr/>
          <p:nvPr/>
        </p:nvSpPr>
        <p:spPr>
          <a:xfrm>
            <a:off x="0" y="466089"/>
            <a:ext cx="1216660" cy="10160"/>
          </a:xfrm>
          <a:custGeom>
            <a:avLst/>
            <a:gdLst/>
            <a:ahLst/>
            <a:cxnLst/>
            <a:rect l="l" t="t" r="r" b="b"/>
            <a:pathLst>
              <a:path w="1216660" h="10159">
                <a:moveTo>
                  <a:pt x="1216228" y="0"/>
                </a:moveTo>
                <a:lnTo>
                  <a:pt x="0" y="0"/>
                </a:lnTo>
                <a:lnTo>
                  <a:pt x="0" y="6350"/>
                </a:lnTo>
                <a:lnTo>
                  <a:pt x="0" y="10160"/>
                </a:lnTo>
                <a:lnTo>
                  <a:pt x="1196873" y="10160"/>
                </a:lnTo>
                <a:lnTo>
                  <a:pt x="1196873" y="6350"/>
                </a:lnTo>
                <a:lnTo>
                  <a:pt x="1216228" y="6350"/>
                </a:lnTo>
                <a:lnTo>
                  <a:pt x="1216228" y="0"/>
                </a:lnTo>
                <a:close/>
              </a:path>
            </a:pathLst>
          </a:custGeom>
          <a:solidFill>
            <a:srgbClr val="00B7D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g object 95"/>
          <p:cNvSpPr/>
          <p:nvPr/>
        </p:nvSpPr>
        <p:spPr>
          <a:xfrm>
            <a:off x="4435858" y="466090"/>
            <a:ext cx="1544320" cy="10160"/>
          </a:xfrm>
          <a:custGeom>
            <a:avLst/>
            <a:gdLst/>
            <a:ahLst/>
            <a:cxnLst/>
            <a:rect l="l" t="t" r="r" b="b"/>
            <a:pathLst>
              <a:path w="1544320" h="10159">
                <a:moveTo>
                  <a:pt x="1483934" y="0"/>
                </a:moveTo>
                <a:lnTo>
                  <a:pt x="0" y="0"/>
                </a:lnTo>
                <a:lnTo>
                  <a:pt x="89707" y="10160"/>
                </a:lnTo>
                <a:lnTo>
                  <a:pt x="1543861" y="10160"/>
                </a:lnTo>
                <a:lnTo>
                  <a:pt x="1483934" y="0"/>
                </a:lnTo>
                <a:close/>
              </a:path>
            </a:pathLst>
          </a:custGeom>
          <a:solidFill>
            <a:srgbClr val="00B7D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g object 96"/>
          <p:cNvSpPr/>
          <p:nvPr/>
        </p:nvSpPr>
        <p:spPr>
          <a:xfrm>
            <a:off x="7817904" y="466089"/>
            <a:ext cx="842644" cy="10160"/>
          </a:xfrm>
          <a:custGeom>
            <a:avLst/>
            <a:gdLst/>
            <a:ahLst/>
            <a:cxnLst/>
            <a:rect l="l" t="t" r="r" b="b"/>
            <a:pathLst>
              <a:path w="842645" h="10159">
                <a:moveTo>
                  <a:pt x="842505" y="0"/>
                </a:moveTo>
                <a:lnTo>
                  <a:pt x="26339" y="0"/>
                </a:lnTo>
                <a:lnTo>
                  <a:pt x="26339" y="8890"/>
                </a:lnTo>
                <a:lnTo>
                  <a:pt x="0" y="8890"/>
                </a:lnTo>
                <a:lnTo>
                  <a:pt x="0" y="10160"/>
                </a:lnTo>
                <a:lnTo>
                  <a:pt x="821461" y="10160"/>
                </a:lnTo>
                <a:lnTo>
                  <a:pt x="821461" y="8890"/>
                </a:lnTo>
                <a:lnTo>
                  <a:pt x="842505" y="8890"/>
                </a:lnTo>
                <a:lnTo>
                  <a:pt x="842505" y="0"/>
                </a:lnTo>
                <a:close/>
              </a:path>
            </a:pathLst>
          </a:custGeom>
          <a:solidFill>
            <a:srgbClr val="00B7D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g object 97"/>
          <p:cNvSpPr/>
          <p:nvPr/>
        </p:nvSpPr>
        <p:spPr>
          <a:xfrm>
            <a:off x="0" y="476250"/>
            <a:ext cx="1191260" cy="8890"/>
          </a:xfrm>
          <a:custGeom>
            <a:avLst/>
            <a:gdLst/>
            <a:ahLst/>
            <a:cxnLst/>
            <a:rect l="l" t="t" r="r" b="b"/>
            <a:pathLst>
              <a:path w="1191260" h="8890">
                <a:moveTo>
                  <a:pt x="1191069" y="0"/>
                </a:moveTo>
                <a:lnTo>
                  <a:pt x="0" y="0"/>
                </a:lnTo>
                <a:lnTo>
                  <a:pt x="0" y="8889"/>
                </a:lnTo>
                <a:lnTo>
                  <a:pt x="1163954" y="8889"/>
                </a:lnTo>
                <a:lnTo>
                  <a:pt x="1191069" y="0"/>
                </a:lnTo>
                <a:close/>
              </a:path>
            </a:pathLst>
          </a:custGeom>
          <a:solidFill>
            <a:srgbClr val="00B6D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g object 98"/>
          <p:cNvSpPr/>
          <p:nvPr/>
        </p:nvSpPr>
        <p:spPr>
          <a:xfrm>
            <a:off x="4525566" y="476250"/>
            <a:ext cx="1506855" cy="8890"/>
          </a:xfrm>
          <a:custGeom>
            <a:avLst/>
            <a:gdLst/>
            <a:ahLst/>
            <a:cxnLst/>
            <a:rect l="l" t="t" r="r" b="b"/>
            <a:pathLst>
              <a:path w="1506854" h="8890">
                <a:moveTo>
                  <a:pt x="1454153" y="0"/>
                </a:moveTo>
                <a:lnTo>
                  <a:pt x="0" y="0"/>
                </a:lnTo>
                <a:lnTo>
                  <a:pt x="78494" y="8889"/>
                </a:lnTo>
                <a:lnTo>
                  <a:pt x="1506589" y="8889"/>
                </a:lnTo>
                <a:lnTo>
                  <a:pt x="1454153" y="0"/>
                </a:lnTo>
                <a:close/>
              </a:path>
            </a:pathLst>
          </a:custGeom>
          <a:solidFill>
            <a:srgbClr val="00B6D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g object 99"/>
          <p:cNvSpPr/>
          <p:nvPr/>
        </p:nvSpPr>
        <p:spPr>
          <a:xfrm>
            <a:off x="7768538" y="476250"/>
            <a:ext cx="868044" cy="8890"/>
          </a:xfrm>
          <a:custGeom>
            <a:avLst/>
            <a:gdLst/>
            <a:ahLst/>
            <a:cxnLst/>
            <a:rect l="l" t="t" r="r" b="b"/>
            <a:pathLst>
              <a:path w="868045" h="8890">
                <a:moveTo>
                  <a:pt x="867850" y="0"/>
                </a:moveTo>
                <a:lnTo>
                  <a:pt x="46082" y="0"/>
                </a:lnTo>
                <a:lnTo>
                  <a:pt x="0" y="8889"/>
                </a:lnTo>
                <a:lnTo>
                  <a:pt x="826122" y="8889"/>
                </a:lnTo>
                <a:lnTo>
                  <a:pt x="867850" y="0"/>
                </a:lnTo>
                <a:close/>
              </a:path>
            </a:pathLst>
          </a:custGeom>
          <a:solidFill>
            <a:srgbClr val="00B6D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g object 100"/>
          <p:cNvSpPr/>
          <p:nvPr/>
        </p:nvSpPr>
        <p:spPr>
          <a:xfrm>
            <a:off x="0" y="485140"/>
            <a:ext cx="1163955" cy="10160"/>
          </a:xfrm>
          <a:custGeom>
            <a:avLst/>
            <a:gdLst/>
            <a:ahLst/>
            <a:cxnLst/>
            <a:rect l="l" t="t" r="r" b="b"/>
            <a:pathLst>
              <a:path w="1163955" h="10159">
                <a:moveTo>
                  <a:pt x="1163955" y="0"/>
                </a:moveTo>
                <a:lnTo>
                  <a:pt x="0" y="0"/>
                </a:lnTo>
                <a:lnTo>
                  <a:pt x="0" y="10160"/>
                </a:lnTo>
                <a:lnTo>
                  <a:pt x="1132966" y="10160"/>
                </a:lnTo>
                <a:lnTo>
                  <a:pt x="1163955" y="0"/>
                </a:lnTo>
                <a:close/>
              </a:path>
            </a:pathLst>
          </a:custGeom>
          <a:solidFill>
            <a:srgbClr val="00B5D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g object 101"/>
          <p:cNvSpPr/>
          <p:nvPr/>
        </p:nvSpPr>
        <p:spPr>
          <a:xfrm>
            <a:off x="4604060" y="485140"/>
            <a:ext cx="1488440" cy="10160"/>
          </a:xfrm>
          <a:custGeom>
            <a:avLst/>
            <a:gdLst/>
            <a:ahLst/>
            <a:cxnLst/>
            <a:rect l="l" t="t" r="r" b="b"/>
            <a:pathLst>
              <a:path w="1488439" h="10159">
                <a:moveTo>
                  <a:pt x="1428095" y="0"/>
                </a:moveTo>
                <a:lnTo>
                  <a:pt x="0" y="0"/>
                </a:lnTo>
                <a:lnTo>
                  <a:pt x="89707" y="10160"/>
                </a:lnTo>
                <a:lnTo>
                  <a:pt x="1488022" y="10160"/>
                </a:lnTo>
                <a:lnTo>
                  <a:pt x="1428095" y="0"/>
                </a:lnTo>
                <a:close/>
              </a:path>
            </a:pathLst>
          </a:custGeom>
          <a:solidFill>
            <a:srgbClr val="00B5D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g object 102"/>
          <p:cNvSpPr/>
          <p:nvPr/>
        </p:nvSpPr>
        <p:spPr>
          <a:xfrm>
            <a:off x="7715871" y="485140"/>
            <a:ext cx="878840" cy="10160"/>
          </a:xfrm>
          <a:custGeom>
            <a:avLst/>
            <a:gdLst/>
            <a:ahLst/>
            <a:cxnLst/>
            <a:rect l="l" t="t" r="r" b="b"/>
            <a:pathLst>
              <a:path w="878840" h="10159">
                <a:moveTo>
                  <a:pt x="878788" y="0"/>
                </a:moveTo>
                <a:lnTo>
                  <a:pt x="52666" y="0"/>
                </a:lnTo>
                <a:lnTo>
                  <a:pt x="0" y="10160"/>
                </a:lnTo>
                <a:lnTo>
                  <a:pt x="831098" y="10160"/>
                </a:lnTo>
                <a:lnTo>
                  <a:pt x="878788" y="0"/>
                </a:lnTo>
                <a:close/>
              </a:path>
            </a:pathLst>
          </a:custGeom>
          <a:solidFill>
            <a:srgbClr val="00B5D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bg object 103"/>
          <p:cNvSpPr/>
          <p:nvPr/>
        </p:nvSpPr>
        <p:spPr>
          <a:xfrm>
            <a:off x="0" y="494030"/>
            <a:ext cx="1137285" cy="10160"/>
          </a:xfrm>
          <a:custGeom>
            <a:avLst/>
            <a:gdLst/>
            <a:ahLst/>
            <a:cxnLst/>
            <a:rect l="l" t="t" r="r" b="b"/>
            <a:pathLst>
              <a:path w="1137285" h="10159">
                <a:moveTo>
                  <a:pt x="1136840" y="0"/>
                </a:moveTo>
                <a:lnTo>
                  <a:pt x="0" y="0"/>
                </a:lnTo>
                <a:lnTo>
                  <a:pt x="0" y="10160"/>
                </a:lnTo>
                <a:lnTo>
                  <a:pt x="1105852" y="10160"/>
                </a:lnTo>
                <a:lnTo>
                  <a:pt x="1136840" y="0"/>
                </a:lnTo>
                <a:close/>
              </a:path>
            </a:pathLst>
          </a:custGeom>
          <a:solidFill>
            <a:srgbClr val="00B4D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bg object 104"/>
          <p:cNvSpPr/>
          <p:nvPr/>
        </p:nvSpPr>
        <p:spPr>
          <a:xfrm>
            <a:off x="4682554" y="494030"/>
            <a:ext cx="1462405" cy="10160"/>
          </a:xfrm>
          <a:custGeom>
            <a:avLst/>
            <a:gdLst/>
            <a:ahLst/>
            <a:cxnLst/>
            <a:rect l="l" t="t" r="r" b="b"/>
            <a:pathLst>
              <a:path w="1462404" h="10159">
                <a:moveTo>
                  <a:pt x="1402037" y="0"/>
                </a:moveTo>
                <a:lnTo>
                  <a:pt x="0" y="0"/>
                </a:lnTo>
                <a:lnTo>
                  <a:pt x="89707" y="10160"/>
                </a:lnTo>
                <a:lnTo>
                  <a:pt x="1461963" y="10160"/>
                </a:lnTo>
                <a:lnTo>
                  <a:pt x="1402037" y="0"/>
                </a:lnTo>
                <a:close/>
              </a:path>
            </a:pathLst>
          </a:custGeom>
          <a:solidFill>
            <a:srgbClr val="00B4D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bg object 105"/>
          <p:cNvSpPr/>
          <p:nvPr/>
        </p:nvSpPr>
        <p:spPr>
          <a:xfrm>
            <a:off x="7669789" y="494030"/>
            <a:ext cx="883285" cy="10160"/>
          </a:xfrm>
          <a:custGeom>
            <a:avLst/>
            <a:gdLst/>
            <a:ahLst/>
            <a:cxnLst/>
            <a:rect l="l" t="t" r="r" b="b"/>
            <a:pathLst>
              <a:path w="883284" h="10159">
                <a:moveTo>
                  <a:pt x="883142" y="0"/>
                </a:moveTo>
                <a:lnTo>
                  <a:pt x="52666" y="0"/>
                </a:lnTo>
                <a:lnTo>
                  <a:pt x="0" y="10160"/>
                </a:lnTo>
                <a:lnTo>
                  <a:pt x="835452" y="10160"/>
                </a:lnTo>
                <a:lnTo>
                  <a:pt x="883142" y="0"/>
                </a:lnTo>
                <a:close/>
              </a:path>
            </a:pathLst>
          </a:custGeom>
          <a:solidFill>
            <a:srgbClr val="00B4D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bg object 106"/>
          <p:cNvSpPr/>
          <p:nvPr/>
        </p:nvSpPr>
        <p:spPr>
          <a:xfrm>
            <a:off x="0" y="502919"/>
            <a:ext cx="1109980" cy="10160"/>
          </a:xfrm>
          <a:custGeom>
            <a:avLst/>
            <a:gdLst/>
            <a:ahLst/>
            <a:cxnLst/>
            <a:rect l="l" t="t" r="r" b="b"/>
            <a:pathLst>
              <a:path w="1109980" h="10159">
                <a:moveTo>
                  <a:pt x="1109725" y="0"/>
                </a:moveTo>
                <a:lnTo>
                  <a:pt x="0" y="0"/>
                </a:lnTo>
                <a:lnTo>
                  <a:pt x="0" y="10159"/>
                </a:lnTo>
                <a:lnTo>
                  <a:pt x="1078737" y="10159"/>
                </a:lnTo>
                <a:lnTo>
                  <a:pt x="1109725" y="0"/>
                </a:lnTo>
                <a:close/>
              </a:path>
            </a:pathLst>
          </a:custGeom>
          <a:solidFill>
            <a:srgbClr val="00B3D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bg object 107"/>
          <p:cNvSpPr/>
          <p:nvPr/>
        </p:nvSpPr>
        <p:spPr>
          <a:xfrm>
            <a:off x="4777867" y="502919"/>
            <a:ext cx="1408430" cy="10160"/>
          </a:xfrm>
          <a:custGeom>
            <a:avLst/>
            <a:gdLst/>
            <a:ahLst/>
            <a:cxnLst/>
            <a:rect l="l" t="t" r="r" b="b"/>
            <a:pathLst>
              <a:path w="1408429" h="10159">
                <a:moveTo>
                  <a:pt x="1408163" y="3810"/>
                </a:moveTo>
                <a:lnTo>
                  <a:pt x="1370393" y="3810"/>
                </a:lnTo>
                <a:lnTo>
                  <a:pt x="1370393" y="0"/>
                </a:lnTo>
                <a:lnTo>
                  <a:pt x="0" y="0"/>
                </a:lnTo>
                <a:lnTo>
                  <a:pt x="0" y="3810"/>
                </a:lnTo>
                <a:lnTo>
                  <a:pt x="44843" y="3810"/>
                </a:lnTo>
                <a:lnTo>
                  <a:pt x="44843" y="10160"/>
                </a:lnTo>
                <a:lnTo>
                  <a:pt x="1408163" y="10160"/>
                </a:lnTo>
                <a:lnTo>
                  <a:pt x="1408163" y="3810"/>
                </a:lnTo>
                <a:close/>
              </a:path>
            </a:pathLst>
          </a:custGeom>
          <a:solidFill>
            <a:srgbClr val="00B3D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bg object 108"/>
          <p:cNvSpPr/>
          <p:nvPr/>
        </p:nvSpPr>
        <p:spPr>
          <a:xfrm>
            <a:off x="7623705" y="502919"/>
            <a:ext cx="887730" cy="10160"/>
          </a:xfrm>
          <a:custGeom>
            <a:avLst/>
            <a:gdLst/>
            <a:ahLst/>
            <a:cxnLst/>
            <a:rect l="l" t="t" r="r" b="b"/>
            <a:pathLst>
              <a:path w="887729" h="10159">
                <a:moveTo>
                  <a:pt x="887496" y="0"/>
                </a:moveTo>
                <a:lnTo>
                  <a:pt x="52666" y="0"/>
                </a:lnTo>
                <a:lnTo>
                  <a:pt x="0" y="10159"/>
                </a:lnTo>
                <a:lnTo>
                  <a:pt x="839806" y="10159"/>
                </a:lnTo>
                <a:lnTo>
                  <a:pt x="887496" y="0"/>
                </a:lnTo>
                <a:close/>
              </a:path>
            </a:pathLst>
          </a:custGeom>
          <a:solidFill>
            <a:srgbClr val="00B3D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bg object 109"/>
          <p:cNvSpPr/>
          <p:nvPr/>
        </p:nvSpPr>
        <p:spPr>
          <a:xfrm>
            <a:off x="0" y="513080"/>
            <a:ext cx="1078865" cy="8890"/>
          </a:xfrm>
          <a:custGeom>
            <a:avLst/>
            <a:gdLst/>
            <a:ahLst/>
            <a:cxnLst/>
            <a:rect l="l" t="t" r="r" b="b"/>
            <a:pathLst>
              <a:path w="1078865" h="8890">
                <a:moveTo>
                  <a:pt x="1078738" y="0"/>
                </a:moveTo>
                <a:lnTo>
                  <a:pt x="0" y="0"/>
                </a:lnTo>
                <a:lnTo>
                  <a:pt x="0" y="8890"/>
                </a:lnTo>
                <a:lnTo>
                  <a:pt x="1051623" y="8890"/>
                </a:lnTo>
                <a:lnTo>
                  <a:pt x="1078738" y="0"/>
                </a:lnTo>
                <a:close/>
              </a:path>
            </a:pathLst>
          </a:custGeom>
          <a:solidFill>
            <a:srgbClr val="00B2D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bg object 110"/>
          <p:cNvSpPr/>
          <p:nvPr/>
        </p:nvSpPr>
        <p:spPr>
          <a:xfrm>
            <a:off x="4850756" y="513080"/>
            <a:ext cx="1436370" cy="8890"/>
          </a:xfrm>
          <a:custGeom>
            <a:avLst/>
            <a:gdLst/>
            <a:ahLst/>
            <a:cxnLst/>
            <a:rect l="l" t="t" r="r" b="b"/>
            <a:pathLst>
              <a:path w="1436370" h="8890">
                <a:moveTo>
                  <a:pt x="1361823" y="0"/>
                </a:moveTo>
                <a:lnTo>
                  <a:pt x="0" y="0"/>
                </a:lnTo>
                <a:lnTo>
                  <a:pt x="78494" y="8890"/>
                </a:lnTo>
                <a:lnTo>
                  <a:pt x="1436134" y="8890"/>
                </a:lnTo>
                <a:lnTo>
                  <a:pt x="1361823" y="0"/>
                </a:lnTo>
                <a:close/>
              </a:path>
            </a:pathLst>
          </a:custGeom>
          <a:solidFill>
            <a:srgbClr val="00B2D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bg object 111"/>
          <p:cNvSpPr/>
          <p:nvPr/>
        </p:nvSpPr>
        <p:spPr>
          <a:xfrm>
            <a:off x="7580172" y="513079"/>
            <a:ext cx="868680" cy="8890"/>
          </a:xfrm>
          <a:custGeom>
            <a:avLst/>
            <a:gdLst/>
            <a:ahLst/>
            <a:cxnLst/>
            <a:rect l="l" t="t" r="r" b="b"/>
            <a:pathLst>
              <a:path w="868679" h="8890">
                <a:moveTo>
                  <a:pt x="868426" y="0"/>
                </a:moveTo>
                <a:lnTo>
                  <a:pt x="27063" y="0"/>
                </a:lnTo>
                <a:lnTo>
                  <a:pt x="27063" y="6350"/>
                </a:lnTo>
                <a:lnTo>
                  <a:pt x="0" y="6350"/>
                </a:lnTo>
                <a:lnTo>
                  <a:pt x="0" y="8890"/>
                </a:lnTo>
                <a:lnTo>
                  <a:pt x="847572" y="8890"/>
                </a:lnTo>
                <a:lnTo>
                  <a:pt x="847572" y="6350"/>
                </a:lnTo>
                <a:lnTo>
                  <a:pt x="868426" y="6350"/>
                </a:lnTo>
                <a:lnTo>
                  <a:pt x="868426" y="0"/>
                </a:lnTo>
                <a:close/>
              </a:path>
            </a:pathLst>
          </a:custGeom>
          <a:solidFill>
            <a:srgbClr val="00B2D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bg object 112"/>
          <p:cNvSpPr/>
          <p:nvPr/>
        </p:nvSpPr>
        <p:spPr>
          <a:xfrm>
            <a:off x="0" y="521969"/>
            <a:ext cx="1052195" cy="8890"/>
          </a:xfrm>
          <a:custGeom>
            <a:avLst/>
            <a:gdLst/>
            <a:ahLst/>
            <a:cxnLst/>
            <a:rect l="l" t="t" r="r" b="b"/>
            <a:pathLst>
              <a:path w="1052195" h="8890">
                <a:moveTo>
                  <a:pt x="1051623" y="0"/>
                </a:moveTo>
                <a:lnTo>
                  <a:pt x="0" y="0"/>
                </a:lnTo>
                <a:lnTo>
                  <a:pt x="0" y="8889"/>
                </a:lnTo>
                <a:lnTo>
                  <a:pt x="1024508" y="8889"/>
                </a:lnTo>
                <a:lnTo>
                  <a:pt x="1051623" y="0"/>
                </a:lnTo>
                <a:close/>
              </a:path>
            </a:pathLst>
          </a:custGeom>
          <a:solidFill>
            <a:srgbClr val="00B1D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bg object 113"/>
          <p:cNvSpPr/>
          <p:nvPr/>
        </p:nvSpPr>
        <p:spPr>
          <a:xfrm>
            <a:off x="4929250" y="521969"/>
            <a:ext cx="1432560" cy="8890"/>
          </a:xfrm>
          <a:custGeom>
            <a:avLst/>
            <a:gdLst/>
            <a:ahLst/>
            <a:cxnLst/>
            <a:rect l="l" t="t" r="r" b="b"/>
            <a:pathLst>
              <a:path w="1432560" h="8890">
                <a:moveTo>
                  <a:pt x="1357640" y="0"/>
                </a:moveTo>
                <a:lnTo>
                  <a:pt x="0" y="0"/>
                </a:lnTo>
                <a:lnTo>
                  <a:pt x="78494" y="8889"/>
                </a:lnTo>
                <a:lnTo>
                  <a:pt x="1431951" y="8889"/>
                </a:lnTo>
                <a:lnTo>
                  <a:pt x="1357640" y="0"/>
                </a:lnTo>
                <a:close/>
              </a:path>
            </a:pathLst>
          </a:custGeom>
          <a:solidFill>
            <a:srgbClr val="00B1D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bg object 114"/>
          <p:cNvSpPr/>
          <p:nvPr/>
        </p:nvSpPr>
        <p:spPr>
          <a:xfrm>
            <a:off x="7495294" y="521969"/>
            <a:ext cx="927100" cy="8890"/>
          </a:xfrm>
          <a:custGeom>
            <a:avLst/>
            <a:gdLst/>
            <a:ahLst/>
            <a:cxnLst/>
            <a:rect l="l" t="t" r="r" b="b"/>
            <a:pathLst>
              <a:path w="927100" h="8890">
                <a:moveTo>
                  <a:pt x="926490" y="0"/>
                </a:moveTo>
                <a:lnTo>
                  <a:pt x="74274" y="0"/>
                </a:lnTo>
                <a:lnTo>
                  <a:pt x="0" y="8889"/>
                </a:lnTo>
                <a:lnTo>
                  <a:pt x="884761" y="8889"/>
                </a:lnTo>
                <a:lnTo>
                  <a:pt x="926490" y="0"/>
                </a:lnTo>
                <a:close/>
              </a:path>
            </a:pathLst>
          </a:custGeom>
          <a:solidFill>
            <a:srgbClr val="00B1D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bg object 115"/>
          <p:cNvSpPr/>
          <p:nvPr/>
        </p:nvSpPr>
        <p:spPr>
          <a:xfrm>
            <a:off x="0" y="530859"/>
            <a:ext cx="1024890" cy="10160"/>
          </a:xfrm>
          <a:custGeom>
            <a:avLst/>
            <a:gdLst/>
            <a:ahLst/>
            <a:cxnLst/>
            <a:rect l="l" t="t" r="r" b="b"/>
            <a:pathLst>
              <a:path w="1024890" h="10159">
                <a:moveTo>
                  <a:pt x="1024508" y="0"/>
                </a:moveTo>
                <a:lnTo>
                  <a:pt x="0" y="0"/>
                </a:lnTo>
                <a:lnTo>
                  <a:pt x="0" y="10160"/>
                </a:lnTo>
                <a:lnTo>
                  <a:pt x="993520" y="10160"/>
                </a:lnTo>
                <a:lnTo>
                  <a:pt x="1024508" y="0"/>
                </a:lnTo>
                <a:close/>
              </a:path>
            </a:pathLst>
          </a:custGeom>
          <a:solidFill>
            <a:srgbClr val="00B0D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bg object 116"/>
          <p:cNvSpPr/>
          <p:nvPr/>
        </p:nvSpPr>
        <p:spPr>
          <a:xfrm>
            <a:off x="5007744" y="530859"/>
            <a:ext cx="1438910" cy="10160"/>
          </a:xfrm>
          <a:custGeom>
            <a:avLst/>
            <a:gdLst/>
            <a:ahLst/>
            <a:cxnLst/>
            <a:rect l="l" t="t" r="r" b="b"/>
            <a:pathLst>
              <a:path w="1438910" h="10159">
                <a:moveTo>
                  <a:pt x="1353457" y="0"/>
                </a:moveTo>
                <a:lnTo>
                  <a:pt x="0" y="0"/>
                </a:lnTo>
                <a:lnTo>
                  <a:pt x="89707" y="10160"/>
                </a:lnTo>
                <a:lnTo>
                  <a:pt x="1438384" y="10160"/>
                </a:lnTo>
                <a:lnTo>
                  <a:pt x="1353457" y="0"/>
                </a:lnTo>
                <a:close/>
              </a:path>
            </a:pathLst>
          </a:custGeom>
          <a:solidFill>
            <a:srgbClr val="00B0D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bg object 117"/>
          <p:cNvSpPr/>
          <p:nvPr/>
        </p:nvSpPr>
        <p:spPr>
          <a:xfrm>
            <a:off x="7426325" y="530859"/>
            <a:ext cx="939165" cy="10160"/>
          </a:xfrm>
          <a:custGeom>
            <a:avLst/>
            <a:gdLst/>
            <a:ahLst/>
            <a:cxnLst/>
            <a:rect l="l" t="t" r="r" b="b"/>
            <a:pathLst>
              <a:path w="939165" h="10159">
                <a:moveTo>
                  <a:pt x="938822" y="0"/>
                </a:moveTo>
                <a:lnTo>
                  <a:pt x="42430" y="0"/>
                </a:lnTo>
                <a:lnTo>
                  <a:pt x="42430" y="6350"/>
                </a:lnTo>
                <a:lnTo>
                  <a:pt x="0" y="6350"/>
                </a:lnTo>
                <a:lnTo>
                  <a:pt x="0" y="10160"/>
                </a:lnTo>
                <a:lnTo>
                  <a:pt x="912939" y="10160"/>
                </a:lnTo>
                <a:lnTo>
                  <a:pt x="912939" y="6350"/>
                </a:lnTo>
                <a:lnTo>
                  <a:pt x="938822" y="6350"/>
                </a:lnTo>
                <a:lnTo>
                  <a:pt x="938822" y="0"/>
                </a:lnTo>
                <a:close/>
              </a:path>
            </a:pathLst>
          </a:custGeom>
          <a:solidFill>
            <a:srgbClr val="00B0D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bg object 118"/>
          <p:cNvSpPr/>
          <p:nvPr/>
        </p:nvSpPr>
        <p:spPr>
          <a:xfrm>
            <a:off x="0" y="539750"/>
            <a:ext cx="997585" cy="10160"/>
          </a:xfrm>
          <a:custGeom>
            <a:avLst/>
            <a:gdLst/>
            <a:ahLst/>
            <a:cxnLst/>
            <a:rect l="l" t="t" r="r" b="b"/>
            <a:pathLst>
              <a:path w="997585" h="10159">
                <a:moveTo>
                  <a:pt x="997394" y="0"/>
                </a:moveTo>
                <a:lnTo>
                  <a:pt x="0" y="0"/>
                </a:lnTo>
                <a:lnTo>
                  <a:pt x="0" y="10160"/>
                </a:lnTo>
                <a:lnTo>
                  <a:pt x="966406" y="10160"/>
                </a:lnTo>
                <a:lnTo>
                  <a:pt x="997394" y="0"/>
                </a:lnTo>
                <a:close/>
              </a:path>
            </a:pathLst>
          </a:custGeom>
          <a:solidFill>
            <a:srgbClr val="00AFD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bg object 119"/>
          <p:cNvSpPr/>
          <p:nvPr/>
        </p:nvSpPr>
        <p:spPr>
          <a:xfrm>
            <a:off x="5086238" y="539750"/>
            <a:ext cx="1434465" cy="10160"/>
          </a:xfrm>
          <a:custGeom>
            <a:avLst/>
            <a:gdLst/>
            <a:ahLst/>
            <a:cxnLst/>
            <a:rect l="l" t="t" r="r" b="b"/>
            <a:pathLst>
              <a:path w="1434465" h="10159">
                <a:moveTo>
                  <a:pt x="1349274" y="0"/>
                </a:moveTo>
                <a:lnTo>
                  <a:pt x="0" y="0"/>
                </a:lnTo>
                <a:lnTo>
                  <a:pt x="89707" y="10160"/>
                </a:lnTo>
                <a:lnTo>
                  <a:pt x="1434201" y="10160"/>
                </a:lnTo>
                <a:lnTo>
                  <a:pt x="1349274" y="0"/>
                </a:lnTo>
                <a:close/>
              </a:path>
            </a:pathLst>
          </a:custGeom>
          <a:solidFill>
            <a:srgbClr val="00AFD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bg object 120"/>
          <p:cNvSpPr/>
          <p:nvPr/>
        </p:nvSpPr>
        <p:spPr>
          <a:xfrm>
            <a:off x="7336134" y="539750"/>
            <a:ext cx="999490" cy="10160"/>
          </a:xfrm>
          <a:custGeom>
            <a:avLst/>
            <a:gdLst/>
            <a:ahLst/>
            <a:cxnLst/>
            <a:rect l="l" t="t" r="r" b="b"/>
            <a:pathLst>
              <a:path w="999490" h="10159">
                <a:moveTo>
                  <a:pt x="999482" y="0"/>
                </a:moveTo>
                <a:lnTo>
                  <a:pt x="84885" y="0"/>
                </a:lnTo>
                <a:lnTo>
                  <a:pt x="0" y="10160"/>
                </a:lnTo>
                <a:lnTo>
                  <a:pt x="940952" y="10160"/>
                </a:lnTo>
                <a:lnTo>
                  <a:pt x="999482" y="0"/>
                </a:lnTo>
                <a:close/>
              </a:path>
            </a:pathLst>
          </a:custGeom>
          <a:solidFill>
            <a:srgbClr val="00AFD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bg object 121"/>
          <p:cNvSpPr/>
          <p:nvPr/>
        </p:nvSpPr>
        <p:spPr>
          <a:xfrm>
            <a:off x="0" y="548640"/>
            <a:ext cx="970280" cy="10160"/>
          </a:xfrm>
          <a:custGeom>
            <a:avLst/>
            <a:gdLst/>
            <a:ahLst/>
            <a:cxnLst/>
            <a:rect l="l" t="t" r="r" b="b"/>
            <a:pathLst>
              <a:path w="970280" h="10159">
                <a:moveTo>
                  <a:pt x="970279" y="0"/>
                </a:moveTo>
                <a:lnTo>
                  <a:pt x="0" y="0"/>
                </a:lnTo>
                <a:lnTo>
                  <a:pt x="0" y="10160"/>
                </a:lnTo>
                <a:lnTo>
                  <a:pt x="939291" y="10160"/>
                </a:lnTo>
                <a:lnTo>
                  <a:pt x="970279" y="0"/>
                </a:lnTo>
                <a:close/>
              </a:path>
            </a:pathLst>
          </a:custGeom>
          <a:solidFill>
            <a:srgbClr val="00AED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bg object 122"/>
          <p:cNvSpPr/>
          <p:nvPr/>
        </p:nvSpPr>
        <p:spPr>
          <a:xfrm>
            <a:off x="5198364" y="548639"/>
            <a:ext cx="1399540" cy="10160"/>
          </a:xfrm>
          <a:custGeom>
            <a:avLst/>
            <a:gdLst/>
            <a:ahLst/>
            <a:cxnLst/>
            <a:rect l="l" t="t" r="r" b="b"/>
            <a:pathLst>
              <a:path w="1399540" h="10159">
                <a:moveTo>
                  <a:pt x="1399197" y="7620"/>
                </a:moveTo>
                <a:lnTo>
                  <a:pt x="1343304" y="7620"/>
                </a:lnTo>
                <a:lnTo>
                  <a:pt x="1343304" y="0"/>
                </a:lnTo>
                <a:lnTo>
                  <a:pt x="0" y="0"/>
                </a:lnTo>
                <a:lnTo>
                  <a:pt x="0" y="7620"/>
                </a:lnTo>
                <a:lnTo>
                  <a:pt x="44856" y="7620"/>
                </a:lnTo>
                <a:lnTo>
                  <a:pt x="44856" y="10160"/>
                </a:lnTo>
                <a:lnTo>
                  <a:pt x="1399197" y="10160"/>
                </a:lnTo>
                <a:lnTo>
                  <a:pt x="1399197" y="7620"/>
                </a:lnTo>
                <a:close/>
              </a:path>
            </a:pathLst>
          </a:custGeom>
          <a:solidFill>
            <a:srgbClr val="00AED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bg object 123"/>
          <p:cNvSpPr/>
          <p:nvPr/>
        </p:nvSpPr>
        <p:spPr>
          <a:xfrm>
            <a:off x="7261859" y="548640"/>
            <a:ext cx="1022985" cy="10160"/>
          </a:xfrm>
          <a:custGeom>
            <a:avLst/>
            <a:gdLst/>
            <a:ahLst/>
            <a:cxnLst/>
            <a:rect l="l" t="t" r="r" b="b"/>
            <a:pathLst>
              <a:path w="1022984" h="10159">
                <a:moveTo>
                  <a:pt x="1022543" y="0"/>
                </a:moveTo>
                <a:lnTo>
                  <a:pt x="84885" y="0"/>
                </a:lnTo>
                <a:lnTo>
                  <a:pt x="0" y="10160"/>
                </a:lnTo>
                <a:lnTo>
                  <a:pt x="964012" y="10160"/>
                </a:lnTo>
                <a:lnTo>
                  <a:pt x="1022543" y="0"/>
                </a:lnTo>
                <a:close/>
              </a:path>
            </a:pathLst>
          </a:custGeom>
          <a:solidFill>
            <a:srgbClr val="00AED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bg object 124"/>
          <p:cNvSpPr/>
          <p:nvPr/>
        </p:nvSpPr>
        <p:spPr>
          <a:xfrm>
            <a:off x="0" y="558800"/>
            <a:ext cx="939800" cy="8890"/>
          </a:xfrm>
          <a:custGeom>
            <a:avLst/>
            <a:gdLst/>
            <a:ahLst/>
            <a:cxnLst/>
            <a:rect l="l" t="t" r="r" b="b"/>
            <a:pathLst>
              <a:path w="939800" h="8890">
                <a:moveTo>
                  <a:pt x="939291" y="0"/>
                </a:moveTo>
                <a:lnTo>
                  <a:pt x="0" y="0"/>
                </a:lnTo>
                <a:lnTo>
                  <a:pt x="0" y="8889"/>
                </a:lnTo>
                <a:lnTo>
                  <a:pt x="912177" y="8889"/>
                </a:lnTo>
                <a:lnTo>
                  <a:pt x="939291" y="0"/>
                </a:lnTo>
                <a:close/>
              </a:path>
            </a:pathLst>
          </a:custGeom>
          <a:solidFill>
            <a:srgbClr val="00ADD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bg object 125"/>
          <p:cNvSpPr/>
          <p:nvPr/>
        </p:nvSpPr>
        <p:spPr>
          <a:xfrm>
            <a:off x="5254440" y="558800"/>
            <a:ext cx="1536065" cy="8890"/>
          </a:xfrm>
          <a:custGeom>
            <a:avLst/>
            <a:gdLst/>
            <a:ahLst/>
            <a:cxnLst/>
            <a:rect l="l" t="t" r="r" b="b"/>
            <a:pathLst>
              <a:path w="1536065" h="8890">
                <a:moveTo>
                  <a:pt x="1367170" y="0"/>
                </a:moveTo>
                <a:lnTo>
                  <a:pt x="0" y="0"/>
                </a:lnTo>
                <a:lnTo>
                  <a:pt x="78494" y="8889"/>
                </a:lnTo>
                <a:lnTo>
                  <a:pt x="1535487" y="8889"/>
                </a:lnTo>
                <a:lnTo>
                  <a:pt x="1367170" y="0"/>
                </a:lnTo>
                <a:close/>
              </a:path>
            </a:pathLst>
          </a:custGeom>
          <a:solidFill>
            <a:srgbClr val="00ADD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bg object 126"/>
          <p:cNvSpPr/>
          <p:nvPr/>
        </p:nvSpPr>
        <p:spPr>
          <a:xfrm>
            <a:off x="7085427" y="558800"/>
            <a:ext cx="1140460" cy="8890"/>
          </a:xfrm>
          <a:custGeom>
            <a:avLst/>
            <a:gdLst/>
            <a:ahLst/>
            <a:cxnLst/>
            <a:rect l="l" t="t" r="r" b="b"/>
            <a:pathLst>
              <a:path w="1140459" h="8890">
                <a:moveTo>
                  <a:pt x="1140445" y="0"/>
                </a:moveTo>
                <a:lnTo>
                  <a:pt x="176432" y="0"/>
                </a:lnTo>
                <a:lnTo>
                  <a:pt x="0" y="8889"/>
                </a:lnTo>
                <a:lnTo>
                  <a:pt x="1089231" y="8889"/>
                </a:lnTo>
                <a:lnTo>
                  <a:pt x="1140445" y="0"/>
                </a:lnTo>
                <a:close/>
              </a:path>
            </a:pathLst>
          </a:custGeom>
          <a:solidFill>
            <a:srgbClr val="00ADD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bg object 127"/>
          <p:cNvSpPr/>
          <p:nvPr/>
        </p:nvSpPr>
        <p:spPr>
          <a:xfrm>
            <a:off x="0" y="567689"/>
            <a:ext cx="8174990" cy="8890"/>
          </a:xfrm>
          <a:custGeom>
            <a:avLst/>
            <a:gdLst/>
            <a:ahLst/>
            <a:cxnLst/>
            <a:rect l="l" t="t" r="r" b="b"/>
            <a:pathLst>
              <a:path w="8174990" h="8890">
                <a:moveTo>
                  <a:pt x="912177" y="0"/>
                </a:moveTo>
                <a:lnTo>
                  <a:pt x="0" y="0"/>
                </a:lnTo>
                <a:lnTo>
                  <a:pt x="0" y="8889"/>
                </a:lnTo>
                <a:lnTo>
                  <a:pt x="886546" y="8889"/>
                </a:lnTo>
                <a:lnTo>
                  <a:pt x="892810" y="6350"/>
                </a:lnTo>
                <a:lnTo>
                  <a:pt x="912177" y="0"/>
                </a:lnTo>
                <a:close/>
              </a:path>
              <a:path w="8174990" h="8890">
                <a:moveTo>
                  <a:pt x="6789927" y="0"/>
                </a:moveTo>
                <a:lnTo>
                  <a:pt x="5332934" y="0"/>
                </a:lnTo>
                <a:lnTo>
                  <a:pt x="5411429" y="8889"/>
                </a:lnTo>
                <a:lnTo>
                  <a:pt x="8123444" y="8889"/>
                </a:lnTo>
                <a:lnTo>
                  <a:pt x="8130760" y="7620"/>
                </a:lnTo>
                <a:lnTo>
                  <a:pt x="6934200" y="7620"/>
                </a:lnTo>
                <a:lnTo>
                  <a:pt x="6789927" y="0"/>
                </a:lnTo>
                <a:close/>
              </a:path>
              <a:path w="8174990" h="8890">
                <a:moveTo>
                  <a:pt x="8174658" y="0"/>
                </a:moveTo>
                <a:lnTo>
                  <a:pt x="7085427" y="0"/>
                </a:lnTo>
                <a:lnTo>
                  <a:pt x="6934200" y="7620"/>
                </a:lnTo>
                <a:lnTo>
                  <a:pt x="8130760" y="7620"/>
                </a:lnTo>
                <a:lnTo>
                  <a:pt x="8174658" y="0"/>
                </a:lnTo>
                <a:close/>
              </a:path>
            </a:pathLst>
          </a:custGeom>
          <a:solidFill>
            <a:srgbClr val="00ACD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bg object 128"/>
          <p:cNvSpPr/>
          <p:nvPr/>
        </p:nvSpPr>
        <p:spPr>
          <a:xfrm>
            <a:off x="0" y="576579"/>
            <a:ext cx="8123555" cy="10160"/>
          </a:xfrm>
          <a:custGeom>
            <a:avLst/>
            <a:gdLst/>
            <a:ahLst/>
            <a:cxnLst/>
            <a:rect l="l" t="t" r="r" b="b"/>
            <a:pathLst>
              <a:path w="8123555" h="10159">
                <a:moveTo>
                  <a:pt x="886536" y="0"/>
                </a:moveTo>
                <a:lnTo>
                  <a:pt x="0" y="0"/>
                </a:lnTo>
                <a:lnTo>
                  <a:pt x="0" y="10160"/>
                </a:lnTo>
                <a:lnTo>
                  <a:pt x="861491" y="10160"/>
                </a:lnTo>
                <a:lnTo>
                  <a:pt x="886536" y="0"/>
                </a:lnTo>
                <a:close/>
              </a:path>
              <a:path w="8123555" h="10159">
                <a:moveTo>
                  <a:pt x="8123441" y="0"/>
                </a:moveTo>
                <a:lnTo>
                  <a:pt x="5411419" y="0"/>
                </a:lnTo>
                <a:lnTo>
                  <a:pt x="5501132" y="10160"/>
                </a:lnTo>
                <a:lnTo>
                  <a:pt x="8064906" y="10160"/>
                </a:lnTo>
                <a:lnTo>
                  <a:pt x="8123441" y="0"/>
                </a:lnTo>
                <a:close/>
              </a:path>
            </a:pathLst>
          </a:custGeom>
          <a:solidFill>
            <a:srgbClr val="00ABC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bg object 129"/>
          <p:cNvSpPr/>
          <p:nvPr/>
        </p:nvSpPr>
        <p:spPr>
          <a:xfrm>
            <a:off x="0" y="585469"/>
            <a:ext cx="8072755" cy="10160"/>
          </a:xfrm>
          <a:custGeom>
            <a:avLst/>
            <a:gdLst/>
            <a:ahLst/>
            <a:cxnLst/>
            <a:rect l="l" t="t" r="r" b="b"/>
            <a:pathLst>
              <a:path w="8072755" h="10159">
                <a:moveTo>
                  <a:pt x="864616" y="0"/>
                </a:moveTo>
                <a:lnTo>
                  <a:pt x="0" y="0"/>
                </a:lnTo>
                <a:lnTo>
                  <a:pt x="0" y="10160"/>
                </a:lnTo>
                <a:lnTo>
                  <a:pt x="839558" y="10160"/>
                </a:lnTo>
                <a:lnTo>
                  <a:pt x="864616" y="0"/>
                </a:lnTo>
                <a:close/>
              </a:path>
              <a:path w="8072755" h="10159">
                <a:moveTo>
                  <a:pt x="8072221" y="0"/>
                </a:moveTo>
                <a:lnTo>
                  <a:pt x="5489918" y="0"/>
                </a:lnTo>
                <a:lnTo>
                  <a:pt x="5579630" y="10160"/>
                </a:lnTo>
                <a:lnTo>
                  <a:pt x="8013700" y="10160"/>
                </a:lnTo>
                <a:lnTo>
                  <a:pt x="8072221" y="0"/>
                </a:lnTo>
                <a:close/>
              </a:path>
            </a:pathLst>
          </a:custGeom>
          <a:solidFill>
            <a:srgbClr val="00AAC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bg object 130"/>
          <p:cNvSpPr/>
          <p:nvPr/>
        </p:nvSpPr>
        <p:spPr>
          <a:xfrm>
            <a:off x="0" y="594359"/>
            <a:ext cx="8017509" cy="10160"/>
          </a:xfrm>
          <a:custGeom>
            <a:avLst/>
            <a:gdLst/>
            <a:ahLst/>
            <a:cxnLst/>
            <a:rect l="l" t="t" r="r" b="b"/>
            <a:pathLst>
              <a:path w="8017509" h="10159">
                <a:moveTo>
                  <a:pt x="842695" y="0"/>
                </a:moveTo>
                <a:lnTo>
                  <a:pt x="0" y="0"/>
                </a:lnTo>
                <a:lnTo>
                  <a:pt x="0" y="10160"/>
                </a:lnTo>
                <a:lnTo>
                  <a:pt x="817638" y="10160"/>
                </a:lnTo>
                <a:lnTo>
                  <a:pt x="842695" y="0"/>
                </a:lnTo>
                <a:close/>
              </a:path>
              <a:path w="8017509" h="10159">
                <a:moveTo>
                  <a:pt x="8017357" y="0"/>
                </a:moveTo>
                <a:lnTo>
                  <a:pt x="5574017" y="0"/>
                </a:lnTo>
                <a:lnTo>
                  <a:pt x="5574017" y="1270"/>
                </a:lnTo>
                <a:lnTo>
                  <a:pt x="5618873" y="1270"/>
                </a:lnTo>
                <a:lnTo>
                  <a:pt x="5618873" y="10160"/>
                </a:lnTo>
                <a:lnTo>
                  <a:pt x="7979181" y="10160"/>
                </a:lnTo>
                <a:lnTo>
                  <a:pt x="7979181" y="1270"/>
                </a:lnTo>
                <a:lnTo>
                  <a:pt x="8017357" y="1270"/>
                </a:lnTo>
                <a:lnTo>
                  <a:pt x="8017357" y="0"/>
                </a:lnTo>
                <a:close/>
              </a:path>
            </a:pathLst>
          </a:custGeom>
          <a:solidFill>
            <a:srgbClr val="00A9C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bg object 131"/>
          <p:cNvSpPr/>
          <p:nvPr/>
        </p:nvSpPr>
        <p:spPr>
          <a:xfrm>
            <a:off x="0" y="604519"/>
            <a:ext cx="7945120" cy="8890"/>
          </a:xfrm>
          <a:custGeom>
            <a:avLst/>
            <a:gdLst/>
            <a:ahLst/>
            <a:cxnLst/>
            <a:rect l="l" t="t" r="r" b="b"/>
            <a:pathLst>
              <a:path w="7945120" h="8890">
                <a:moveTo>
                  <a:pt x="817638" y="0"/>
                </a:moveTo>
                <a:lnTo>
                  <a:pt x="0" y="0"/>
                </a:lnTo>
                <a:lnTo>
                  <a:pt x="0" y="8890"/>
                </a:lnTo>
                <a:lnTo>
                  <a:pt x="795718" y="8890"/>
                </a:lnTo>
                <a:lnTo>
                  <a:pt x="817638" y="0"/>
                </a:lnTo>
                <a:close/>
              </a:path>
              <a:path w="7945120" h="8890">
                <a:moveTo>
                  <a:pt x="7944675" y="0"/>
                </a:moveTo>
                <a:lnTo>
                  <a:pt x="5658116" y="0"/>
                </a:lnTo>
                <a:lnTo>
                  <a:pt x="5736615" y="8890"/>
                </a:lnTo>
                <a:lnTo>
                  <a:pt x="7875664" y="8890"/>
                </a:lnTo>
                <a:lnTo>
                  <a:pt x="7944675" y="0"/>
                </a:lnTo>
                <a:close/>
              </a:path>
            </a:pathLst>
          </a:custGeom>
          <a:solidFill>
            <a:srgbClr val="00A8C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bg object 132"/>
          <p:cNvSpPr/>
          <p:nvPr/>
        </p:nvSpPr>
        <p:spPr>
          <a:xfrm>
            <a:off x="0" y="613409"/>
            <a:ext cx="7846695" cy="10160"/>
          </a:xfrm>
          <a:custGeom>
            <a:avLst/>
            <a:gdLst/>
            <a:ahLst/>
            <a:cxnLst/>
            <a:rect l="l" t="t" r="r" b="b"/>
            <a:pathLst>
              <a:path w="7846695" h="10159">
                <a:moveTo>
                  <a:pt x="795718" y="0"/>
                </a:moveTo>
                <a:lnTo>
                  <a:pt x="0" y="0"/>
                </a:lnTo>
                <a:lnTo>
                  <a:pt x="0" y="10160"/>
                </a:lnTo>
                <a:lnTo>
                  <a:pt x="770661" y="10160"/>
                </a:lnTo>
                <a:lnTo>
                  <a:pt x="795718" y="0"/>
                </a:lnTo>
                <a:close/>
              </a:path>
              <a:path w="7846695" h="10159">
                <a:moveTo>
                  <a:pt x="7846085" y="0"/>
                </a:moveTo>
                <a:lnTo>
                  <a:pt x="5770257" y="0"/>
                </a:lnTo>
                <a:lnTo>
                  <a:pt x="5770257" y="7620"/>
                </a:lnTo>
                <a:lnTo>
                  <a:pt x="5818263" y="7620"/>
                </a:lnTo>
                <a:lnTo>
                  <a:pt x="5818263" y="10160"/>
                </a:lnTo>
                <a:lnTo>
                  <a:pt x="7806652" y="10160"/>
                </a:lnTo>
                <a:lnTo>
                  <a:pt x="7806652" y="7620"/>
                </a:lnTo>
                <a:lnTo>
                  <a:pt x="7846085" y="7620"/>
                </a:lnTo>
                <a:lnTo>
                  <a:pt x="7846085" y="0"/>
                </a:lnTo>
                <a:close/>
              </a:path>
            </a:pathLst>
          </a:custGeom>
          <a:solidFill>
            <a:srgbClr val="00A7C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bg object 133"/>
          <p:cNvSpPr/>
          <p:nvPr/>
        </p:nvSpPr>
        <p:spPr>
          <a:xfrm>
            <a:off x="0" y="622299"/>
            <a:ext cx="7806690" cy="10160"/>
          </a:xfrm>
          <a:custGeom>
            <a:avLst/>
            <a:gdLst/>
            <a:ahLst/>
            <a:cxnLst/>
            <a:rect l="l" t="t" r="r" b="b"/>
            <a:pathLst>
              <a:path w="7806690" h="10159">
                <a:moveTo>
                  <a:pt x="773798" y="0"/>
                </a:moveTo>
                <a:lnTo>
                  <a:pt x="0" y="0"/>
                </a:lnTo>
                <a:lnTo>
                  <a:pt x="0" y="10160"/>
                </a:lnTo>
                <a:lnTo>
                  <a:pt x="748741" y="10160"/>
                </a:lnTo>
                <a:lnTo>
                  <a:pt x="773798" y="0"/>
                </a:lnTo>
                <a:close/>
              </a:path>
              <a:path w="7806690" h="10159">
                <a:moveTo>
                  <a:pt x="7806652" y="0"/>
                </a:moveTo>
                <a:lnTo>
                  <a:pt x="5818263" y="0"/>
                </a:lnTo>
                <a:lnTo>
                  <a:pt x="5933237" y="10160"/>
                </a:lnTo>
                <a:lnTo>
                  <a:pt x="7727772" y="10160"/>
                </a:lnTo>
                <a:lnTo>
                  <a:pt x="7806652" y="0"/>
                </a:lnTo>
                <a:close/>
              </a:path>
            </a:pathLst>
          </a:custGeom>
          <a:solidFill>
            <a:srgbClr val="00A6C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bg object 134"/>
          <p:cNvSpPr/>
          <p:nvPr/>
        </p:nvSpPr>
        <p:spPr>
          <a:xfrm>
            <a:off x="0" y="631189"/>
            <a:ext cx="7738109" cy="10160"/>
          </a:xfrm>
          <a:custGeom>
            <a:avLst/>
            <a:gdLst/>
            <a:ahLst/>
            <a:cxnLst/>
            <a:rect l="l" t="t" r="r" b="b"/>
            <a:pathLst>
              <a:path w="7738109" h="10159">
                <a:moveTo>
                  <a:pt x="751878" y="0"/>
                </a:moveTo>
                <a:lnTo>
                  <a:pt x="0" y="0"/>
                </a:lnTo>
                <a:lnTo>
                  <a:pt x="0" y="10160"/>
                </a:lnTo>
                <a:lnTo>
                  <a:pt x="726821" y="10160"/>
                </a:lnTo>
                <a:lnTo>
                  <a:pt x="751878" y="0"/>
                </a:lnTo>
                <a:close/>
              </a:path>
              <a:path w="7738109" h="10159">
                <a:moveTo>
                  <a:pt x="7737640" y="0"/>
                </a:moveTo>
                <a:lnTo>
                  <a:pt x="5918860" y="0"/>
                </a:lnTo>
                <a:lnTo>
                  <a:pt x="6033833" y="10160"/>
                </a:lnTo>
                <a:lnTo>
                  <a:pt x="7658760" y="10160"/>
                </a:lnTo>
                <a:lnTo>
                  <a:pt x="7737640" y="0"/>
                </a:lnTo>
                <a:close/>
              </a:path>
            </a:pathLst>
          </a:custGeom>
          <a:solidFill>
            <a:srgbClr val="00A5C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bg object 135"/>
          <p:cNvSpPr/>
          <p:nvPr/>
        </p:nvSpPr>
        <p:spPr>
          <a:xfrm>
            <a:off x="0" y="640079"/>
            <a:ext cx="7654290" cy="10160"/>
          </a:xfrm>
          <a:custGeom>
            <a:avLst/>
            <a:gdLst/>
            <a:ahLst/>
            <a:cxnLst/>
            <a:rect l="l" t="t" r="r" b="b"/>
            <a:pathLst>
              <a:path w="7654290" h="10159">
                <a:moveTo>
                  <a:pt x="729957" y="0"/>
                </a:moveTo>
                <a:lnTo>
                  <a:pt x="0" y="0"/>
                </a:lnTo>
                <a:lnTo>
                  <a:pt x="0" y="10160"/>
                </a:lnTo>
                <a:lnTo>
                  <a:pt x="704900" y="10160"/>
                </a:lnTo>
                <a:lnTo>
                  <a:pt x="729957" y="0"/>
                </a:lnTo>
                <a:close/>
              </a:path>
              <a:path w="7654290" h="10159">
                <a:moveTo>
                  <a:pt x="7653833" y="0"/>
                </a:moveTo>
                <a:lnTo>
                  <a:pt x="6041021" y="0"/>
                </a:lnTo>
                <a:lnTo>
                  <a:pt x="6041021" y="3810"/>
                </a:lnTo>
                <a:lnTo>
                  <a:pt x="6098502" y="3810"/>
                </a:lnTo>
                <a:lnTo>
                  <a:pt x="6098502" y="10160"/>
                </a:lnTo>
                <a:lnTo>
                  <a:pt x="7602004" y="10160"/>
                </a:lnTo>
                <a:lnTo>
                  <a:pt x="7602004" y="3810"/>
                </a:lnTo>
                <a:lnTo>
                  <a:pt x="7653833" y="3810"/>
                </a:lnTo>
                <a:lnTo>
                  <a:pt x="7653833" y="0"/>
                </a:lnTo>
                <a:close/>
              </a:path>
            </a:pathLst>
          </a:custGeom>
          <a:solidFill>
            <a:srgbClr val="00A4C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bg object 136"/>
          <p:cNvSpPr/>
          <p:nvPr/>
        </p:nvSpPr>
        <p:spPr>
          <a:xfrm>
            <a:off x="0" y="650239"/>
            <a:ext cx="7565390" cy="8890"/>
          </a:xfrm>
          <a:custGeom>
            <a:avLst/>
            <a:gdLst/>
            <a:ahLst/>
            <a:cxnLst/>
            <a:rect l="l" t="t" r="r" b="b"/>
            <a:pathLst>
              <a:path w="7565390" h="8890">
                <a:moveTo>
                  <a:pt x="704900" y="0"/>
                </a:moveTo>
                <a:lnTo>
                  <a:pt x="0" y="0"/>
                </a:lnTo>
                <a:lnTo>
                  <a:pt x="0" y="8890"/>
                </a:lnTo>
                <a:lnTo>
                  <a:pt x="682980" y="8890"/>
                </a:lnTo>
                <a:lnTo>
                  <a:pt x="704900" y="0"/>
                </a:lnTo>
                <a:close/>
              </a:path>
              <a:path w="7565390" h="8890">
                <a:moveTo>
                  <a:pt x="7564958" y="0"/>
                </a:moveTo>
                <a:lnTo>
                  <a:pt x="6134430" y="0"/>
                </a:lnTo>
                <a:lnTo>
                  <a:pt x="6235027" y="8890"/>
                </a:lnTo>
                <a:lnTo>
                  <a:pt x="7461250" y="8890"/>
                </a:lnTo>
                <a:lnTo>
                  <a:pt x="7564958" y="0"/>
                </a:lnTo>
                <a:close/>
              </a:path>
            </a:pathLst>
          </a:custGeom>
          <a:solidFill>
            <a:srgbClr val="00A3C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bg object 137"/>
          <p:cNvSpPr/>
          <p:nvPr/>
        </p:nvSpPr>
        <p:spPr>
          <a:xfrm>
            <a:off x="0" y="659129"/>
            <a:ext cx="7461250" cy="10160"/>
          </a:xfrm>
          <a:custGeom>
            <a:avLst/>
            <a:gdLst/>
            <a:ahLst/>
            <a:cxnLst/>
            <a:rect l="l" t="t" r="r" b="b"/>
            <a:pathLst>
              <a:path w="7461250" h="10159">
                <a:moveTo>
                  <a:pt x="682980" y="0"/>
                </a:moveTo>
                <a:lnTo>
                  <a:pt x="0" y="0"/>
                </a:lnTo>
                <a:lnTo>
                  <a:pt x="0" y="10160"/>
                </a:lnTo>
                <a:lnTo>
                  <a:pt x="657923" y="10160"/>
                </a:lnTo>
                <a:lnTo>
                  <a:pt x="682980" y="0"/>
                </a:lnTo>
                <a:close/>
              </a:path>
              <a:path w="7461250" h="10159">
                <a:moveTo>
                  <a:pt x="7461250" y="0"/>
                </a:moveTo>
                <a:lnTo>
                  <a:pt x="6235027" y="0"/>
                </a:lnTo>
                <a:lnTo>
                  <a:pt x="6350000" y="10160"/>
                </a:lnTo>
                <a:lnTo>
                  <a:pt x="7342708" y="10160"/>
                </a:lnTo>
                <a:lnTo>
                  <a:pt x="7461250" y="0"/>
                </a:lnTo>
                <a:close/>
              </a:path>
            </a:pathLst>
          </a:custGeom>
          <a:solidFill>
            <a:srgbClr val="00A2C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bg object 138"/>
          <p:cNvSpPr/>
          <p:nvPr/>
        </p:nvSpPr>
        <p:spPr>
          <a:xfrm>
            <a:off x="0" y="668019"/>
            <a:ext cx="7350125" cy="10160"/>
          </a:xfrm>
          <a:custGeom>
            <a:avLst/>
            <a:gdLst/>
            <a:ahLst/>
            <a:cxnLst/>
            <a:rect l="l" t="t" r="r" b="b"/>
            <a:pathLst>
              <a:path w="7350125" h="10159">
                <a:moveTo>
                  <a:pt x="661060" y="0"/>
                </a:moveTo>
                <a:lnTo>
                  <a:pt x="0" y="0"/>
                </a:lnTo>
                <a:lnTo>
                  <a:pt x="0" y="10160"/>
                </a:lnTo>
                <a:lnTo>
                  <a:pt x="636003" y="10160"/>
                </a:lnTo>
                <a:lnTo>
                  <a:pt x="661060" y="0"/>
                </a:lnTo>
                <a:close/>
              </a:path>
              <a:path w="7350125" h="10159">
                <a:moveTo>
                  <a:pt x="7350125" y="0"/>
                </a:moveTo>
                <a:lnTo>
                  <a:pt x="6342812" y="0"/>
                </a:lnTo>
                <a:lnTo>
                  <a:pt x="6342812" y="1270"/>
                </a:lnTo>
                <a:lnTo>
                  <a:pt x="6452781" y="1270"/>
                </a:lnTo>
                <a:lnTo>
                  <a:pt x="6452781" y="10160"/>
                </a:lnTo>
                <a:lnTo>
                  <a:pt x="7290854" y="10160"/>
                </a:lnTo>
                <a:lnTo>
                  <a:pt x="7290854" y="1270"/>
                </a:lnTo>
                <a:lnTo>
                  <a:pt x="7350125" y="1270"/>
                </a:lnTo>
                <a:lnTo>
                  <a:pt x="7350125" y="0"/>
                </a:lnTo>
                <a:close/>
              </a:path>
            </a:pathLst>
          </a:custGeom>
          <a:solidFill>
            <a:srgbClr val="00A1C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bg object 139"/>
          <p:cNvSpPr/>
          <p:nvPr/>
        </p:nvSpPr>
        <p:spPr>
          <a:xfrm>
            <a:off x="0" y="676909"/>
            <a:ext cx="7246620" cy="10160"/>
          </a:xfrm>
          <a:custGeom>
            <a:avLst/>
            <a:gdLst/>
            <a:ahLst/>
            <a:cxnLst/>
            <a:rect l="l" t="t" r="r" b="b"/>
            <a:pathLst>
              <a:path w="7246620" h="10159">
                <a:moveTo>
                  <a:pt x="628180" y="0"/>
                </a:moveTo>
                <a:lnTo>
                  <a:pt x="0" y="0"/>
                </a:lnTo>
                <a:lnTo>
                  <a:pt x="0" y="8890"/>
                </a:lnTo>
                <a:lnTo>
                  <a:pt x="0" y="10160"/>
                </a:lnTo>
                <a:lnTo>
                  <a:pt x="615937" y="10160"/>
                </a:lnTo>
                <a:lnTo>
                  <a:pt x="615937" y="8890"/>
                </a:lnTo>
                <a:lnTo>
                  <a:pt x="628180" y="8890"/>
                </a:lnTo>
                <a:lnTo>
                  <a:pt x="628180" y="0"/>
                </a:lnTo>
                <a:close/>
              </a:path>
              <a:path w="7246620" h="10159">
                <a:moveTo>
                  <a:pt x="7246404" y="0"/>
                </a:moveTo>
                <a:lnTo>
                  <a:pt x="6540894" y="0"/>
                </a:lnTo>
                <a:lnTo>
                  <a:pt x="6540894" y="1270"/>
                </a:lnTo>
                <a:lnTo>
                  <a:pt x="6658369" y="1270"/>
                </a:lnTo>
                <a:lnTo>
                  <a:pt x="6658369" y="10160"/>
                </a:lnTo>
                <a:lnTo>
                  <a:pt x="7076008" y="10160"/>
                </a:lnTo>
                <a:lnTo>
                  <a:pt x="7076008" y="1270"/>
                </a:lnTo>
                <a:lnTo>
                  <a:pt x="7246404" y="1270"/>
                </a:lnTo>
                <a:lnTo>
                  <a:pt x="7246404" y="0"/>
                </a:lnTo>
                <a:close/>
              </a:path>
            </a:pathLst>
          </a:custGeom>
          <a:solidFill>
            <a:srgbClr val="00A0C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bg object 140"/>
          <p:cNvSpPr/>
          <p:nvPr/>
        </p:nvSpPr>
        <p:spPr>
          <a:xfrm>
            <a:off x="0" y="687069"/>
            <a:ext cx="6913245" cy="8890"/>
          </a:xfrm>
          <a:custGeom>
            <a:avLst/>
            <a:gdLst/>
            <a:ahLst/>
            <a:cxnLst/>
            <a:rect l="l" t="t" r="r" b="b"/>
            <a:pathLst>
              <a:path w="6913245" h="8890">
                <a:moveTo>
                  <a:pt x="614654" y="0"/>
                </a:moveTo>
                <a:lnTo>
                  <a:pt x="0" y="0"/>
                </a:lnTo>
                <a:lnTo>
                  <a:pt x="0" y="8890"/>
                </a:lnTo>
                <a:lnTo>
                  <a:pt x="596785" y="8890"/>
                </a:lnTo>
                <a:lnTo>
                  <a:pt x="614654" y="0"/>
                </a:lnTo>
                <a:close/>
              </a:path>
              <a:path w="6913245" h="8890">
                <a:moveTo>
                  <a:pt x="6913029" y="0"/>
                </a:moveTo>
                <a:lnTo>
                  <a:pt x="6761162" y="0"/>
                </a:lnTo>
                <a:lnTo>
                  <a:pt x="6819900" y="2540"/>
                </a:lnTo>
                <a:lnTo>
                  <a:pt x="6913029" y="0"/>
                </a:lnTo>
                <a:close/>
              </a:path>
            </a:pathLst>
          </a:custGeom>
          <a:solidFill>
            <a:srgbClr val="009FC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bg object 141"/>
          <p:cNvSpPr/>
          <p:nvPr/>
        </p:nvSpPr>
        <p:spPr>
          <a:xfrm>
            <a:off x="0" y="695960"/>
            <a:ext cx="596900" cy="8890"/>
          </a:xfrm>
          <a:custGeom>
            <a:avLst/>
            <a:gdLst/>
            <a:ahLst/>
            <a:cxnLst/>
            <a:rect l="l" t="t" r="r" b="b"/>
            <a:pathLst>
              <a:path w="596900" h="8890">
                <a:moveTo>
                  <a:pt x="596793" y="0"/>
                </a:moveTo>
                <a:lnTo>
                  <a:pt x="0" y="0"/>
                </a:lnTo>
                <a:lnTo>
                  <a:pt x="0" y="8889"/>
                </a:lnTo>
                <a:lnTo>
                  <a:pt x="578919" y="8889"/>
                </a:lnTo>
                <a:lnTo>
                  <a:pt x="596793" y="0"/>
                </a:lnTo>
                <a:close/>
              </a:path>
            </a:pathLst>
          </a:custGeom>
          <a:solidFill>
            <a:srgbClr val="009EC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bg object 142"/>
          <p:cNvSpPr/>
          <p:nvPr/>
        </p:nvSpPr>
        <p:spPr>
          <a:xfrm>
            <a:off x="0" y="704850"/>
            <a:ext cx="579120" cy="10160"/>
          </a:xfrm>
          <a:custGeom>
            <a:avLst/>
            <a:gdLst/>
            <a:ahLst/>
            <a:cxnLst/>
            <a:rect l="l" t="t" r="r" b="b"/>
            <a:pathLst>
              <a:path w="579120" h="10159">
                <a:moveTo>
                  <a:pt x="578919" y="0"/>
                </a:moveTo>
                <a:lnTo>
                  <a:pt x="0" y="0"/>
                </a:lnTo>
                <a:lnTo>
                  <a:pt x="0" y="10160"/>
                </a:lnTo>
                <a:lnTo>
                  <a:pt x="558492" y="10160"/>
                </a:lnTo>
                <a:lnTo>
                  <a:pt x="578919" y="0"/>
                </a:lnTo>
                <a:close/>
              </a:path>
            </a:pathLst>
          </a:custGeom>
          <a:solidFill>
            <a:srgbClr val="009DC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bg object 143"/>
          <p:cNvSpPr/>
          <p:nvPr/>
        </p:nvSpPr>
        <p:spPr>
          <a:xfrm>
            <a:off x="0" y="713739"/>
            <a:ext cx="561340" cy="10160"/>
          </a:xfrm>
          <a:custGeom>
            <a:avLst/>
            <a:gdLst/>
            <a:ahLst/>
            <a:cxnLst/>
            <a:rect l="l" t="t" r="r" b="b"/>
            <a:pathLst>
              <a:path w="561340" h="10159">
                <a:moveTo>
                  <a:pt x="561045" y="0"/>
                </a:moveTo>
                <a:lnTo>
                  <a:pt x="0" y="0"/>
                </a:lnTo>
                <a:lnTo>
                  <a:pt x="0" y="10160"/>
                </a:lnTo>
                <a:lnTo>
                  <a:pt x="540618" y="10160"/>
                </a:lnTo>
                <a:lnTo>
                  <a:pt x="561045" y="0"/>
                </a:lnTo>
                <a:close/>
              </a:path>
            </a:pathLst>
          </a:custGeom>
          <a:solidFill>
            <a:srgbClr val="009CC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bg object 144"/>
          <p:cNvSpPr/>
          <p:nvPr/>
        </p:nvSpPr>
        <p:spPr>
          <a:xfrm>
            <a:off x="0" y="722629"/>
            <a:ext cx="543560" cy="10160"/>
          </a:xfrm>
          <a:custGeom>
            <a:avLst/>
            <a:gdLst/>
            <a:ahLst/>
            <a:cxnLst/>
            <a:rect l="l" t="t" r="r" b="b"/>
            <a:pathLst>
              <a:path w="543560" h="10159">
                <a:moveTo>
                  <a:pt x="543172" y="0"/>
                </a:moveTo>
                <a:lnTo>
                  <a:pt x="0" y="0"/>
                </a:lnTo>
                <a:lnTo>
                  <a:pt x="0" y="10160"/>
                </a:lnTo>
                <a:lnTo>
                  <a:pt x="522745" y="10160"/>
                </a:lnTo>
                <a:lnTo>
                  <a:pt x="543172" y="0"/>
                </a:lnTo>
                <a:close/>
              </a:path>
            </a:pathLst>
          </a:custGeom>
          <a:solidFill>
            <a:srgbClr val="009BC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bg object 145"/>
          <p:cNvSpPr/>
          <p:nvPr/>
        </p:nvSpPr>
        <p:spPr>
          <a:xfrm>
            <a:off x="0" y="732789"/>
            <a:ext cx="523240" cy="8890"/>
          </a:xfrm>
          <a:custGeom>
            <a:avLst/>
            <a:gdLst/>
            <a:ahLst/>
            <a:cxnLst/>
            <a:rect l="l" t="t" r="r" b="b"/>
            <a:pathLst>
              <a:path w="523240" h="8890">
                <a:moveTo>
                  <a:pt x="522745" y="0"/>
                </a:moveTo>
                <a:lnTo>
                  <a:pt x="0" y="0"/>
                </a:lnTo>
                <a:lnTo>
                  <a:pt x="0" y="8889"/>
                </a:lnTo>
                <a:lnTo>
                  <a:pt x="504871" y="8889"/>
                </a:lnTo>
                <a:lnTo>
                  <a:pt x="522745" y="0"/>
                </a:lnTo>
                <a:close/>
              </a:path>
            </a:pathLst>
          </a:custGeom>
          <a:solidFill>
            <a:srgbClr val="009AC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bg object 146"/>
          <p:cNvSpPr/>
          <p:nvPr/>
        </p:nvSpPr>
        <p:spPr>
          <a:xfrm>
            <a:off x="0" y="741679"/>
            <a:ext cx="505459" cy="19050"/>
          </a:xfrm>
          <a:custGeom>
            <a:avLst/>
            <a:gdLst/>
            <a:ahLst/>
            <a:cxnLst/>
            <a:rect l="l" t="t" r="r" b="b"/>
            <a:pathLst>
              <a:path w="505459" h="19050">
                <a:moveTo>
                  <a:pt x="504863" y="0"/>
                </a:moveTo>
                <a:lnTo>
                  <a:pt x="0" y="0"/>
                </a:lnTo>
                <a:lnTo>
                  <a:pt x="0" y="8890"/>
                </a:lnTo>
                <a:lnTo>
                  <a:pt x="0" y="19050"/>
                </a:lnTo>
                <a:lnTo>
                  <a:pt x="466559" y="19050"/>
                </a:lnTo>
                <a:lnTo>
                  <a:pt x="486994" y="8890"/>
                </a:lnTo>
                <a:lnTo>
                  <a:pt x="504863" y="0"/>
                </a:lnTo>
                <a:close/>
              </a:path>
            </a:pathLst>
          </a:custGeom>
          <a:solidFill>
            <a:srgbClr val="0099C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bg object 147"/>
          <p:cNvSpPr/>
          <p:nvPr/>
        </p:nvSpPr>
        <p:spPr>
          <a:xfrm>
            <a:off x="0" y="759460"/>
            <a:ext cx="469265" cy="10160"/>
          </a:xfrm>
          <a:custGeom>
            <a:avLst/>
            <a:gdLst/>
            <a:ahLst/>
            <a:cxnLst/>
            <a:rect l="l" t="t" r="r" b="b"/>
            <a:pathLst>
              <a:path w="469265" h="10159">
                <a:moveTo>
                  <a:pt x="469124" y="0"/>
                </a:moveTo>
                <a:lnTo>
                  <a:pt x="0" y="0"/>
                </a:lnTo>
                <a:lnTo>
                  <a:pt x="0" y="10160"/>
                </a:lnTo>
                <a:lnTo>
                  <a:pt x="448697" y="10160"/>
                </a:lnTo>
                <a:lnTo>
                  <a:pt x="469124" y="0"/>
                </a:lnTo>
                <a:close/>
              </a:path>
            </a:pathLst>
          </a:custGeom>
          <a:solidFill>
            <a:srgbClr val="0097C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bg object 148"/>
          <p:cNvSpPr/>
          <p:nvPr/>
        </p:nvSpPr>
        <p:spPr>
          <a:xfrm>
            <a:off x="0" y="768350"/>
            <a:ext cx="451484" cy="10160"/>
          </a:xfrm>
          <a:custGeom>
            <a:avLst/>
            <a:gdLst/>
            <a:ahLst/>
            <a:cxnLst/>
            <a:rect l="l" t="t" r="r" b="b"/>
            <a:pathLst>
              <a:path w="451484" h="10159">
                <a:moveTo>
                  <a:pt x="451251" y="0"/>
                </a:moveTo>
                <a:lnTo>
                  <a:pt x="0" y="0"/>
                </a:lnTo>
                <a:lnTo>
                  <a:pt x="0" y="10160"/>
                </a:lnTo>
                <a:lnTo>
                  <a:pt x="430824" y="10160"/>
                </a:lnTo>
                <a:lnTo>
                  <a:pt x="451251" y="0"/>
                </a:lnTo>
                <a:close/>
              </a:path>
            </a:pathLst>
          </a:custGeom>
          <a:solidFill>
            <a:srgbClr val="0096C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bg object 149"/>
          <p:cNvSpPr/>
          <p:nvPr/>
        </p:nvSpPr>
        <p:spPr>
          <a:xfrm>
            <a:off x="0" y="778509"/>
            <a:ext cx="431165" cy="8890"/>
          </a:xfrm>
          <a:custGeom>
            <a:avLst/>
            <a:gdLst/>
            <a:ahLst/>
            <a:cxnLst/>
            <a:rect l="l" t="t" r="r" b="b"/>
            <a:pathLst>
              <a:path w="431165" h="8890">
                <a:moveTo>
                  <a:pt x="430824" y="0"/>
                </a:moveTo>
                <a:lnTo>
                  <a:pt x="0" y="0"/>
                </a:lnTo>
                <a:lnTo>
                  <a:pt x="0" y="8889"/>
                </a:lnTo>
                <a:lnTo>
                  <a:pt x="412950" y="8889"/>
                </a:lnTo>
                <a:lnTo>
                  <a:pt x="430824" y="0"/>
                </a:lnTo>
                <a:close/>
              </a:path>
            </a:pathLst>
          </a:custGeom>
          <a:solidFill>
            <a:srgbClr val="0095C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bg object 150"/>
          <p:cNvSpPr/>
          <p:nvPr/>
        </p:nvSpPr>
        <p:spPr>
          <a:xfrm>
            <a:off x="0" y="787400"/>
            <a:ext cx="413384" cy="10160"/>
          </a:xfrm>
          <a:custGeom>
            <a:avLst/>
            <a:gdLst/>
            <a:ahLst/>
            <a:cxnLst/>
            <a:rect l="l" t="t" r="r" b="b"/>
            <a:pathLst>
              <a:path w="413384" h="10159">
                <a:moveTo>
                  <a:pt x="412950" y="0"/>
                </a:moveTo>
                <a:lnTo>
                  <a:pt x="0" y="0"/>
                </a:lnTo>
                <a:lnTo>
                  <a:pt x="0" y="10160"/>
                </a:lnTo>
                <a:lnTo>
                  <a:pt x="392523" y="10160"/>
                </a:lnTo>
                <a:lnTo>
                  <a:pt x="412950" y="0"/>
                </a:lnTo>
                <a:close/>
              </a:path>
            </a:pathLst>
          </a:custGeom>
          <a:solidFill>
            <a:srgbClr val="0094C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bg object 151"/>
          <p:cNvSpPr/>
          <p:nvPr/>
        </p:nvSpPr>
        <p:spPr>
          <a:xfrm>
            <a:off x="0" y="796290"/>
            <a:ext cx="395605" cy="10160"/>
          </a:xfrm>
          <a:custGeom>
            <a:avLst/>
            <a:gdLst/>
            <a:ahLst/>
            <a:cxnLst/>
            <a:rect l="l" t="t" r="r" b="b"/>
            <a:pathLst>
              <a:path w="395605" h="10159">
                <a:moveTo>
                  <a:pt x="395076" y="0"/>
                </a:moveTo>
                <a:lnTo>
                  <a:pt x="0" y="0"/>
                </a:lnTo>
                <a:lnTo>
                  <a:pt x="0" y="10160"/>
                </a:lnTo>
                <a:lnTo>
                  <a:pt x="374650" y="10160"/>
                </a:lnTo>
                <a:lnTo>
                  <a:pt x="395076" y="0"/>
                </a:lnTo>
                <a:close/>
              </a:path>
            </a:pathLst>
          </a:custGeom>
          <a:solidFill>
            <a:srgbClr val="0093C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bg object 152"/>
          <p:cNvSpPr/>
          <p:nvPr/>
        </p:nvSpPr>
        <p:spPr>
          <a:xfrm>
            <a:off x="0" y="805179"/>
            <a:ext cx="375920" cy="10160"/>
          </a:xfrm>
          <a:custGeom>
            <a:avLst/>
            <a:gdLst/>
            <a:ahLst/>
            <a:cxnLst/>
            <a:rect l="l" t="t" r="r" b="b"/>
            <a:pathLst>
              <a:path w="375920" h="10159">
                <a:moveTo>
                  <a:pt x="375920" y="0"/>
                </a:moveTo>
                <a:lnTo>
                  <a:pt x="0" y="0"/>
                </a:lnTo>
                <a:lnTo>
                  <a:pt x="0" y="1270"/>
                </a:lnTo>
                <a:lnTo>
                  <a:pt x="0" y="10160"/>
                </a:lnTo>
                <a:lnTo>
                  <a:pt x="366801" y="10160"/>
                </a:lnTo>
                <a:lnTo>
                  <a:pt x="366801" y="1270"/>
                </a:lnTo>
                <a:lnTo>
                  <a:pt x="375920" y="1270"/>
                </a:lnTo>
                <a:lnTo>
                  <a:pt x="375920" y="0"/>
                </a:lnTo>
                <a:close/>
              </a:path>
            </a:pathLst>
          </a:custGeom>
          <a:solidFill>
            <a:srgbClr val="0092B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bg object 153"/>
          <p:cNvSpPr/>
          <p:nvPr/>
        </p:nvSpPr>
        <p:spPr>
          <a:xfrm>
            <a:off x="0" y="814070"/>
            <a:ext cx="361315" cy="10160"/>
          </a:xfrm>
          <a:custGeom>
            <a:avLst/>
            <a:gdLst/>
            <a:ahLst/>
            <a:cxnLst/>
            <a:rect l="l" t="t" r="r" b="b"/>
            <a:pathLst>
              <a:path w="361315" h="10159">
                <a:moveTo>
                  <a:pt x="361212" y="0"/>
                </a:moveTo>
                <a:lnTo>
                  <a:pt x="0" y="0"/>
                </a:lnTo>
                <a:lnTo>
                  <a:pt x="0" y="10159"/>
                </a:lnTo>
                <a:lnTo>
                  <a:pt x="343296" y="10159"/>
                </a:lnTo>
                <a:lnTo>
                  <a:pt x="361212" y="0"/>
                </a:lnTo>
                <a:close/>
              </a:path>
            </a:pathLst>
          </a:custGeom>
          <a:solidFill>
            <a:srgbClr val="0091B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bg object 154"/>
          <p:cNvSpPr/>
          <p:nvPr/>
        </p:nvSpPr>
        <p:spPr>
          <a:xfrm>
            <a:off x="0" y="824229"/>
            <a:ext cx="343535" cy="8890"/>
          </a:xfrm>
          <a:custGeom>
            <a:avLst/>
            <a:gdLst/>
            <a:ahLst/>
            <a:cxnLst/>
            <a:rect l="l" t="t" r="r" b="b"/>
            <a:pathLst>
              <a:path w="343535" h="8890">
                <a:moveTo>
                  <a:pt x="343296" y="0"/>
                </a:moveTo>
                <a:lnTo>
                  <a:pt x="0" y="0"/>
                </a:lnTo>
                <a:lnTo>
                  <a:pt x="0" y="8890"/>
                </a:lnTo>
                <a:lnTo>
                  <a:pt x="327619" y="8890"/>
                </a:lnTo>
                <a:lnTo>
                  <a:pt x="343296" y="0"/>
                </a:lnTo>
                <a:close/>
              </a:path>
            </a:pathLst>
          </a:custGeom>
          <a:solidFill>
            <a:srgbClr val="0090B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bg object 155"/>
          <p:cNvSpPr/>
          <p:nvPr/>
        </p:nvSpPr>
        <p:spPr>
          <a:xfrm>
            <a:off x="0" y="833120"/>
            <a:ext cx="327660" cy="10160"/>
          </a:xfrm>
          <a:custGeom>
            <a:avLst/>
            <a:gdLst/>
            <a:ahLst/>
            <a:cxnLst/>
            <a:rect l="l" t="t" r="r" b="b"/>
            <a:pathLst>
              <a:path w="327660" h="10159">
                <a:moveTo>
                  <a:pt x="327619" y="0"/>
                </a:moveTo>
                <a:lnTo>
                  <a:pt x="0" y="0"/>
                </a:lnTo>
                <a:lnTo>
                  <a:pt x="0" y="10159"/>
                </a:lnTo>
                <a:lnTo>
                  <a:pt x="309702" y="10159"/>
                </a:lnTo>
                <a:lnTo>
                  <a:pt x="327619" y="0"/>
                </a:lnTo>
                <a:close/>
              </a:path>
            </a:pathLst>
          </a:custGeom>
          <a:solidFill>
            <a:srgbClr val="008FB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bg object 156"/>
          <p:cNvSpPr/>
          <p:nvPr/>
        </p:nvSpPr>
        <p:spPr>
          <a:xfrm>
            <a:off x="0" y="842009"/>
            <a:ext cx="312420" cy="10160"/>
          </a:xfrm>
          <a:custGeom>
            <a:avLst/>
            <a:gdLst/>
            <a:ahLst/>
            <a:cxnLst/>
            <a:rect l="l" t="t" r="r" b="b"/>
            <a:pathLst>
              <a:path w="312420" h="10159">
                <a:moveTo>
                  <a:pt x="311942" y="0"/>
                </a:moveTo>
                <a:lnTo>
                  <a:pt x="0" y="0"/>
                </a:lnTo>
                <a:lnTo>
                  <a:pt x="0" y="10160"/>
                </a:lnTo>
                <a:lnTo>
                  <a:pt x="294025" y="10160"/>
                </a:lnTo>
                <a:lnTo>
                  <a:pt x="311942" y="0"/>
                </a:lnTo>
                <a:close/>
              </a:path>
            </a:pathLst>
          </a:custGeom>
          <a:solidFill>
            <a:srgbClr val="008EB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bg object 157"/>
          <p:cNvSpPr/>
          <p:nvPr/>
        </p:nvSpPr>
        <p:spPr>
          <a:xfrm>
            <a:off x="0" y="850900"/>
            <a:ext cx="296545" cy="10160"/>
          </a:xfrm>
          <a:custGeom>
            <a:avLst/>
            <a:gdLst/>
            <a:ahLst/>
            <a:cxnLst/>
            <a:rect l="l" t="t" r="r" b="b"/>
            <a:pathLst>
              <a:path w="296545" h="10159">
                <a:moveTo>
                  <a:pt x="296265" y="0"/>
                </a:moveTo>
                <a:lnTo>
                  <a:pt x="0" y="0"/>
                </a:lnTo>
                <a:lnTo>
                  <a:pt x="0" y="10160"/>
                </a:lnTo>
                <a:lnTo>
                  <a:pt x="278348" y="10160"/>
                </a:lnTo>
                <a:lnTo>
                  <a:pt x="296265" y="0"/>
                </a:lnTo>
                <a:close/>
              </a:path>
            </a:pathLst>
          </a:custGeom>
          <a:solidFill>
            <a:srgbClr val="008DB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bg object 158"/>
          <p:cNvSpPr/>
          <p:nvPr/>
        </p:nvSpPr>
        <p:spPr>
          <a:xfrm>
            <a:off x="0" y="859790"/>
            <a:ext cx="280670" cy="10160"/>
          </a:xfrm>
          <a:custGeom>
            <a:avLst/>
            <a:gdLst/>
            <a:ahLst/>
            <a:cxnLst/>
            <a:rect l="l" t="t" r="r" b="b"/>
            <a:pathLst>
              <a:path w="280670" h="10159">
                <a:moveTo>
                  <a:pt x="280588" y="0"/>
                </a:moveTo>
                <a:lnTo>
                  <a:pt x="0" y="0"/>
                </a:lnTo>
                <a:lnTo>
                  <a:pt x="0" y="10160"/>
                </a:lnTo>
                <a:lnTo>
                  <a:pt x="262671" y="10160"/>
                </a:lnTo>
                <a:lnTo>
                  <a:pt x="280588" y="0"/>
                </a:lnTo>
                <a:close/>
              </a:path>
            </a:pathLst>
          </a:custGeom>
          <a:solidFill>
            <a:srgbClr val="008CB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bg object 159"/>
          <p:cNvSpPr/>
          <p:nvPr/>
        </p:nvSpPr>
        <p:spPr>
          <a:xfrm>
            <a:off x="0" y="869950"/>
            <a:ext cx="262890" cy="8890"/>
          </a:xfrm>
          <a:custGeom>
            <a:avLst/>
            <a:gdLst/>
            <a:ahLst/>
            <a:cxnLst/>
            <a:rect l="l" t="t" r="r" b="b"/>
            <a:pathLst>
              <a:path w="262890" h="8890">
                <a:moveTo>
                  <a:pt x="262671" y="0"/>
                </a:moveTo>
                <a:lnTo>
                  <a:pt x="0" y="0"/>
                </a:lnTo>
                <a:lnTo>
                  <a:pt x="0" y="8889"/>
                </a:lnTo>
                <a:lnTo>
                  <a:pt x="246994" y="8889"/>
                </a:lnTo>
                <a:lnTo>
                  <a:pt x="262671" y="0"/>
                </a:lnTo>
                <a:close/>
              </a:path>
            </a:pathLst>
          </a:custGeom>
          <a:solidFill>
            <a:srgbClr val="008BB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bg object 160"/>
          <p:cNvSpPr/>
          <p:nvPr/>
        </p:nvSpPr>
        <p:spPr>
          <a:xfrm>
            <a:off x="0" y="878840"/>
            <a:ext cx="246994" cy="1493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bg object 161"/>
          <p:cNvSpPr/>
          <p:nvPr/>
        </p:nvSpPr>
        <p:spPr>
          <a:xfrm>
            <a:off x="4403318" y="0"/>
            <a:ext cx="4740910" cy="17780"/>
          </a:xfrm>
          <a:custGeom>
            <a:avLst/>
            <a:gdLst/>
            <a:ahLst/>
            <a:cxnLst/>
            <a:rect l="l" t="t" r="r" b="b"/>
            <a:pathLst>
              <a:path w="4740909" h="17780">
                <a:moveTo>
                  <a:pt x="4740681" y="0"/>
                </a:moveTo>
                <a:lnTo>
                  <a:pt x="0" y="0"/>
                </a:lnTo>
                <a:lnTo>
                  <a:pt x="14541" y="5080"/>
                </a:lnTo>
                <a:lnTo>
                  <a:pt x="50914" y="17780"/>
                </a:lnTo>
                <a:lnTo>
                  <a:pt x="4740681" y="17780"/>
                </a:lnTo>
                <a:lnTo>
                  <a:pt x="4740681" y="5080"/>
                </a:lnTo>
                <a:lnTo>
                  <a:pt x="4740681" y="3810"/>
                </a:lnTo>
                <a:lnTo>
                  <a:pt x="4740681" y="0"/>
                </a:lnTo>
                <a:close/>
              </a:path>
            </a:pathLst>
          </a:custGeom>
          <a:solidFill>
            <a:srgbClr val="009AE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bg object 162"/>
          <p:cNvSpPr/>
          <p:nvPr/>
        </p:nvSpPr>
        <p:spPr>
          <a:xfrm>
            <a:off x="4450599" y="16509"/>
            <a:ext cx="4693920" cy="13970"/>
          </a:xfrm>
          <a:custGeom>
            <a:avLst/>
            <a:gdLst/>
            <a:ahLst/>
            <a:cxnLst/>
            <a:rect l="l" t="t" r="r" b="b"/>
            <a:pathLst>
              <a:path w="4693920" h="13970">
                <a:moveTo>
                  <a:pt x="4693400" y="0"/>
                </a:moveTo>
                <a:lnTo>
                  <a:pt x="0" y="0"/>
                </a:lnTo>
                <a:lnTo>
                  <a:pt x="40005" y="13970"/>
                </a:lnTo>
                <a:lnTo>
                  <a:pt x="4693400" y="13970"/>
                </a:lnTo>
                <a:lnTo>
                  <a:pt x="4693400" y="0"/>
                </a:lnTo>
                <a:close/>
              </a:path>
            </a:pathLst>
          </a:custGeom>
          <a:solidFill>
            <a:srgbClr val="009AE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bg object 163"/>
          <p:cNvSpPr/>
          <p:nvPr/>
        </p:nvSpPr>
        <p:spPr>
          <a:xfrm>
            <a:off x="4490604" y="30480"/>
            <a:ext cx="4653915" cy="13970"/>
          </a:xfrm>
          <a:custGeom>
            <a:avLst/>
            <a:gdLst/>
            <a:ahLst/>
            <a:cxnLst/>
            <a:rect l="l" t="t" r="r" b="b"/>
            <a:pathLst>
              <a:path w="4653915" h="13970">
                <a:moveTo>
                  <a:pt x="4653395" y="0"/>
                </a:moveTo>
                <a:lnTo>
                  <a:pt x="0" y="0"/>
                </a:lnTo>
                <a:lnTo>
                  <a:pt x="40005" y="13970"/>
                </a:lnTo>
                <a:lnTo>
                  <a:pt x="4653395" y="13970"/>
                </a:lnTo>
                <a:lnTo>
                  <a:pt x="4653395" y="0"/>
                </a:lnTo>
                <a:close/>
              </a:path>
            </a:pathLst>
          </a:custGeom>
          <a:solidFill>
            <a:srgbClr val="009BE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bg object 164"/>
          <p:cNvSpPr/>
          <p:nvPr/>
        </p:nvSpPr>
        <p:spPr>
          <a:xfrm>
            <a:off x="4526972" y="43180"/>
            <a:ext cx="4617085" cy="13970"/>
          </a:xfrm>
          <a:custGeom>
            <a:avLst/>
            <a:gdLst/>
            <a:ahLst/>
            <a:cxnLst/>
            <a:rect l="l" t="t" r="r" b="b"/>
            <a:pathLst>
              <a:path w="4617084" h="13969">
                <a:moveTo>
                  <a:pt x="4617027" y="0"/>
                </a:moveTo>
                <a:lnTo>
                  <a:pt x="0" y="0"/>
                </a:lnTo>
                <a:lnTo>
                  <a:pt x="14547" y="5079"/>
                </a:lnTo>
                <a:lnTo>
                  <a:pt x="43798" y="13970"/>
                </a:lnTo>
                <a:lnTo>
                  <a:pt x="4617027" y="13970"/>
                </a:lnTo>
                <a:lnTo>
                  <a:pt x="4617027" y="0"/>
                </a:lnTo>
                <a:close/>
              </a:path>
            </a:pathLst>
          </a:custGeom>
          <a:solidFill>
            <a:srgbClr val="009BE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bg object 165"/>
          <p:cNvSpPr/>
          <p:nvPr/>
        </p:nvSpPr>
        <p:spPr>
          <a:xfrm>
            <a:off x="4566592" y="55880"/>
            <a:ext cx="4577715" cy="13970"/>
          </a:xfrm>
          <a:custGeom>
            <a:avLst/>
            <a:gdLst/>
            <a:ahLst/>
            <a:cxnLst/>
            <a:rect l="l" t="t" r="r" b="b"/>
            <a:pathLst>
              <a:path w="4577715" h="13969">
                <a:moveTo>
                  <a:pt x="4577407" y="0"/>
                </a:moveTo>
                <a:lnTo>
                  <a:pt x="0" y="0"/>
                </a:lnTo>
                <a:lnTo>
                  <a:pt x="45965" y="13970"/>
                </a:lnTo>
                <a:lnTo>
                  <a:pt x="4577407" y="13970"/>
                </a:lnTo>
                <a:lnTo>
                  <a:pt x="4577407" y="0"/>
                </a:lnTo>
                <a:close/>
              </a:path>
            </a:pathLst>
          </a:custGeom>
          <a:solidFill>
            <a:srgbClr val="009BE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bg object 166"/>
          <p:cNvSpPr/>
          <p:nvPr/>
        </p:nvSpPr>
        <p:spPr>
          <a:xfrm>
            <a:off x="4608379" y="68580"/>
            <a:ext cx="4535805" cy="13970"/>
          </a:xfrm>
          <a:custGeom>
            <a:avLst/>
            <a:gdLst/>
            <a:ahLst/>
            <a:cxnLst/>
            <a:rect l="l" t="t" r="r" b="b"/>
            <a:pathLst>
              <a:path w="4535805" h="13969">
                <a:moveTo>
                  <a:pt x="4535620" y="0"/>
                </a:moveTo>
                <a:lnTo>
                  <a:pt x="0" y="0"/>
                </a:lnTo>
                <a:lnTo>
                  <a:pt x="45965" y="13970"/>
                </a:lnTo>
                <a:lnTo>
                  <a:pt x="4535620" y="13970"/>
                </a:lnTo>
                <a:lnTo>
                  <a:pt x="4535620" y="0"/>
                </a:lnTo>
                <a:close/>
              </a:path>
            </a:pathLst>
          </a:custGeom>
          <a:solidFill>
            <a:srgbClr val="009CD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bg object 167"/>
          <p:cNvSpPr/>
          <p:nvPr/>
        </p:nvSpPr>
        <p:spPr>
          <a:xfrm>
            <a:off x="4650166" y="81280"/>
            <a:ext cx="4493895" cy="13970"/>
          </a:xfrm>
          <a:custGeom>
            <a:avLst/>
            <a:gdLst/>
            <a:ahLst/>
            <a:cxnLst/>
            <a:rect l="l" t="t" r="r" b="b"/>
            <a:pathLst>
              <a:path w="4493895" h="13969">
                <a:moveTo>
                  <a:pt x="4493833" y="0"/>
                </a:moveTo>
                <a:lnTo>
                  <a:pt x="0" y="0"/>
                </a:lnTo>
                <a:lnTo>
                  <a:pt x="45965" y="13970"/>
                </a:lnTo>
                <a:lnTo>
                  <a:pt x="4493833" y="13970"/>
                </a:lnTo>
                <a:lnTo>
                  <a:pt x="4493833" y="0"/>
                </a:lnTo>
                <a:close/>
              </a:path>
            </a:pathLst>
          </a:custGeom>
          <a:solidFill>
            <a:srgbClr val="009CD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bg object 168"/>
          <p:cNvSpPr/>
          <p:nvPr/>
        </p:nvSpPr>
        <p:spPr>
          <a:xfrm>
            <a:off x="4696132" y="95250"/>
            <a:ext cx="4448175" cy="13970"/>
          </a:xfrm>
          <a:custGeom>
            <a:avLst/>
            <a:gdLst/>
            <a:ahLst/>
            <a:cxnLst/>
            <a:rect l="l" t="t" r="r" b="b"/>
            <a:pathLst>
              <a:path w="4448175" h="13969">
                <a:moveTo>
                  <a:pt x="4447867" y="0"/>
                </a:moveTo>
                <a:lnTo>
                  <a:pt x="0" y="0"/>
                </a:lnTo>
                <a:lnTo>
                  <a:pt x="45965" y="13970"/>
                </a:lnTo>
                <a:lnTo>
                  <a:pt x="4447867" y="13970"/>
                </a:lnTo>
                <a:lnTo>
                  <a:pt x="4447867" y="0"/>
                </a:lnTo>
                <a:close/>
              </a:path>
            </a:pathLst>
          </a:custGeom>
          <a:solidFill>
            <a:srgbClr val="009DD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bg object 169"/>
          <p:cNvSpPr/>
          <p:nvPr/>
        </p:nvSpPr>
        <p:spPr>
          <a:xfrm>
            <a:off x="4737919" y="107950"/>
            <a:ext cx="4406265" cy="13970"/>
          </a:xfrm>
          <a:custGeom>
            <a:avLst/>
            <a:gdLst/>
            <a:ahLst/>
            <a:cxnLst/>
            <a:rect l="l" t="t" r="r" b="b"/>
            <a:pathLst>
              <a:path w="4406265" h="13969">
                <a:moveTo>
                  <a:pt x="4406080" y="0"/>
                </a:moveTo>
                <a:lnTo>
                  <a:pt x="0" y="0"/>
                </a:lnTo>
                <a:lnTo>
                  <a:pt x="45965" y="13970"/>
                </a:lnTo>
                <a:lnTo>
                  <a:pt x="4406080" y="13970"/>
                </a:lnTo>
                <a:lnTo>
                  <a:pt x="4406080" y="0"/>
                </a:lnTo>
                <a:close/>
              </a:path>
            </a:pathLst>
          </a:custGeom>
          <a:solidFill>
            <a:srgbClr val="009DD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bg object 170"/>
          <p:cNvSpPr/>
          <p:nvPr/>
        </p:nvSpPr>
        <p:spPr>
          <a:xfrm>
            <a:off x="4779706" y="120650"/>
            <a:ext cx="4364355" cy="13970"/>
          </a:xfrm>
          <a:custGeom>
            <a:avLst/>
            <a:gdLst/>
            <a:ahLst/>
            <a:cxnLst/>
            <a:rect l="l" t="t" r="r" b="b"/>
            <a:pathLst>
              <a:path w="4364355" h="13969">
                <a:moveTo>
                  <a:pt x="4364293" y="0"/>
                </a:moveTo>
                <a:lnTo>
                  <a:pt x="0" y="0"/>
                </a:lnTo>
                <a:lnTo>
                  <a:pt x="20893" y="6350"/>
                </a:lnTo>
                <a:lnTo>
                  <a:pt x="48423" y="13970"/>
                </a:lnTo>
                <a:lnTo>
                  <a:pt x="4364293" y="13970"/>
                </a:lnTo>
                <a:lnTo>
                  <a:pt x="4364293" y="0"/>
                </a:lnTo>
                <a:close/>
              </a:path>
            </a:pathLst>
          </a:custGeom>
          <a:solidFill>
            <a:srgbClr val="009DD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bg object 171"/>
          <p:cNvSpPr/>
          <p:nvPr/>
        </p:nvSpPr>
        <p:spPr>
          <a:xfrm>
            <a:off x="4823542" y="133350"/>
            <a:ext cx="4320540" cy="13970"/>
          </a:xfrm>
          <a:custGeom>
            <a:avLst/>
            <a:gdLst/>
            <a:ahLst/>
            <a:cxnLst/>
            <a:rect l="l" t="t" r="r" b="b"/>
            <a:pathLst>
              <a:path w="4320540" h="13969">
                <a:moveTo>
                  <a:pt x="4320458" y="0"/>
                </a:moveTo>
                <a:lnTo>
                  <a:pt x="0" y="0"/>
                </a:lnTo>
                <a:lnTo>
                  <a:pt x="50472" y="13970"/>
                </a:lnTo>
                <a:lnTo>
                  <a:pt x="4320458" y="13970"/>
                </a:lnTo>
                <a:lnTo>
                  <a:pt x="4320458" y="0"/>
                </a:lnTo>
                <a:close/>
              </a:path>
            </a:pathLst>
          </a:custGeom>
          <a:solidFill>
            <a:srgbClr val="009ED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bg object 172"/>
          <p:cNvSpPr/>
          <p:nvPr/>
        </p:nvSpPr>
        <p:spPr>
          <a:xfrm>
            <a:off x="4869425" y="146050"/>
            <a:ext cx="4274820" cy="13970"/>
          </a:xfrm>
          <a:custGeom>
            <a:avLst/>
            <a:gdLst/>
            <a:ahLst/>
            <a:cxnLst/>
            <a:rect l="l" t="t" r="r" b="b"/>
            <a:pathLst>
              <a:path w="4274820" h="13969">
                <a:moveTo>
                  <a:pt x="4274574" y="0"/>
                </a:moveTo>
                <a:lnTo>
                  <a:pt x="0" y="0"/>
                </a:lnTo>
                <a:lnTo>
                  <a:pt x="50472" y="13970"/>
                </a:lnTo>
                <a:lnTo>
                  <a:pt x="4274574" y="13970"/>
                </a:lnTo>
                <a:lnTo>
                  <a:pt x="4274574" y="0"/>
                </a:lnTo>
                <a:close/>
              </a:path>
            </a:pathLst>
          </a:custGeom>
          <a:solidFill>
            <a:srgbClr val="009ED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bg object 173"/>
          <p:cNvSpPr/>
          <p:nvPr/>
        </p:nvSpPr>
        <p:spPr>
          <a:xfrm>
            <a:off x="4919898" y="160020"/>
            <a:ext cx="4224655" cy="13970"/>
          </a:xfrm>
          <a:custGeom>
            <a:avLst/>
            <a:gdLst/>
            <a:ahLst/>
            <a:cxnLst/>
            <a:rect l="l" t="t" r="r" b="b"/>
            <a:pathLst>
              <a:path w="4224655" h="13969">
                <a:moveTo>
                  <a:pt x="4224101" y="0"/>
                </a:moveTo>
                <a:lnTo>
                  <a:pt x="0" y="0"/>
                </a:lnTo>
                <a:lnTo>
                  <a:pt x="50472" y="13970"/>
                </a:lnTo>
                <a:lnTo>
                  <a:pt x="4224101" y="13970"/>
                </a:lnTo>
                <a:lnTo>
                  <a:pt x="4224101" y="0"/>
                </a:lnTo>
                <a:close/>
              </a:path>
            </a:pathLst>
          </a:custGeom>
          <a:solidFill>
            <a:srgbClr val="009ED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bg object 174"/>
          <p:cNvSpPr/>
          <p:nvPr/>
        </p:nvSpPr>
        <p:spPr>
          <a:xfrm>
            <a:off x="4965781" y="172720"/>
            <a:ext cx="4178300" cy="13970"/>
          </a:xfrm>
          <a:custGeom>
            <a:avLst/>
            <a:gdLst/>
            <a:ahLst/>
            <a:cxnLst/>
            <a:rect l="l" t="t" r="r" b="b"/>
            <a:pathLst>
              <a:path w="4178300" h="13969">
                <a:moveTo>
                  <a:pt x="4178218" y="0"/>
                </a:moveTo>
                <a:lnTo>
                  <a:pt x="0" y="0"/>
                </a:lnTo>
                <a:lnTo>
                  <a:pt x="50472" y="13970"/>
                </a:lnTo>
                <a:lnTo>
                  <a:pt x="4178218" y="13970"/>
                </a:lnTo>
                <a:lnTo>
                  <a:pt x="4178218" y="0"/>
                </a:lnTo>
                <a:close/>
              </a:path>
            </a:pathLst>
          </a:custGeom>
          <a:solidFill>
            <a:srgbClr val="009FD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bg object 175"/>
          <p:cNvSpPr/>
          <p:nvPr/>
        </p:nvSpPr>
        <p:spPr>
          <a:xfrm>
            <a:off x="5011665" y="185420"/>
            <a:ext cx="4132579" cy="13970"/>
          </a:xfrm>
          <a:custGeom>
            <a:avLst/>
            <a:gdLst/>
            <a:ahLst/>
            <a:cxnLst/>
            <a:rect l="l" t="t" r="r" b="b"/>
            <a:pathLst>
              <a:path w="4132579" h="13969">
                <a:moveTo>
                  <a:pt x="4132334" y="0"/>
                </a:moveTo>
                <a:lnTo>
                  <a:pt x="0" y="0"/>
                </a:lnTo>
                <a:lnTo>
                  <a:pt x="50472" y="13970"/>
                </a:lnTo>
                <a:lnTo>
                  <a:pt x="4101085" y="13970"/>
                </a:lnTo>
                <a:lnTo>
                  <a:pt x="4132334" y="5079"/>
                </a:lnTo>
                <a:lnTo>
                  <a:pt x="4132334" y="0"/>
                </a:lnTo>
                <a:close/>
              </a:path>
            </a:pathLst>
          </a:custGeom>
          <a:solidFill>
            <a:srgbClr val="009FD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bg object 176"/>
          <p:cNvSpPr/>
          <p:nvPr/>
        </p:nvSpPr>
        <p:spPr>
          <a:xfrm>
            <a:off x="5057549" y="198120"/>
            <a:ext cx="4060190" cy="13970"/>
          </a:xfrm>
          <a:custGeom>
            <a:avLst/>
            <a:gdLst/>
            <a:ahLst/>
            <a:cxnLst/>
            <a:rect l="l" t="t" r="r" b="b"/>
            <a:pathLst>
              <a:path w="4060190" h="13970">
                <a:moveTo>
                  <a:pt x="4059666" y="0"/>
                </a:moveTo>
                <a:lnTo>
                  <a:pt x="0" y="0"/>
                </a:lnTo>
                <a:lnTo>
                  <a:pt x="50472" y="13970"/>
                </a:lnTo>
                <a:lnTo>
                  <a:pt x="4010561" y="13970"/>
                </a:lnTo>
                <a:lnTo>
                  <a:pt x="4059666" y="0"/>
                </a:lnTo>
                <a:close/>
              </a:path>
            </a:pathLst>
          </a:custGeom>
          <a:solidFill>
            <a:srgbClr val="00A0D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bg object 177"/>
          <p:cNvSpPr/>
          <p:nvPr/>
        </p:nvSpPr>
        <p:spPr>
          <a:xfrm>
            <a:off x="5103433" y="210820"/>
            <a:ext cx="3969385" cy="13970"/>
          </a:xfrm>
          <a:custGeom>
            <a:avLst/>
            <a:gdLst/>
            <a:ahLst/>
            <a:cxnLst/>
            <a:rect l="l" t="t" r="r" b="b"/>
            <a:pathLst>
              <a:path w="3969384" h="13970">
                <a:moveTo>
                  <a:pt x="3969141" y="0"/>
                </a:moveTo>
                <a:lnTo>
                  <a:pt x="0" y="0"/>
                </a:lnTo>
                <a:lnTo>
                  <a:pt x="50472" y="13970"/>
                </a:lnTo>
                <a:lnTo>
                  <a:pt x="3920037" y="13970"/>
                </a:lnTo>
                <a:lnTo>
                  <a:pt x="3969141" y="0"/>
                </a:lnTo>
                <a:close/>
              </a:path>
            </a:pathLst>
          </a:custGeom>
          <a:solidFill>
            <a:srgbClr val="00A0D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bg object 178"/>
          <p:cNvSpPr/>
          <p:nvPr/>
        </p:nvSpPr>
        <p:spPr>
          <a:xfrm>
            <a:off x="5153905" y="224790"/>
            <a:ext cx="3869690" cy="13970"/>
          </a:xfrm>
          <a:custGeom>
            <a:avLst/>
            <a:gdLst/>
            <a:ahLst/>
            <a:cxnLst/>
            <a:rect l="l" t="t" r="r" b="b"/>
            <a:pathLst>
              <a:path w="3869690" h="13970">
                <a:moveTo>
                  <a:pt x="3869564" y="0"/>
                </a:moveTo>
                <a:lnTo>
                  <a:pt x="0" y="0"/>
                </a:lnTo>
                <a:lnTo>
                  <a:pt x="50472" y="13969"/>
                </a:lnTo>
                <a:lnTo>
                  <a:pt x="3820460" y="13969"/>
                </a:lnTo>
                <a:lnTo>
                  <a:pt x="3869564" y="0"/>
                </a:lnTo>
                <a:close/>
              </a:path>
            </a:pathLst>
          </a:custGeom>
          <a:solidFill>
            <a:srgbClr val="00A0D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bg object 179"/>
          <p:cNvSpPr/>
          <p:nvPr/>
        </p:nvSpPr>
        <p:spPr>
          <a:xfrm>
            <a:off x="5199789" y="237490"/>
            <a:ext cx="3779520" cy="13970"/>
          </a:xfrm>
          <a:custGeom>
            <a:avLst/>
            <a:gdLst/>
            <a:ahLst/>
            <a:cxnLst/>
            <a:rect l="l" t="t" r="r" b="b"/>
            <a:pathLst>
              <a:path w="3779520" h="13970">
                <a:moveTo>
                  <a:pt x="3779040" y="0"/>
                </a:moveTo>
                <a:lnTo>
                  <a:pt x="0" y="0"/>
                </a:lnTo>
                <a:lnTo>
                  <a:pt x="50472" y="13969"/>
                </a:lnTo>
                <a:lnTo>
                  <a:pt x="3729935" y="13969"/>
                </a:lnTo>
                <a:lnTo>
                  <a:pt x="3779040" y="0"/>
                </a:lnTo>
                <a:close/>
              </a:path>
            </a:pathLst>
          </a:custGeom>
          <a:solidFill>
            <a:srgbClr val="00A1D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bg object 180"/>
          <p:cNvSpPr/>
          <p:nvPr/>
        </p:nvSpPr>
        <p:spPr>
          <a:xfrm>
            <a:off x="5245673" y="250190"/>
            <a:ext cx="3688715" cy="13970"/>
          </a:xfrm>
          <a:custGeom>
            <a:avLst/>
            <a:gdLst/>
            <a:ahLst/>
            <a:cxnLst/>
            <a:rect l="l" t="t" r="r" b="b"/>
            <a:pathLst>
              <a:path w="3688715" h="13970">
                <a:moveTo>
                  <a:pt x="3688516" y="0"/>
                </a:moveTo>
                <a:lnTo>
                  <a:pt x="0" y="0"/>
                </a:lnTo>
                <a:lnTo>
                  <a:pt x="50472" y="13969"/>
                </a:lnTo>
                <a:lnTo>
                  <a:pt x="3639411" y="13969"/>
                </a:lnTo>
                <a:lnTo>
                  <a:pt x="3688516" y="0"/>
                </a:lnTo>
                <a:close/>
              </a:path>
            </a:pathLst>
          </a:custGeom>
          <a:solidFill>
            <a:srgbClr val="00A1D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bg object 181"/>
          <p:cNvSpPr/>
          <p:nvPr/>
        </p:nvSpPr>
        <p:spPr>
          <a:xfrm>
            <a:off x="5291557" y="262890"/>
            <a:ext cx="3598545" cy="13970"/>
          </a:xfrm>
          <a:custGeom>
            <a:avLst/>
            <a:gdLst/>
            <a:ahLst/>
            <a:cxnLst/>
            <a:rect l="l" t="t" r="r" b="b"/>
            <a:pathLst>
              <a:path w="3598545" h="13970">
                <a:moveTo>
                  <a:pt x="3597991" y="0"/>
                </a:moveTo>
                <a:lnTo>
                  <a:pt x="0" y="0"/>
                </a:lnTo>
                <a:lnTo>
                  <a:pt x="50472" y="13969"/>
                </a:lnTo>
                <a:lnTo>
                  <a:pt x="3548887" y="13969"/>
                </a:lnTo>
                <a:lnTo>
                  <a:pt x="3597991" y="0"/>
                </a:lnTo>
                <a:close/>
              </a:path>
            </a:pathLst>
          </a:custGeom>
          <a:solidFill>
            <a:srgbClr val="00A1D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bg object 182"/>
          <p:cNvSpPr/>
          <p:nvPr/>
        </p:nvSpPr>
        <p:spPr>
          <a:xfrm>
            <a:off x="5337441" y="275590"/>
            <a:ext cx="3507740" cy="13970"/>
          </a:xfrm>
          <a:custGeom>
            <a:avLst/>
            <a:gdLst/>
            <a:ahLst/>
            <a:cxnLst/>
            <a:rect l="l" t="t" r="r" b="b"/>
            <a:pathLst>
              <a:path w="3507740" h="13970">
                <a:moveTo>
                  <a:pt x="3507467" y="0"/>
                </a:moveTo>
                <a:lnTo>
                  <a:pt x="0" y="0"/>
                </a:lnTo>
                <a:lnTo>
                  <a:pt x="50472" y="13969"/>
                </a:lnTo>
                <a:lnTo>
                  <a:pt x="3458362" y="13969"/>
                </a:lnTo>
                <a:lnTo>
                  <a:pt x="3507467" y="0"/>
                </a:lnTo>
                <a:close/>
              </a:path>
            </a:pathLst>
          </a:custGeom>
          <a:solidFill>
            <a:srgbClr val="00A2C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bg object 183"/>
          <p:cNvSpPr/>
          <p:nvPr/>
        </p:nvSpPr>
        <p:spPr>
          <a:xfrm>
            <a:off x="5387913" y="289559"/>
            <a:ext cx="3408045" cy="13970"/>
          </a:xfrm>
          <a:custGeom>
            <a:avLst/>
            <a:gdLst/>
            <a:ahLst/>
            <a:cxnLst/>
            <a:rect l="l" t="t" r="r" b="b"/>
            <a:pathLst>
              <a:path w="3408045" h="13970">
                <a:moveTo>
                  <a:pt x="3407890" y="0"/>
                </a:moveTo>
                <a:lnTo>
                  <a:pt x="0" y="0"/>
                </a:lnTo>
                <a:lnTo>
                  <a:pt x="50472" y="13970"/>
                </a:lnTo>
                <a:lnTo>
                  <a:pt x="3358786" y="13970"/>
                </a:lnTo>
                <a:lnTo>
                  <a:pt x="3407890" y="0"/>
                </a:lnTo>
                <a:close/>
              </a:path>
            </a:pathLst>
          </a:custGeom>
          <a:solidFill>
            <a:srgbClr val="00A2C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bg object 184"/>
          <p:cNvSpPr/>
          <p:nvPr/>
        </p:nvSpPr>
        <p:spPr>
          <a:xfrm>
            <a:off x="5433797" y="302259"/>
            <a:ext cx="3317875" cy="13970"/>
          </a:xfrm>
          <a:custGeom>
            <a:avLst/>
            <a:gdLst/>
            <a:ahLst/>
            <a:cxnLst/>
            <a:rect l="l" t="t" r="r" b="b"/>
            <a:pathLst>
              <a:path w="3317875" h="13970">
                <a:moveTo>
                  <a:pt x="3317366" y="0"/>
                </a:moveTo>
                <a:lnTo>
                  <a:pt x="0" y="0"/>
                </a:lnTo>
                <a:lnTo>
                  <a:pt x="50472" y="13970"/>
                </a:lnTo>
                <a:lnTo>
                  <a:pt x="3268261" y="13970"/>
                </a:lnTo>
                <a:lnTo>
                  <a:pt x="3317366" y="0"/>
                </a:lnTo>
                <a:close/>
              </a:path>
            </a:pathLst>
          </a:custGeom>
          <a:solidFill>
            <a:srgbClr val="00A3C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bg object 185"/>
          <p:cNvSpPr/>
          <p:nvPr/>
        </p:nvSpPr>
        <p:spPr>
          <a:xfrm>
            <a:off x="5479669" y="314959"/>
            <a:ext cx="3227070" cy="26670"/>
          </a:xfrm>
          <a:custGeom>
            <a:avLst/>
            <a:gdLst/>
            <a:ahLst/>
            <a:cxnLst/>
            <a:rect l="l" t="t" r="r" b="b"/>
            <a:pathLst>
              <a:path w="3227070" h="26670">
                <a:moveTo>
                  <a:pt x="3226854" y="0"/>
                </a:moveTo>
                <a:lnTo>
                  <a:pt x="0" y="0"/>
                </a:lnTo>
                <a:lnTo>
                  <a:pt x="32131" y="8890"/>
                </a:lnTo>
                <a:lnTo>
                  <a:pt x="49161" y="12700"/>
                </a:lnTo>
                <a:lnTo>
                  <a:pt x="54838" y="13970"/>
                </a:lnTo>
                <a:lnTo>
                  <a:pt x="111633" y="26670"/>
                </a:lnTo>
                <a:lnTo>
                  <a:pt x="3133102" y="26670"/>
                </a:lnTo>
                <a:lnTo>
                  <a:pt x="3177743" y="13970"/>
                </a:lnTo>
                <a:lnTo>
                  <a:pt x="3182213" y="12700"/>
                </a:lnTo>
                <a:lnTo>
                  <a:pt x="3226854" y="0"/>
                </a:lnTo>
                <a:close/>
              </a:path>
            </a:pathLst>
          </a:custGeom>
          <a:solidFill>
            <a:srgbClr val="00A3C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bg object 186"/>
          <p:cNvSpPr/>
          <p:nvPr/>
        </p:nvSpPr>
        <p:spPr>
          <a:xfrm>
            <a:off x="5585629" y="340359"/>
            <a:ext cx="3032125" cy="13970"/>
          </a:xfrm>
          <a:custGeom>
            <a:avLst/>
            <a:gdLst/>
            <a:ahLst/>
            <a:cxnLst/>
            <a:rect l="l" t="t" r="r" b="b"/>
            <a:pathLst>
              <a:path w="3032125" h="13970">
                <a:moveTo>
                  <a:pt x="3031612" y="0"/>
                </a:moveTo>
                <a:lnTo>
                  <a:pt x="0" y="0"/>
                </a:lnTo>
                <a:lnTo>
                  <a:pt x="62471" y="13970"/>
                </a:lnTo>
                <a:lnTo>
                  <a:pt x="2982507" y="13970"/>
                </a:lnTo>
                <a:lnTo>
                  <a:pt x="3031612" y="0"/>
                </a:lnTo>
                <a:close/>
              </a:path>
            </a:pathLst>
          </a:custGeom>
          <a:solidFill>
            <a:srgbClr val="00A4C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bg object 187"/>
          <p:cNvSpPr/>
          <p:nvPr/>
        </p:nvSpPr>
        <p:spPr>
          <a:xfrm>
            <a:off x="5648101" y="354329"/>
            <a:ext cx="2920365" cy="13970"/>
          </a:xfrm>
          <a:custGeom>
            <a:avLst/>
            <a:gdLst/>
            <a:ahLst/>
            <a:cxnLst/>
            <a:rect l="l" t="t" r="r" b="b"/>
            <a:pathLst>
              <a:path w="2920365" h="13970">
                <a:moveTo>
                  <a:pt x="2920036" y="0"/>
                </a:moveTo>
                <a:lnTo>
                  <a:pt x="0" y="0"/>
                </a:lnTo>
                <a:lnTo>
                  <a:pt x="62471" y="13970"/>
                </a:lnTo>
                <a:lnTo>
                  <a:pt x="2870931" y="13970"/>
                </a:lnTo>
                <a:lnTo>
                  <a:pt x="2920036" y="0"/>
                </a:lnTo>
                <a:close/>
              </a:path>
            </a:pathLst>
          </a:custGeom>
          <a:solidFill>
            <a:srgbClr val="00A4C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bg object 188"/>
          <p:cNvSpPr/>
          <p:nvPr/>
        </p:nvSpPr>
        <p:spPr>
          <a:xfrm>
            <a:off x="5704893" y="367029"/>
            <a:ext cx="2818765" cy="13970"/>
          </a:xfrm>
          <a:custGeom>
            <a:avLst/>
            <a:gdLst/>
            <a:ahLst/>
            <a:cxnLst/>
            <a:rect l="l" t="t" r="r" b="b"/>
            <a:pathLst>
              <a:path w="2818765" h="13970">
                <a:moveTo>
                  <a:pt x="2818603" y="0"/>
                </a:moveTo>
                <a:lnTo>
                  <a:pt x="0" y="0"/>
                </a:lnTo>
                <a:lnTo>
                  <a:pt x="62471" y="13970"/>
                </a:lnTo>
                <a:lnTo>
                  <a:pt x="2769498" y="13970"/>
                </a:lnTo>
                <a:lnTo>
                  <a:pt x="2818603" y="0"/>
                </a:lnTo>
                <a:close/>
              </a:path>
            </a:pathLst>
          </a:custGeom>
          <a:solidFill>
            <a:srgbClr val="00A4C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bg object 189"/>
          <p:cNvSpPr/>
          <p:nvPr/>
        </p:nvSpPr>
        <p:spPr>
          <a:xfrm>
            <a:off x="5761685" y="379729"/>
            <a:ext cx="2717165" cy="13970"/>
          </a:xfrm>
          <a:custGeom>
            <a:avLst/>
            <a:gdLst/>
            <a:ahLst/>
            <a:cxnLst/>
            <a:rect l="l" t="t" r="r" b="b"/>
            <a:pathLst>
              <a:path w="2717165" h="13970">
                <a:moveTo>
                  <a:pt x="2717170" y="0"/>
                </a:moveTo>
                <a:lnTo>
                  <a:pt x="0" y="0"/>
                </a:lnTo>
                <a:lnTo>
                  <a:pt x="62471" y="13970"/>
                </a:lnTo>
                <a:lnTo>
                  <a:pt x="2668066" y="13970"/>
                </a:lnTo>
                <a:lnTo>
                  <a:pt x="2717170" y="0"/>
                </a:lnTo>
                <a:close/>
              </a:path>
            </a:pathLst>
          </a:custGeom>
          <a:solidFill>
            <a:srgbClr val="00A5C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bg object 190"/>
          <p:cNvSpPr/>
          <p:nvPr/>
        </p:nvSpPr>
        <p:spPr>
          <a:xfrm>
            <a:off x="5818478" y="392429"/>
            <a:ext cx="2616200" cy="13970"/>
          </a:xfrm>
          <a:custGeom>
            <a:avLst/>
            <a:gdLst/>
            <a:ahLst/>
            <a:cxnLst/>
            <a:rect l="l" t="t" r="r" b="b"/>
            <a:pathLst>
              <a:path w="2616200" h="13970">
                <a:moveTo>
                  <a:pt x="2615737" y="0"/>
                </a:moveTo>
                <a:lnTo>
                  <a:pt x="0" y="0"/>
                </a:lnTo>
                <a:lnTo>
                  <a:pt x="62471" y="13970"/>
                </a:lnTo>
                <a:lnTo>
                  <a:pt x="2566633" y="13970"/>
                </a:lnTo>
                <a:lnTo>
                  <a:pt x="2615737" y="0"/>
                </a:lnTo>
                <a:close/>
              </a:path>
            </a:pathLst>
          </a:custGeom>
          <a:solidFill>
            <a:srgbClr val="00A5C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bg object 191"/>
          <p:cNvSpPr/>
          <p:nvPr/>
        </p:nvSpPr>
        <p:spPr>
          <a:xfrm>
            <a:off x="5875270" y="405129"/>
            <a:ext cx="2514600" cy="15240"/>
          </a:xfrm>
          <a:custGeom>
            <a:avLst/>
            <a:gdLst/>
            <a:ahLst/>
            <a:cxnLst/>
            <a:rect l="l" t="t" r="r" b="b"/>
            <a:pathLst>
              <a:path w="2514600" h="15240">
                <a:moveTo>
                  <a:pt x="2514305" y="0"/>
                </a:moveTo>
                <a:lnTo>
                  <a:pt x="0" y="0"/>
                </a:lnTo>
                <a:lnTo>
                  <a:pt x="68150" y="15240"/>
                </a:lnTo>
                <a:lnTo>
                  <a:pt x="2460736" y="15240"/>
                </a:lnTo>
                <a:lnTo>
                  <a:pt x="2514305" y="0"/>
                </a:lnTo>
                <a:close/>
              </a:path>
            </a:pathLst>
          </a:custGeom>
          <a:solidFill>
            <a:srgbClr val="00A6C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bg object 192"/>
          <p:cNvSpPr/>
          <p:nvPr/>
        </p:nvSpPr>
        <p:spPr>
          <a:xfrm>
            <a:off x="5937741" y="419100"/>
            <a:ext cx="2402840" cy="13970"/>
          </a:xfrm>
          <a:custGeom>
            <a:avLst/>
            <a:gdLst/>
            <a:ahLst/>
            <a:cxnLst/>
            <a:rect l="l" t="t" r="r" b="b"/>
            <a:pathLst>
              <a:path w="2402840" h="13970">
                <a:moveTo>
                  <a:pt x="2402729" y="0"/>
                </a:moveTo>
                <a:lnTo>
                  <a:pt x="0" y="0"/>
                </a:lnTo>
                <a:lnTo>
                  <a:pt x="62471" y="13970"/>
                </a:lnTo>
                <a:lnTo>
                  <a:pt x="2353624" y="13970"/>
                </a:lnTo>
                <a:lnTo>
                  <a:pt x="2402729" y="0"/>
                </a:lnTo>
                <a:close/>
              </a:path>
            </a:pathLst>
          </a:custGeom>
          <a:solidFill>
            <a:srgbClr val="00A6C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bg object 193"/>
          <p:cNvSpPr/>
          <p:nvPr/>
        </p:nvSpPr>
        <p:spPr>
          <a:xfrm>
            <a:off x="5994534" y="431800"/>
            <a:ext cx="2301875" cy="13970"/>
          </a:xfrm>
          <a:custGeom>
            <a:avLst/>
            <a:gdLst/>
            <a:ahLst/>
            <a:cxnLst/>
            <a:rect l="l" t="t" r="r" b="b"/>
            <a:pathLst>
              <a:path w="2301875" h="13970">
                <a:moveTo>
                  <a:pt x="2301296" y="0"/>
                </a:moveTo>
                <a:lnTo>
                  <a:pt x="0" y="0"/>
                </a:lnTo>
                <a:lnTo>
                  <a:pt x="62471" y="13970"/>
                </a:lnTo>
                <a:lnTo>
                  <a:pt x="2250916" y="13970"/>
                </a:lnTo>
                <a:lnTo>
                  <a:pt x="2256655" y="12700"/>
                </a:lnTo>
                <a:lnTo>
                  <a:pt x="2301296" y="0"/>
                </a:lnTo>
                <a:close/>
              </a:path>
            </a:pathLst>
          </a:custGeom>
          <a:solidFill>
            <a:srgbClr val="00A6C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bg object 194"/>
          <p:cNvSpPr/>
          <p:nvPr/>
        </p:nvSpPr>
        <p:spPr>
          <a:xfrm>
            <a:off x="6051326" y="444500"/>
            <a:ext cx="2200275" cy="13970"/>
          </a:xfrm>
          <a:custGeom>
            <a:avLst/>
            <a:gdLst/>
            <a:ahLst/>
            <a:cxnLst/>
            <a:rect l="l" t="t" r="r" b="b"/>
            <a:pathLst>
              <a:path w="2200275" h="13970">
                <a:moveTo>
                  <a:pt x="2199863" y="0"/>
                </a:moveTo>
                <a:lnTo>
                  <a:pt x="0" y="0"/>
                </a:lnTo>
                <a:lnTo>
                  <a:pt x="62471" y="13970"/>
                </a:lnTo>
                <a:lnTo>
                  <a:pt x="2136729" y="13970"/>
                </a:lnTo>
                <a:lnTo>
                  <a:pt x="2199863" y="0"/>
                </a:lnTo>
                <a:close/>
              </a:path>
            </a:pathLst>
          </a:custGeom>
          <a:solidFill>
            <a:srgbClr val="00A7C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bg object 195"/>
          <p:cNvSpPr/>
          <p:nvPr/>
        </p:nvSpPr>
        <p:spPr>
          <a:xfrm>
            <a:off x="6108118" y="457200"/>
            <a:ext cx="2085975" cy="13970"/>
          </a:xfrm>
          <a:custGeom>
            <a:avLst/>
            <a:gdLst/>
            <a:ahLst/>
            <a:cxnLst/>
            <a:rect l="l" t="t" r="r" b="b"/>
            <a:pathLst>
              <a:path w="2085975" h="13970">
                <a:moveTo>
                  <a:pt x="2085677" y="0"/>
                </a:moveTo>
                <a:lnTo>
                  <a:pt x="0" y="0"/>
                </a:lnTo>
                <a:lnTo>
                  <a:pt x="62471" y="13970"/>
                </a:lnTo>
                <a:lnTo>
                  <a:pt x="2022543" y="13970"/>
                </a:lnTo>
                <a:lnTo>
                  <a:pt x="2085677" y="0"/>
                </a:lnTo>
                <a:close/>
              </a:path>
            </a:pathLst>
          </a:custGeom>
          <a:solidFill>
            <a:srgbClr val="00A7C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bg object 196"/>
          <p:cNvSpPr/>
          <p:nvPr/>
        </p:nvSpPr>
        <p:spPr>
          <a:xfrm>
            <a:off x="6164910" y="469900"/>
            <a:ext cx="1971675" cy="15240"/>
          </a:xfrm>
          <a:custGeom>
            <a:avLst/>
            <a:gdLst/>
            <a:ahLst/>
            <a:cxnLst/>
            <a:rect l="l" t="t" r="r" b="b"/>
            <a:pathLst>
              <a:path w="1971675" h="15240">
                <a:moveTo>
                  <a:pt x="1971490" y="0"/>
                </a:moveTo>
                <a:lnTo>
                  <a:pt x="0" y="0"/>
                </a:lnTo>
                <a:lnTo>
                  <a:pt x="68150" y="15239"/>
                </a:lnTo>
                <a:lnTo>
                  <a:pt x="1902617" y="15239"/>
                </a:lnTo>
                <a:lnTo>
                  <a:pt x="1971490" y="0"/>
                </a:lnTo>
                <a:close/>
              </a:path>
            </a:pathLst>
          </a:custGeom>
          <a:solidFill>
            <a:srgbClr val="00A7C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bg object 197"/>
          <p:cNvSpPr/>
          <p:nvPr/>
        </p:nvSpPr>
        <p:spPr>
          <a:xfrm>
            <a:off x="6227382" y="483869"/>
            <a:ext cx="1845945" cy="13970"/>
          </a:xfrm>
          <a:custGeom>
            <a:avLst/>
            <a:gdLst/>
            <a:ahLst/>
            <a:cxnLst/>
            <a:rect l="l" t="t" r="r" b="b"/>
            <a:pathLst>
              <a:path w="1845945" h="13970">
                <a:moveTo>
                  <a:pt x="1845885" y="0"/>
                </a:moveTo>
                <a:lnTo>
                  <a:pt x="0" y="0"/>
                </a:lnTo>
                <a:lnTo>
                  <a:pt x="62471" y="13969"/>
                </a:lnTo>
                <a:lnTo>
                  <a:pt x="1782751" y="13969"/>
                </a:lnTo>
                <a:lnTo>
                  <a:pt x="1845885" y="0"/>
                </a:lnTo>
                <a:close/>
              </a:path>
            </a:pathLst>
          </a:custGeom>
          <a:solidFill>
            <a:srgbClr val="00A8B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bg object 198"/>
          <p:cNvSpPr/>
          <p:nvPr/>
        </p:nvSpPr>
        <p:spPr>
          <a:xfrm>
            <a:off x="6284174" y="496569"/>
            <a:ext cx="1732280" cy="13970"/>
          </a:xfrm>
          <a:custGeom>
            <a:avLst/>
            <a:gdLst/>
            <a:ahLst/>
            <a:cxnLst/>
            <a:rect l="l" t="t" r="r" b="b"/>
            <a:pathLst>
              <a:path w="1732279" h="13970">
                <a:moveTo>
                  <a:pt x="1731699" y="0"/>
                </a:moveTo>
                <a:lnTo>
                  <a:pt x="0" y="0"/>
                </a:lnTo>
                <a:lnTo>
                  <a:pt x="34075" y="7619"/>
                </a:lnTo>
                <a:lnTo>
                  <a:pt x="72823" y="13969"/>
                </a:lnTo>
                <a:lnTo>
                  <a:pt x="1668565" y="13969"/>
                </a:lnTo>
                <a:lnTo>
                  <a:pt x="1731699" y="0"/>
                </a:lnTo>
                <a:close/>
              </a:path>
            </a:pathLst>
          </a:custGeom>
          <a:solidFill>
            <a:srgbClr val="00A8B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bg object 199"/>
          <p:cNvSpPr/>
          <p:nvPr/>
        </p:nvSpPr>
        <p:spPr>
          <a:xfrm>
            <a:off x="6349248" y="509269"/>
            <a:ext cx="1609725" cy="13970"/>
          </a:xfrm>
          <a:custGeom>
            <a:avLst/>
            <a:gdLst/>
            <a:ahLst/>
            <a:cxnLst/>
            <a:rect l="l" t="t" r="r" b="b"/>
            <a:pathLst>
              <a:path w="1609725" h="13970">
                <a:moveTo>
                  <a:pt x="1609231" y="0"/>
                </a:moveTo>
                <a:lnTo>
                  <a:pt x="0" y="0"/>
                </a:lnTo>
                <a:lnTo>
                  <a:pt x="85245" y="13969"/>
                </a:lnTo>
                <a:lnTo>
                  <a:pt x="1528530" y="13969"/>
                </a:lnTo>
                <a:lnTo>
                  <a:pt x="1603491" y="1269"/>
                </a:lnTo>
                <a:lnTo>
                  <a:pt x="1609231" y="0"/>
                </a:lnTo>
                <a:close/>
              </a:path>
            </a:pathLst>
          </a:custGeom>
          <a:solidFill>
            <a:srgbClr val="00A9B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bg object 200"/>
          <p:cNvSpPr/>
          <p:nvPr/>
        </p:nvSpPr>
        <p:spPr>
          <a:xfrm>
            <a:off x="6426744" y="521969"/>
            <a:ext cx="1458595" cy="13970"/>
          </a:xfrm>
          <a:custGeom>
            <a:avLst/>
            <a:gdLst/>
            <a:ahLst/>
            <a:cxnLst/>
            <a:rect l="l" t="t" r="r" b="b"/>
            <a:pathLst>
              <a:path w="1458595" h="13970">
                <a:moveTo>
                  <a:pt x="1458530" y="0"/>
                </a:moveTo>
                <a:lnTo>
                  <a:pt x="0" y="0"/>
                </a:lnTo>
                <a:lnTo>
                  <a:pt x="85245" y="13969"/>
                </a:lnTo>
                <a:lnTo>
                  <a:pt x="1376073" y="13969"/>
                </a:lnTo>
                <a:lnTo>
                  <a:pt x="1458530" y="0"/>
                </a:lnTo>
                <a:close/>
              </a:path>
            </a:pathLst>
          </a:custGeom>
          <a:solidFill>
            <a:srgbClr val="00A9B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bg object 201"/>
          <p:cNvSpPr/>
          <p:nvPr/>
        </p:nvSpPr>
        <p:spPr>
          <a:xfrm>
            <a:off x="6511990" y="535940"/>
            <a:ext cx="1290955" cy="13970"/>
          </a:xfrm>
          <a:custGeom>
            <a:avLst/>
            <a:gdLst/>
            <a:ahLst/>
            <a:cxnLst/>
            <a:rect l="l" t="t" r="r" b="b"/>
            <a:pathLst>
              <a:path w="1290954" h="13970">
                <a:moveTo>
                  <a:pt x="1290828" y="0"/>
                </a:moveTo>
                <a:lnTo>
                  <a:pt x="0" y="0"/>
                </a:lnTo>
                <a:lnTo>
                  <a:pt x="85245" y="13970"/>
                </a:lnTo>
                <a:lnTo>
                  <a:pt x="1208371" y="13970"/>
                </a:lnTo>
                <a:lnTo>
                  <a:pt x="1290828" y="0"/>
                </a:lnTo>
                <a:close/>
              </a:path>
            </a:pathLst>
          </a:custGeom>
          <a:solidFill>
            <a:srgbClr val="00A9B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bg object 202"/>
          <p:cNvSpPr/>
          <p:nvPr/>
        </p:nvSpPr>
        <p:spPr>
          <a:xfrm>
            <a:off x="6589485" y="548640"/>
            <a:ext cx="1138555" cy="13970"/>
          </a:xfrm>
          <a:custGeom>
            <a:avLst/>
            <a:gdLst/>
            <a:ahLst/>
            <a:cxnLst/>
            <a:rect l="l" t="t" r="r" b="b"/>
            <a:pathLst>
              <a:path w="1138554" h="13970">
                <a:moveTo>
                  <a:pt x="1138371" y="0"/>
                </a:moveTo>
                <a:lnTo>
                  <a:pt x="0" y="0"/>
                </a:lnTo>
                <a:lnTo>
                  <a:pt x="85245" y="13970"/>
                </a:lnTo>
                <a:lnTo>
                  <a:pt x="1055914" y="13970"/>
                </a:lnTo>
                <a:lnTo>
                  <a:pt x="1138371" y="0"/>
                </a:lnTo>
                <a:close/>
              </a:path>
            </a:pathLst>
          </a:custGeom>
          <a:solidFill>
            <a:srgbClr val="00AAB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bg object 203"/>
          <p:cNvSpPr/>
          <p:nvPr/>
        </p:nvSpPr>
        <p:spPr>
          <a:xfrm>
            <a:off x="6666981" y="561340"/>
            <a:ext cx="986155" cy="13970"/>
          </a:xfrm>
          <a:custGeom>
            <a:avLst/>
            <a:gdLst/>
            <a:ahLst/>
            <a:cxnLst/>
            <a:rect l="l" t="t" r="r" b="b"/>
            <a:pathLst>
              <a:path w="986154" h="13970">
                <a:moveTo>
                  <a:pt x="985914" y="0"/>
                </a:moveTo>
                <a:lnTo>
                  <a:pt x="0" y="0"/>
                </a:lnTo>
                <a:lnTo>
                  <a:pt x="30998" y="5080"/>
                </a:lnTo>
                <a:lnTo>
                  <a:pt x="127306" y="13970"/>
                </a:lnTo>
                <a:lnTo>
                  <a:pt x="853450" y="13970"/>
                </a:lnTo>
                <a:lnTo>
                  <a:pt x="978418" y="1270"/>
                </a:lnTo>
                <a:lnTo>
                  <a:pt x="985914" y="0"/>
                </a:lnTo>
                <a:close/>
              </a:path>
            </a:pathLst>
          </a:custGeom>
          <a:solidFill>
            <a:srgbClr val="00AAB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bg object 204"/>
          <p:cNvSpPr/>
          <p:nvPr/>
        </p:nvSpPr>
        <p:spPr>
          <a:xfrm>
            <a:off x="6780530" y="574040"/>
            <a:ext cx="752475" cy="13970"/>
          </a:xfrm>
          <a:custGeom>
            <a:avLst/>
            <a:gdLst/>
            <a:ahLst/>
            <a:cxnLst/>
            <a:rect l="l" t="t" r="r" b="b"/>
            <a:pathLst>
              <a:path w="752475" h="13970">
                <a:moveTo>
                  <a:pt x="752398" y="0"/>
                </a:moveTo>
                <a:lnTo>
                  <a:pt x="0" y="0"/>
                </a:lnTo>
                <a:lnTo>
                  <a:pt x="151341" y="13970"/>
                </a:lnTo>
                <a:lnTo>
                  <a:pt x="614934" y="13970"/>
                </a:lnTo>
                <a:lnTo>
                  <a:pt x="752398" y="0"/>
                </a:lnTo>
                <a:close/>
              </a:path>
            </a:pathLst>
          </a:custGeom>
          <a:solidFill>
            <a:srgbClr val="00AAB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bg object 205"/>
          <p:cNvSpPr/>
          <p:nvPr/>
        </p:nvSpPr>
        <p:spPr>
          <a:xfrm>
            <a:off x="6959384" y="586739"/>
            <a:ext cx="411480" cy="12700"/>
          </a:xfrm>
          <a:custGeom>
            <a:avLst/>
            <a:gdLst/>
            <a:ahLst/>
            <a:cxnLst/>
            <a:rect l="l" t="t" r="r" b="b"/>
            <a:pathLst>
              <a:path w="411479" h="12700">
                <a:moveTo>
                  <a:pt x="411086" y="0"/>
                </a:moveTo>
                <a:lnTo>
                  <a:pt x="0" y="0"/>
                </a:lnTo>
                <a:lnTo>
                  <a:pt x="0" y="7620"/>
                </a:lnTo>
                <a:lnTo>
                  <a:pt x="55029" y="7620"/>
                </a:lnTo>
                <a:lnTo>
                  <a:pt x="55029" y="10160"/>
                </a:lnTo>
                <a:lnTo>
                  <a:pt x="144360" y="10160"/>
                </a:lnTo>
                <a:lnTo>
                  <a:pt x="144360" y="12700"/>
                </a:lnTo>
                <a:lnTo>
                  <a:pt x="258330" y="12700"/>
                </a:lnTo>
                <a:lnTo>
                  <a:pt x="258330" y="10160"/>
                </a:lnTo>
                <a:lnTo>
                  <a:pt x="335178" y="10160"/>
                </a:lnTo>
                <a:lnTo>
                  <a:pt x="335178" y="7620"/>
                </a:lnTo>
                <a:lnTo>
                  <a:pt x="411086" y="7620"/>
                </a:lnTo>
                <a:lnTo>
                  <a:pt x="411086" y="0"/>
                </a:lnTo>
                <a:close/>
              </a:path>
            </a:pathLst>
          </a:custGeom>
          <a:solidFill>
            <a:srgbClr val="00ABB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bg object 206"/>
          <p:cNvSpPr/>
          <p:nvPr/>
        </p:nvSpPr>
        <p:spPr>
          <a:xfrm>
            <a:off x="3810" y="203200"/>
            <a:ext cx="9140190" cy="6477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bg object 207"/>
          <p:cNvSpPr/>
          <p:nvPr/>
        </p:nvSpPr>
        <p:spPr>
          <a:xfrm>
            <a:off x="0" y="247650"/>
            <a:ext cx="9144000" cy="56133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-12700" y="368300"/>
            <a:ext cx="3257550" cy="78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rgbClr val="03607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7340" y="1148079"/>
            <a:ext cx="8067040" cy="4794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96300" y="6543124"/>
            <a:ext cx="228600" cy="1943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035B74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pPr marL="38100">
                <a:lnSpc>
                  <a:spcPts val="1410"/>
                </a:lnSpc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97900" y="6526530"/>
            <a:ext cx="101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D0E9ED"/>
                </a:solidFill>
                <a:latin typeface="Times New Roman"/>
                <a:cs typeface="Times New Roman"/>
              </a:rPr>
              <a:t>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0709" y="1096009"/>
            <a:ext cx="755269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3038475" algn="l"/>
                <a:tab pos="3862070" algn="l"/>
              </a:tabLst>
            </a:pPr>
            <a:r>
              <a:rPr lang="en-US" sz="6000" b="1" spc="-5" dirty="0" smtClean="0">
                <a:solidFill>
                  <a:srgbClr val="FFCC00"/>
                </a:solidFill>
                <a:latin typeface="Times New Roman"/>
                <a:cs typeface="Times New Roman"/>
              </a:rPr>
              <a:t>Lecture # 13</a:t>
            </a:r>
            <a:endParaRPr sz="6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1959" y="2214879"/>
            <a:ext cx="8157845" cy="2494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0" algn="ctr">
              <a:lnSpc>
                <a:spcPct val="100000"/>
              </a:lnSpc>
              <a:spcBef>
                <a:spcPts val="100"/>
              </a:spcBef>
              <a:tabLst>
                <a:tab pos="1873250" algn="l"/>
                <a:tab pos="1896745" algn="l"/>
                <a:tab pos="4016375" algn="l"/>
              </a:tabLst>
            </a:pPr>
            <a:r>
              <a:rPr sz="54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Unit:	</a:t>
            </a:r>
            <a:r>
              <a:rPr sz="5400" b="1" spc="-15" dirty="0">
                <a:solidFill>
                  <a:srgbClr val="FF3300"/>
                </a:solidFill>
                <a:latin typeface="Times New Roman"/>
                <a:cs typeface="Times New Roman"/>
              </a:rPr>
              <a:t>Elastic	</a:t>
            </a:r>
            <a:r>
              <a:rPr sz="54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stress </a:t>
            </a:r>
            <a:r>
              <a:rPr sz="5400" b="1" dirty="0">
                <a:solidFill>
                  <a:srgbClr val="FF3300"/>
                </a:solidFill>
                <a:latin typeface="Times New Roman"/>
                <a:cs typeface="Times New Roman"/>
              </a:rPr>
              <a:t>and  </a:t>
            </a:r>
            <a:r>
              <a:rPr sz="54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strain		behavior </a:t>
            </a:r>
            <a:r>
              <a:rPr sz="5400" b="1" dirty="0">
                <a:solidFill>
                  <a:srgbClr val="FF3300"/>
                </a:solidFill>
                <a:latin typeface="Times New Roman"/>
                <a:cs typeface="Times New Roman"/>
              </a:rPr>
              <a:t>of</a:t>
            </a:r>
            <a:r>
              <a:rPr sz="5400" b="1" spc="-7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5400" b="1" dirty="0">
                <a:solidFill>
                  <a:srgbClr val="FF3300"/>
                </a:solidFill>
                <a:latin typeface="Times New Roman"/>
                <a:cs typeface="Times New Roman"/>
              </a:rPr>
              <a:t>materials  </a:t>
            </a:r>
            <a:r>
              <a:rPr sz="54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(stress-strain</a:t>
            </a:r>
            <a:r>
              <a:rPr sz="5400" b="1" spc="-1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54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diagram)</a:t>
            </a:r>
            <a:endParaRPr sz="5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4067175" cy="10160"/>
            </a:xfrm>
            <a:custGeom>
              <a:avLst/>
              <a:gdLst/>
              <a:ahLst/>
              <a:cxnLst/>
              <a:rect l="l" t="t" r="r" b="b"/>
              <a:pathLst>
                <a:path w="4067175" h="10160">
                  <a:moveTo>
                    <a:pt x="4066921" y="10160"/>
                  </a:moveTo>
                  <a:lnTo>
                    <a:pt x="4046397" y="1270"/>
                  </a:lnTo>
                  <a:lnTo>
                    <a:pt x="4043476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0160"/>
                  </a:lnTo>
                  <a:lnTo>
                    <a:pt x="4066921" y="10160"/>
                  </a:lnTo>
                  <a:close/>
                </a:path>
              </a:pathLst>
            </a:custGeom>
            <a:solidFill>
              <a:srgbClr val="00EAF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8889"/>
              <a:ext cx="4087495" cy="10160"/>
            </a:xfrm>
            <a:custGeom>
              <a:avLst/>
              <a:gdLst/>
              <a:ahLst/>
              <a:cxnLst/>
              <a:rect l="l" t="t" r="r" b="b"/>
              <a:pathLst>
                <a:path w="4087495" h="10160">
                  <a:moveTo>
                    <a:pt x="406400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4087446" y="10159"/>
                  </a:lnTo>
                  <a:lnTo>
                    <a:pt x="4064000" y="0"/>
                  </a:lnTo>
                  <a:close/>
                </a:path>
              </a:pathLst>
            </a:custGeom>
            <a:solidFill>
              <a:srgbClr val="00E9F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17779"/>
              <a:ext cx="4105910" cy="10160"/>
            </a:xfrm>
            <a:custGeom>
              <a:avLst/>
              <a:gdLst/>
              <a:ahLst/>
              <a:cxnLst/>
              <a:rect l="l" t="t" r="r" b="b"/>
              <a:pathLst>
                <a:path w="4105910" h="10159">
                  <a:moveTo>
                    <a:pt x="4105605" y="7620"/>
                  </a:moveTo>
                  <a:lnTo>
                    <a:pt x="4093299" y="7620"/>
                  </a:lnTo>
                  <a:lnTo>
                    <a:pt x="4093299" y="0"/>
                  </a:lnTo>
                  <a:lnTo>
                    <a:pt x="0" y="0"/>
                  </a:lnTo>
                  <a:lnTo>
                    <a:pt x="0" y="7620"/>
                  </a:lnTo>
                  <a:lnTo>
                    <a:pt x="0" y="10160"/>
                  </a:lnTo>
                  <a:lnTo>
                    <a:pt x="4105605" y="10160"/>
                  </a:lnTo>
                  <a:lnTo>
                    <a:pt x="4105605" y="7620"/>
                  </a:lnTo>
                  <a:close/>
                </a:path>
              </a:pathLst>
            </a:custGeom>
            <a:solidFill>
              <a:srgbClr val="00E8F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27940"/>
              <a:ext cx="4133850" cy="8890"/>
            </a:xfrm>
            <a:custGeom>
              <a:avLst/>
              <a:gdLst/>
              <a:ahLst/>
              <a:cxnLst/>
              <a:rect l="l" t="t" r="r" b="b"/>
              <a:pathLst>
                <a:path w="4133850" h="8890">
                  <a:moveTo>
                    <a:pt x="4109127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4133722" y="8889"/>
                  </a:lnTo>
                  <a:lnTo>
                    <a:pt x="4109127" y="0"/>
                  </a:lnTo>
                  <a:close/>
                </a:path>
              </a:pathLst>
            </a:custGeom>
            <a:solidFill>
              <a:srgbClr val="00E7F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36830"/>
              <a:ext cx="4162425" cy="10160"/>
            </a:xfrm>
            <a:custGeom>
              <a:avLst/>
              <a:gdLst/>
              <a:ahLst/>
              <a:cxnLst/>
              <a:rect l="l" t="t" r="r" b="b"/>
              <a:pathLst>
                <a:path w="4162425" h="10159">
                  <a:moveTo>
                    <a:pt x="4133722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4161832" y="10160"/>
                  </a:lnTo>
                  <a:lnTo>
                    <a:pt x="4133722" y="0"/>
                  </a:lnTo>
                  <a:close/>
                </a:path>
              </a:pathLst>
            </a:custGeom>
            <a:solidFill>
              <a:srgbClr val="00E6F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45719"/>
              <a:ext cx="4186554" cy="10160"/>
            </a:xfrm>
            <a:custGeom>
              <a:avLst/>
              <a:gdLst/>
              <a:ahLst/>
              <a:cxnLst/>
              <a:rect l="l" t="t" r="r" b="b"/>
              <a:pathLst>
                <a:path w="4186554" h="10159">
                  <a:moveTo>
                    <a:pt x="4158318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4186428" y="10159"/>
                  </a:lnTo>
                  <a:lnTo>
                    <a:pt x="4158318" y="0"/>
                  </a:lnTo>
                  <a:close/>
                </a:path>
              </a:pathLst>
            </a:custGeom>
            <a:solidFill>
              <a:srgbClr val="00E5F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54609"/>
              <a:ext cx="4210050" cy="10160"/>
            </a:xfrm>
            <a:custGeom>
              <a:avLst/>
              <a:gdLst/>
              <a:ahLst/>
              <a:cxnLst/>
              <a:rect l="l" t="t" r="r" b="b"/>
              <a:pathLst>
                <a:path w="4210050" h="10159">
                  <a:moveTo>
                    <a:pt x="4209592" y="8890"/>
                  </a:moveTo>
                  <a:lnTo>
                    <a:pt x="4195203" y="8890"/>
                  </a:lnTo>
                  <a:lnTo>
                    <a:pt x="4195203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4209592" y="10160"/>
                  </a:lnTo>
                  <a:lnTo>
                    <a:pt x="4209592" y="8890"/>
                  </a:lnTo>
                  <a:close/>
                </a:path>
              </a:pathLst>
            </a:custGeom>
            <a:solidFill>
              <a:srgbClr val="00E4F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63500"/>
              <a:ext cx="4241165" cy="10160"/>
            </a:xfrm>
            <a:custGeom>
              <a:avLst/>
              <a:gdLst/>
              <a:ahLst/>
              <a:cxnLst/>
              <a:rect l="l" t="t" r="r" b="b"/>
              <a:pathLst>
                <a:path w="4241165" h="10159">
                  <a:moveTo>
                    <a:pt x="420751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4240934" y="10159"/>
                  </a:lnTo>
                  <a:lnTo>
                    <a:pt x="4207510" y="0"/>
                  </a:lnTo>
                  <a:close/>
                </a:path>
              </a:pathLst>
            </a:custGeom>
            <a:solidFill>
              <a:srgbClr val="00E3F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73659"/>
              <a:ext cx="9144000" cy="8890"/>
            </a:xfrm>
            <a:custGeom>
              <a:avLst/>
              <a:gdLst/>
              <a:ahLst/>
              <a:cxnLst/>
              <a:rect l="l" t="t" r="r" b="b"/>
              <a:pathLst>
                <a:path w="9144000" h="8890">
                  <a:moveTo>
                    <a:pt x="4270172" y="8890"/>
                  </a:moveTo>
                  <a:lnTo>
                    <a:pt x="4240923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4270172" y="8890"/>
                  </a:lnTo>
                  <a:close/>
                </a:path>
                <a:path w="9144000" h="8890">
                  <a:moveTo>
                    <a:pt x="9144000" y="6350"/>
                  </a:moveTo>
                  <a:lnTo>
                    <a:pt x="9137117" y="8890"/>
                  </a:lnTo>
                  <a:lnTo>
                    <a:pt x="9144000" y="8890"/>
                  </a:lnTo>
                  <a:lnTo>
                    <a:pt x="9144000" y="6350"/>
                  </a:lnTo>
                  <a:close/>
                </a:path>
              </a:pathLst>
            </a:custGeom>
            <a:solidFill>
              <a:srgbClr val="00E2F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8254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59">
                  <a:moveTo>
                    <a:pt x="4303598" y="10160"/>
                  </a:moveTo>
                  <a:lnTo>
                    <a:pt x="4270172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303598" y="10160"/>
                  </a:lnTo>
                  <a:close/>
                </a:path>
                <a:path w="9144000" h="10159">
                  <a:moveTo>
                    <a:pt x="9144000" y="0"/>
                  </a:moveTo>
                  <a:lnTo>
                    <a:pt x="9137117" y="0"/>
                  </a:lnTo>
                  <a:lnTo>
                    <a:pt x="9109634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E1F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9143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59">
                  <a:moveTo>
                    <a:pt x="4332846" y="10160"/>
                  </a:moveTo>
                  <a:lnTo>
                    <a:pt x="4299420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332846" y="10160"/>
                  </a:lnTo>
                  <a:close/>
                </a:path>
                <a:path w="9144000" h="10159">
                  <a:moveTo>
                    <a:pt x="9144000" y="0"/>
                  </a:moveTo>
                  <a:lnTo>
                    <a:pt x="9113075" y="0"/>
                  </a:lnTo>
                  <a:lnTo>
                    <a:pt x="9085580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E0F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10032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362094" y="10160"/>
                  </a:moveTo>
                  <a:lnTo>
                    <a:pt x="4328668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362094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9089022" y="0"/>
                  </a:lnTo>
                  <a:lnTo>
                    <a:pt x="9061539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FF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10921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391342" y="10160"/>
                  </a:moveTo>
                  <a:lnTo>
                    <a:pt x="4357916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391342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9064968" y="0"/>
                  </a:lnTo>
                  <a:lnTo>
                    <a:pt x="9037485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EE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0" y="119379"/>
              <a:ext cx="9144000" cy="8890"/>
            </a:xfrm>
            <a:custGeom>
              <a:avLst/>
              <a:gdLst/>
              <a:ahLst/>
              <a:cxnLst/>
              <a:rect l="l" t="t" r="r" b="b"/>
              <a:pathLst>
                <a:path w="9144000" h="8889">
                  <a:moveTo>
                    <a:pt x="4420590" y="8890"/>
                  </a:moveTo>
                  <a:lnTo>
                    <a:pt x="4391342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4420590" y="8890"/>
                  </a:lnTo>
                  <a:close/>
                </a:path>
                <a:path w="9144000" h="8889">
                  <a:moveTo>
                    <a:pt x="9144000" y="0"/>
                  </a:moveTo>
                  <a:lnTo>
                    <a:pt x="9037485" y="0"/>
                  </a:lnTo>
                  <a:lnTo>
                    <a:pt x="9013431" y="8890"/>
                  </a:lnTo>
                  <a:lnTo>
                    <a:pt x="9144000" y="889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DE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0" y="12826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454017" y="10160"/>
                  </a:moveTo>
                  <a:lnTo>
                    <a:pt x="4420590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454017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9013431" y="0"/>
                  </a:lnTo>
                  <a:lnTo>
                    <a:pt x="8985948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CE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13715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483265" y="10160"/>
                  </a:moveTo>
                  <a:lnTo>
                    <a:pt x="4449838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483265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989377" y="0"/>
                  </a:lnTo>
                  <a:lnTo>
                    <a:pt x="8961895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BE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0" y="14604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506125" y="5080"/>
                  </a:moveTo>
                  <a:lnTo>
                    <a:pt x="4487443" y="5080"/>
                  </a:lnTo>
                  <a:lnTo>
                    <a:pt x="4487443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0" y="10160"/>
                  </a:lnTo>
                  <a:lnTo>
                    <a:pt x="4506125" y="10160"/>
                  </a:lnTo>
                  <a:lnTo>
                    <a:pt x="4506125" y="508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965336" y="0"/>
                  </a:lnTo>
                  <a:lnTo>
                    <a:pt x="8937841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AE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0" y="15493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552594" y="10160"/>
                  </a:moveTo>
                  <a:lnTo>
                    <a:pt x="4511281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552594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941283" y="0"/>
                  </a:lnTo>
                  <a:lnTo>
                    <a:pt x="8913800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9E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0" y="165099"/>
              <a:ext cx="9144000" cy="8890"/>
            </a:xfrm>
            <a:custGeom>
              <a:avLst/>
              <a:gdLst/>
              <a:ahLst/>
              <a:cxnLst/>
              <a:rect l="l" t="t" r="r" b="b"/>
              <a:pathLst>
                <a:path w="9144000" h="8889">
                  <a:moveTo>
                    <a:pt x="4588751" y="8890"/>
                  </a:moveTo>
                  <a:lnTo>
                    <a:pt x="4552594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4588751" y="8890"/>
                  </a:lnTo>
                  <a:close/>
                </a:path>
                <a:path w="9144000" h="8889">
                  <a:moveTo>
                    <a:pt x="9144000" y="0"/>
                  </a:moveTo>
                  <a:lnTo>
                    <a:pt x="8913800" y="0"/>
                  </a:lnTo>
                  <a:lnTo>
                    <a:pt x="8889746" y="8890"/>
                  </a:lnTo>
                  <a:lnTo>
                    <a:pt x="9144000" y="889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8E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0" y="17398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630064" y="10160"/>
                  </a:moveTo>
                  <a:lnTo>
                    <a:pt x="4588751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630064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889746" y="0"/>
                  </a:lnTo>
                  <a:lnTo>
                    <a:pt x="8862263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7E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0" y="18287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666208" y="10160"/>
                  </a:moveTo>
                  <a:lnTo>
                    <a:pt x="4624895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666208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865692" y="0"/>
                  </a:lnTo>
                  <a:lnTo>
                    <a:pt x="8838209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6E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0" y="19176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702353" y="10160"/>
                  </a:moveTo>
                  <a:lnTo>
                    <a:pt x="4661039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702353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841638" y="0"/>
                  </a:lnTo>
                  <a:lnTo>
                    <a:pt x="8814156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5E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0" y="20065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738509" y="10160"/>
                  </a:moveTo>
                  <a:lnTo>
                    <a:pt x="4697196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738509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817597" y="0"/>
                  </a:lnTo>
                  <a:lnTo>
                    <a:pt x="8790102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4E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0" y="210819"/>
              <a:ext cx="9144000" cy="8890"/>
            </a:xfrm>
            <a:custGeom>
              <a:avLst/>
              <a:gdLst/>
              <a:ahLst/>
              <a:cxnLst/>
              <a:rect l="l" t="t" r="r" b="b"/>
              <a:pathLst>
                <a:path w="9144000" h="8889">
                  <a:moveTo>
                    <a:pt x="4774654" y="8890"/>
                  </a:moveTo>
                  <a:lnTo>
                    <a:pt x="4738509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4774654" y="8890"/>
                  </a:lnTo>
                  <a:close/>
                </a:path>
                <a:path w="9144000" h="8889">
                  <a:moveTo>
                    <a:pt x="9144000" y="0"/>
                  </a:moveTo>
                  <a:lnTo>
                    <a:pt x="8790102" y="0"/>
                  </a:lnTo>
                  <a:lnTo>
                    <a:pt x="8766061" y="8890"/>
                  </a:lnTo>
                  <a:lnTo>
                    <a:pt x="9144000" y="889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3E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0" y="21970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815967" y="10160"/>
                  </a:moveTo>
                  <a:lnTo>
                    <a:pt x="4774654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815967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762619" y="0"/>
                  </a:lnTo>
                  <a:lnTo>
                    <a:pt x="8762619" y="2540"/>
                  </a:lnTo>
                  <a:lnTo>
                    <a:pt x="8747277" y="2540"/>
                  </a:lnTo>
                  <a:lnTo>
                    <a:pt x="8747277" y="10160"/>
                  </a:lnTo>
                  <a:lnTo>
                    <a:pt x="9144000" y="10160"/>
                  </a:lnTo>
                  <a:lnTo>
                    <a:pt x="9144000" y="254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2E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0" y="22859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852111" y="10160"/>
                  </a:moveTo>
                  <a:lnTo>
                    <a:pt x="4810798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852111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739340" y="0"/>
                  </a:lnTo>
                  <a:lnTo>
                    <a:pt x="8707590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1E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0" y="237502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888268" y="10147"/>
                  </a:moveTo>
                  <a:lnTo>
                    <a:pt x="4846955" y="0"/>
                  </a:lnTo>
                  <a:lnTo>
                    <a:pt x="0" y="0"/>
                  </a:lnTo>
                  <a:lnTo>
                    <a:pt x="0" y="10147"/>
                  </a:lnTo>
                  <a:lnTo>
                    <a:pt x="4888268" y="10147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711552" y="0"/>
                  </a:lnTo>
                  <a:lnTo>
                    <a:pt x="8679815" y="10147"/>
                  </a:lnTo>
                  <a:lnTo>
                    <a:pt x="9144000" y="1014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0E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0" y="246379"/>
              <a:ext cx="9144000" cy="10795"/>
            </a:xfrm>
            <a:custGeom>
              <a:avLst/>
              <a:gdLst/>
              <a:ahLst/>
              <a:cxnLst/>
              <a:rect l="l" t="t" r="r" b="b"/>
              <a:pathLst>
                <a:path w="9144000" h="10795">
                  <a:moveTo>
                    <a:pt x="4924412" y="10172"/>
                  </a:moveTo>
                  <a:lnTo>
                    <a:pt x="4883099" y="0"/>
                  </a:lnTo>
                  <a:lnTo>
                    <a:pt x="0" y="0"/>
                  </a:lnTo>
                  <a:lnTo>
                    <a:pt x="0" y="10172"/>
                  </a:lnTo>
                  <a:lnTo>
                    <a:pt x="4924412" y="10172"/>
                  </a:lnTo>
                  <a:close/>
                </a:path>
                <a:path w="9144000" h="10795">
                  <a:moveTo>
                    <a:pt x="9144000" y="0"/>
                  </a:moveTo>
                  <a:lnTo>
                    <a:pt x="8683777" y="0"/>
                  </a:lnTo>
                  <a:lnTo>
                    <a:pt x="8652027" y="10172"/>
                  </a:lnTo>
                  <a:lnTo>
                    <a:pt x="9144000" y="1017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FE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0" y="256552"/>
              <a:ext cx="9144000" cy="8890"/>
            </a:xfrm>
            <a:custGeom>
              <a:avLst/>
              <a:gdLst/>
              <a:ahLst/>
              <a:cxnLst/>
              <a:rect l="l" t="t" r="r" b="b"/>
              <a:pathLst>
                <a:path w="9144000" h="8889">
                  <a:moveTo>
                    <a:pt x="4960569" y="8877"/>
                  </a:moveTo>
                  <a:lnTo>
                    <a:pt x="4924412" y="0"/>
                  </a:lnTo>
                  <a:lnTo>
                    <a:pt x="0" y="0"/>
                  </a:lnTo>
                  <a:lnTo>
                    <a:pt x="0" y="8877"/>
                  </a:lnTo>
                  <a:lnTo>
                    <a:pt x="4960569" y="8877"/>
                  </a:lnTo>
                  <a:close/>
                </a:path>
                <a:path w="9144000" h="8889">
                  <a:moveTo>
                    <a:pt x="9144000" y="0"/>
                  </a:moveTo>
                  <a:lnTo>
                    <a:pt x="8652027" y="0"/>
                  </a:lnTo>
                  <a:lnTo>
                    <a:pt x="8624252" y="8877"/>
                  </a:lnTo>
                  <a:lnTo>
                    <a:pt x="9144000" y="887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EE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0" y="265429"/>
              <a:ext cx="9144000" cy="10795"/>
            </a:xfrm>
            <a:custGeom>
              <a:avLst/>
              <a:gdLst/>
              <a:ahLst/>
              <a:cxnLst/>
              <a:rect l="l" t="t" r="r" b="b"/>
              <a:pathLst>
                <a:path w="9144000" h="10795">
                  <a:moveTo>
                    <a:pt x="5001882" y="10172"/>
                  </a:moveTo>
                  <a:lnTo>
                    <a:pt x="4960569" y="0"/>
                  </a:lnTo>
                  <a:lnTo>
                    <a:pt x="0" y="0"/>
                  </a:lnTo>
                  <a:lnTo>
                    <a:pt x="0" y="10172"/>
                  </a:lnTo>
                  <a:lnTo>
                    <a:pt x="5001882" y="10172"/>
                  </a:lnTo>
                  <a:close/>
                </a:path>
                <a:path w="9144000" h="10795">
                  <a:moveTo>
                    <a:pt x="9144000" y="0"/>
                  </a:moveTo>
                  <a:lnTo>
                    <a:pt x="8624240" y="0"/>
                  </a:lnTo>
                  <a:lnTo>
                    <a:pt x="8592490" y="10172"/>
                  </a:lnTo>
                  <a:lnTo>
                    <a:pt x="9144000" y="1017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DE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0" y="27431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5038026" y="10160"/>
                  </a:moveTo>
                  <a:lnTo>
                    <a:pt x="4996713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5038026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596465" y="0"/>
                  </a:lnTo>
                  <a:lnTo>
                    <a:pt x="8564715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CE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0" y="28320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5074170" y="10160"/>
                  </a:moveTo>
                  <a:lnTo>
                    <a:pt x="5032857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5074170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568690" y="0"/>
                  </a:lnTo>
                  <a:lnTo>
                    <a:pt x="8536927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CE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0" y="29209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5110327" y="10160"/>
                  </a:moveTo>
                  <a:lnTo>
                    <a:pt x="5069014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5110327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540902" y="0"/>
                  </a:lnTo>
                  <a:lnTo>
                    <a:pt x="8509152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AE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0" y="302259"/>
              <a:ext cx="9144000" cy="8890"/>
            </a:xfrm>
            <a:custGeom>
              <a:avLst/>
              <a:gdLst/>
              <a:ahLst/>
              <a:cxnLst/>
              <a:rect l="l" t="t" r="r" b="b"/>
              <a:pathLst>
                <a:path w="9144000" h="8889">
                  <a:moveTo>
                    <a:pt x="5146472" y="8890"/>
                  </a:moveTo>
                  <a:lnTo>
                    <a:pt x="5110327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5146472" y="8890"/>
                  </a:lnTo>
                  <a:close/>
                </a:path>
                <a:path w="9144000" h="8889">
                  <a:moveTo>
                    <a:pt x="9144000" y="0"/>
                  </a:moveTo>
                  <a:lnTo>
                    <a:pt x="8507171" y="0"/>
                  </a:lnTo>
                  <a:lnTo>
                    <a:pt x="8507171" y="1270"/>
                  </a:lnTo>
                  <a:lnTo>
                    <a:pt x="8491842" y="1270"/>
                  </a:lnTo>
                  <a:lnTo>
                    <a:pt x="8491842" y="8890"/>
                  </a:lnTo>
                  <a:lnTo>
                    <a:pt x="9144000" y="8890"/>
                  </a:lnTo>
                  <a:lnTo>
                    <a:pt x="9144000" y="127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9E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0" y="31114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235204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175040" y="10160"/>
                  </a:lnTo>
                  <a:lnTo>
                    <a:pt x="2352040" y="0"/>
                  </a:lnTo>
                  <a:close/>
                </a:path>
                <a:path w="9144000" h="10160">
                  <a:moveTo>
                    <a:pt x="5187785" y="10160"/>
                  </a:moveTo>
                  <a:lnTo>
                    <a:pt x="5146472" y="0"/>
                  </a:lnTo>
                  <a:lnTo>
                    <a:pt x="2824480" y="0"/>
                  </a:lnTo>
                  <a:lnTo>
                    <a:pt x="2986278" y="10160"/>
                  </a:lnTo>
                  <a:lnTo>
                    <a:pt x="5187785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478507" y="0"/>
                  </a:lnTo>
                  <a:lnTo>
                    <a:pt x="8442960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8E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0" y="320052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2197163" y="0"/>
                  </a:moveTo>
                  <a:lnTo>
                    <a:pt x="0" y="0"/>
                  </a:lnTo>
                  <a:lnTo>
                    <a:pt x="0" y="10147"/>
                  </a:lnTo>
                  <a:lnTo>
                    <a:pt x="2020163" y="10147"/>
                  </a:lnTo>
                  <a:lnTo>
                    <a:pt x="2197163" y="0"/>
                  </a:lnTo>
                  <a:close/>
                </a:path>
                <a:path w="9144000" h="10160">
                  <a:moveTo>
                    <a:pt x="5223929" y="10147"/>
                  </a:moveTo>
                  <a:lnTo>
                    <a:pt x="5182616" y="0"/>
                  </a:lnTo>
                  <a:lnTo>
                    <a:pt x="2966059" y="0"/>
                  </a:lnTo>
                  <a:lnTo>
                    <a:pt x="3127857" y="10147"/>
                  </a:lnTo>
                  <a:lnTo>
                    <a:pt x="5223929" y="10147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447392" y="0"/>
                  </a:lnTo>
                  <a:lnTo>
                    <a:pt x="8411845" y="10147"/>
                  </a:lnTo>
                  <a:lnTo>
                    <a:pt x="9144000" y="1014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7E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0" y="328929"/>
              <a:ext cx="9144000" cy="10795"/>
            </a:xfrm>
            <a:custGeom>
              <a:avLst/>
              <a:gdLst/>
              <a:ahLst/>
              <a:cxnLst/>
              <a:rect l="l" t="t" r="r" b="b"/>
              <a:pathLst>
                <a:path w="9144000" h="10795">
                  <a:moveTo>
                    <a:pt x="1986978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0" y="10160"/>
                  </a:lnTo>
                  <a:lnTo>
                    <a:pt x="1918627" y="10160"/>
                  </a:lnTo>
                  <a:lnTo>
                    <a:pt x="1918627" y="6350"/>
                  </a:lnTo>
                  <a:lnTo>
                    <a:pt x="1986978" y="6350"/>
                  </a:lnTo>
                  <a:lnTo>
                    <a:pt x="1986978" y="0"/>
                  </a:lnTo>
                  <a:close/>
                </a:path>
                <a:path w="9144000" h="10795">
                  <a:moveTo>
                    <a:pt x="5260086" y="10172"/>
                  </a:moveTo>
                  <a:lnTo>
                    <a:pt x="5218773" y="0"/>
                  </a:lnTo>
                  <a:lnTo>
                    <a:pt x="3107639" y="0"/>
                  </a:lnTo>
                  <a:lnTo>
                    <a:pt x="3269450" y="10172"/>
                  </a:lnTo>
                  <a:lnTo>
                    <a:pt x="5260086" y="10172"/>
                  </a:lnTo>
                  <a:close/>
                </a:path>
                <a:path w="9144000" h="10795">
                  <a:moveTo>
                    <a:pt x="9144000" y="0"/>
                  </a:moveTo>
                  <a:lnTo>
                    <a:pt x="8409622" y="0"/>
                  </a:lnTo>
                  <a:lnTo>
                    <a:pt x="8409622" y="3810"/>
                  </a:lnTo>
                  <a:lnTo>
                    <a:pt x="8391842" y="3810"/>
                  </a:lnTo>
                  <a:lnTo>
                    <a:pt x="8391842" y="10160"/>
                  </a:lnTo>
                  <a:lnTo>
                    <a:pt x="9136761" y="10160"/>
                  </a:lnTo>
                  <a:lnTo>
                    <a:pt x="9136761" y="3810"/>
                  </a:lnTo>
                  <a:lnTo>
                    <a:pt x="9144000" y="381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6E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0" y="339090"/>
              <a:ext cx="9128125" cy="8890"/>
            </a:xfrm>
            <a:custGeom>
              <a:avLst/>
              <a:gdLst/>
              <a:ahLst/>
              <a:cxnLst/>
              <a:rect l="l" t="t" r="r" b="b"/>
              <a:pathLst>
                <a:path w="9128125" h="8889">
                  <a:moveTo>
                    <a:pt x="1905606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1844790" y="8889"/>
                  </a:lnTo>
                  <a:lnTo>
                    <a:pt x="1905606" y="0"/>
                  </a:lnTo>
                  <a:close/>
                </a:path>
                <a:path w="9128125" h="8889">
                  <a:moveTo>
                    <a:pt x="5260087" y="0"/>
                  </a:moveTo>
                  <a:lnTo>
                    <a:pt x="3269450" y="0"/>
                  </a:lnTo>
                  <a:lnTo>
                    <a:pt x="3370579" y="6350"/>
                  </a:lnTo>
                  <a:lnTo>
                    <a:pt x="3393006" y="8889"/>
                  </a:lnTo>
                  <a:lnTo>
                    <a:pt x="5300834" y="8889"/>
                  </a:lnTo>
                  <a:lnTo>
                    <a:pt x="5275580" y="3809"/>
                  </a:lnTo>
                  <a:lnTo>
                    <a:pt x="5260087" y="0"/>
                  </a:lnTo>
                  <a:close/>
                </a:path>
                <a:path w="9128125" h="8889">
                  <a:moveTo>
                    <a:pt x="9127807" y="0"/>
                  </a:moveTo>
                  <a:lnTo>
                    <a:pt x="8380729" y="0"/>
                  </a:lnTo>
                  <a:lnTo>
                    <a:pt x="8349615" y="8889"/>
                  </a:lnTo>
                  <a:lnTo>
                    <a:pt x="9102725" y="8889"/>
                  </a:lnTo>
                  <a:lnTo>
                    <a:pt x="9127807" y="0"/>
                  </a:lnTo>
                  <a:close/>
                </a:path>
              </a:pathLst>
            </a:custGeom>
            <a:solidFill>
              <a:srgbClr val="00C5D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/>
          <p:nvPr/>
        </p:nvSpPr>
        <p:spPr>
          <a:xfrm>
            <a:off x="0" y="347979"/>
            <a:ext cx="1845310" cy="8890"/>
          </a:xfrm>
          <a:custGeom>
            <a:avLst/>
            <a:gdLst/>
            <a:ahLst/>
            <a:cxnLst/>
            <a:rect l="l" t="t" r="r" b="b"/>
            <a:pathLst>
              <a:path w="1845310" h="8889">
                <a:moveTo>
                  <a:pt x="1844790" y="0"/>
                </a:moveTo>
                <a:lnTo>
                  <a:pt x="0" y="0"/>
                </a:lnTo>
                <a:lnTo>
                  <a:pt x="0" y="8890"/>
                </a:lnTo>
                <a:lnTo>
                  <a:pt x="1783974" y="8890"/>
                </a:lnTo>
                <a:lnTo>
                  <a:pt x="1844790" y="0"/>
                </a:lnTo>
                <a:close/>
              </a:path>
            </a:pathLst>
          </a:custGeom>
          <a:solidFill>
            <a:srgbClr val="00C4D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393006" y="347979"/>
            <a:ext cx="1952625" cy="8890"/>
          </a:xfrm>
          <a:custGeom>
            <a:avLst/>
            <a:gdLst/>
            <a:ahLst/>
            <a:cxnLst/>
            <a:rect l="l" t="t" r="r" b="b"/>
            <a:pathLst>
              <a:path w="1952625" h="8889">
                <a:moveTo>
                  <a:pt x="1907827" y="0"/>
                </a:moveTo>
                <a:lnTo>
                  <a:pt x="0" y="0"/>
                </a:lnTo>
                <a:lnTo>
                  <a:pt x="78494" y="8890"/>
                </a:lnTo>
                <a:lnTo>
                  <a:pt x="1952023" y="8890"/>
                </a:lnTo>
                <a:lnTo>
                  <a:pt x="1907827" y="0"/>
                </a:lnTo>
                <a:close/>
              </a:path>
            </a:pathLst>
          </a:custGeom>
          <a:solidFill>
            <a:srgbClr val="00C4D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318500" y="347979"/>
            <a:ext cx="784225" cy="8890"/>
          </a:xfrm>
          <a:custGeom>
            <a:avLst/>
            <a:gdLst/>
            <a:ahLst/>
            <a:cxnLst/>
            <a:rect l="l" t="t" r="r" b="b"/>
            <a:pathLst>
              <a:path w="784225" h="8889">
                <a:moveTo>
                  <a:pt x="784225" y="0"/>
                </a:moveTo>
                <a:lnTo>
                  <a:pt x="31115" y="0"/>
                </a:lnTo>
                <a:lnTo>
                  <a:pt x="0" y="8890"/>
                </a:lnTo>
                <a:lnTo>
                  <a:pt x="759142" y="8890"/>
                </a:lnTo>
                <a:lnTo>
                  <a:pt x="784225" y="0"/>
                </a:lnTo>
                <a:close/>
              </a:path>
            </a:pathLst>
          </a:custGeom>
          <a:solidFill>
            <a:srgbClr val="00C4D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0" y="356870"/>
            <a:ext cx="1784350" cy="10160"/>
          </a:xfrm>
          <a:custGeom>
            <a:avLst/>
            <a:gdLst/>
            <a:ahLst/>
            <a:cxnLst/>
            <a:rect l="l" t="t" r="r" b="b"/>
            <a:pathLst>
              <a:path w="1784350" h="10160">
                <a:moveTo>
                  <a:pt x="1783974" y="0"/>
                </a:moveTo>
                <a:lnTo>
                  <a:pt x="0" y="0"/>
                </a:lnTo>
                <a:lnTo>
                  <a:pt x="0" y="10159"/>
                </a:lnTo>
                <a:lnTo>
                  <a:pt x="1714471" y="10159"/>
                </a:lnTo>
                <a:lnTo>
                  <a:pt x="1783974" y="0"/>
                </a:lnTo>
                <a:close/>
              </a:path>
            </a:pathLst>
          </a:custGeom>
          <a:solidFill>
            <a:srgbClr val="00C3D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471501" y="356870"/>
            <a:ext cx="1924050" cy="10160"/>
          </a:xfrm>
          <a:custGeom>
            <a:avLst/>
            <a:gdLst/>
            <a:ahLst/>
            <a:cxnLst/>
            <a:rect l="l" t="t" r="r" b="b"/>
            <a:pathLst>
              <a:path w="1924050" h="10160">
                <a:moveTo>
                  <a:pt x="1873529" y="0"/>
                </a:moveTo>
                <a:lnTo>
                  <a:pt x="0" y="0"/>
                </a:lnTo>
                <a:lnTo>
                  <a:pt x="89707" y="10159"/>
                </a:lnTo>
                <a:lnTo>
                  <a:pt x="1924039" y="10159"/>
                </a:lnTo>
                <a:lnTo>
                  <a:pt x="1873529" y="0"/>
                </a:lnTo>
                <a:close/>
              </a:path>
            </a:pathLst>
          </a:custGeom>
          <a:solidFill>
            <a:srgbClr val="00C3D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285163" y="356869"/>
            <a:ext cx="780415" cy="10160"/>
          </a:xfrm>
          <a:custGeom>
            <a:avLst/>
            <a:gdLst/>
            <a:ahLst/>
            <a:cxnLst/>
            <a:rect l="l" t="t" r="r" b="b"/>
            <a:pathLst>
              <a:path w="780415" h="10160">
                <a:moveTo>
                  <a:pt x="779932" y="0"/>
                </a:moveTo>
                <a:lnTo>
                  <a:pt x="17780" y="0"/>
                </a:lnTo>
                <a:lnTo>
                  <a:pt x="17780" y="8890"/>
                </a:lnTo>
                <a:lnTo>
                  <a:pt x="0" y="8890"/>
                </a:lnTo>
                <a:lnTo>
                  <a:pt x="0" y="10160"/>
                </a:lnTo>
                <a:lnTo>
                  <a:pt x="765238" y="10160"/>
                </a:lnTo>
                <a:lnTo>
                  <a:pt x="765238" y="8890"/>
                </a:lnTo>
                <a:lnTo>
                  <a:pt x="779932" y="8890"/>
                </a:lnTo>
                <a:lnTo>
                  <a:pt x="779932" y="0"/>
                </a:lnTo>
                <a:close/>
              </a:path>
            </a:pathLst>
          </a:custGeom>
          <a:solidFill>
            <a:srgbClr val="00C3D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0" y="365759"/>
            <a:ext cx="1723389" cy="10160"/>
          </a:xfrm>
          <a:custGeom>
            <a:avLst/>
            <a:gdLst/>
            <a:ahLst/>
            <a:cxnLst/>
            <a:rect l="l" t="t" r="r" b="b"/>
            <a:pathLst>
              <a:path w="1723389" h="10160">
                <a:moveTo>
                  <a:pt x="1723159" y="0"/>
                </a:moveTo>
                <a:lnTo>
                  <a:pt x="0" y="0"/>
                </a:lnTo>
                <a:lnTo>
                  <a:pt x="0" y="10160"/>
                </a:lnTo>
                <a:lnTo>
                  <a:pt x="1653655" y="10160"/>
                </a:lnTo>
                <a:lnTo>
                  <a:pt x="1723159" y="0"/>
                </a:lnTo>
                <a:close/>
              </a:path>
            </a:pathLst>
          </a:custGeom>
          <a:solidFill>
            <a:srgbClr val="00C2D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549995" y="365759"/>
            <a:ext cx="1889760" cy="10160"/>
          </a:xfrm>
          <a:custGeom>
            <a:avLst/>
            <a:gdLst/>
            <a:ahLst/>
            <a:cxnLst/>
            <a:rect l="l" t="t" r="r" b="b"/>
            <a:pathLst>
              <a:path w="1889760" h="10160">
                <a:moveTo>
                  <a:pt x="1839231" y="0"/>
                </a:moveTo>
                <a:lnTo>
                  <a:pt x="0" y="0"/>
                </a:lnTo>
                <a:lnTo>
                  <a:pt x="89707" y="10160"/>
                </a:lnTo>
                <a:lnTo>
                  <a:pt x="1889741" y="10160"/>
                </a:lnTo>
                <a:lnTo>
                  <a:pt x="1839231" y="0"/>
                </a:lnTo>
                <a:close/>
              </a:path>
            </a:pathLst>
          </a:custGeom>
          <a:solidFill>
            <a:srgbClr val="00C2D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251825" y="365759"/>
            <a:ext cx="800735" cy="10160"/>
          </a:xfrm>
          <a:custGeom>
            <a:avLst/>
            <a:gdLst/>
            <a:ahLst/>
            <a:cxnLst/>
            <a:rect l="l" t="t" r="r" b="b"/>
            <a:pathLst>
              <a:path w="800734" h="10160">
                <a:moveTo>
                  <a:pt x="800735" y="0"/>
                </a:moveTo>
                <a:lnTo>
                  <a:pt x="35559" y="0"/>
                </a:lnTo>
                <a:lnTo>
                  <a:pt x="0" y="10160"/>
                </a:lnTo>
                <a:lnTo>
                  <a:pt x="766191" y="10160"/>
                </a:lnTo>
                <a:lnTo>
                  <a:pt x="800735" y="0"/>
                </a:lnTo>
                <a:close/>
              </a:path>
            </a:pathLst>
          </a:custGeom>
          <a:solidFill>
            <a:srgbClr val="00C2D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0" y="374650"/>
            <a:ext cx="1662430" cy="10160"/>
          </a:xfrm>
          <a:custGeom>
            <a:avLst/>
            <a:gdLst/>
            <a:ahLst/>
            <a:cxnLst/>
            <a:rect l="l" t="t" r="r" b="b"/>
            <a:pathLst>
              <a:path w="1662430" h="10160">
                <a:moveTo>
                  <a:pt x="1662343" y="0"/>
                </a:moveTo>
                <a:lnTo>
                  <a:pt x="0" y="0"/>
                </a:lnTo>
                <a:lnTo>
                  <a:pt x="0" y="10160"/>
                </a:lnTo>
                <a:lnTo>
                  <a:pt x="1592839" y="10160"/>
                </a:lnTo>
                <a:lnTo>
                  <a:pt x="1662343" y="0"/>
                </a:lnTo>
                <a:close/>
              </a:path>
            </a:pathLst>
          </a:custGeom>
          <a:solidFill>
            <a:srgbClr val="00C1D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628489" y="374650"/>
            <a:ext cx="1855470" cy="10160"/>
          </a:xfrm>
          <a:custGeom>
            <a:avLst/>
            <a:gdLst/>
            <a:ahLst/>
            <a:cxnLst/>
            <a:rect l="l" t="t" r="r" b="b"/>
            <a:pathLst>
              <a:path w="1855470" h="10160">
                <a:moveTo>
                  <a:pt x="1804933" y="0"/>
                </a:moveTo>
                <a:lnTo>
                  <a:pt x="0" y="0"/>
                </a:lnTo>
                <a:lnTo>
                  <a:pt x="89707" y="10160"/>
                </a:lnTo>
                <a:lnTo>
                  <a:pt x="1855443" y="10160"/>
                </a:lnTo>
                <a:lnTo>
                  <a:pt x="1804933" y="0"/>
                </a:lnTo>
                <a:close/>
              </a:path>
            </a:pathLst>
          </a:custGeom>
          <a:solidFill>
            <a:srgbClr val="00C1D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220709" y="374650"/>
            <a:ext cx="802005" cy="10160"/>
          </a:xfrm>
          <a:custGeom>
            <a:avLst/>
            <a:gdLst/>
            <a:ahLst/>
            <a:cxnLst/>
            <a:rect l="l" t="t" r="r" b="b"/>
            <a:pathLst>
              <a:path w="802004" h="10160">
                <a:moveTo>
                  <a:pt x="801624" y="0"/>
                </a:moveTo>
                <a:lnTo>
                  <a:pt x="35559" y="0"/>
                </a:lnTo>
                <a:lnTo>
                  <a:pt x="0" y="10160"/>
                </a:lnTo>
                <a:lnTo>
                  <a:pt x="767080" y="10160"/>
                </a:lnTo>
                <a:lnTo>
                  <a:pt x="801624" y="0"/>
                </a:lnTo>
                <a:close/>
              </a:path>
            </a:pathLst>
          </a:custGeom>
          <a:solidFill>
            <a:srgbClr val="00C1D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0" y="384809"/>
            <a:ext cx="1571625" cy="8890"/>
          </a:xfrm>
          <a:custGeom>
            <a:avLst/>
            <a:gdLst/>
            <a:ahLst/>
            <a:cxnLst/>
            <a:rect l="l" t="t" r="r" b="b"/>
            <a:pathLst>
              <a:path w="1571625" h="8889">
                <a:moveTo>
                  <a:pt x="1571117" y="0"/>
                </a:moveTo>
                <a:lnTo>
                  <a:pt x="0" y="0"/>
                </a:lnTo>
                <a:lnTo>
                  <a:pt x="0" y="6350"/>
                </a:lnTo>
                <a:lnTo>
                  <a:pt x="0" y="8890"/>
                </a:lnTo>
                <a:lnTo>
                  <a:pt x="1543977" y="8890"/>
                </a:lnTo>
                <a:lnTo>
                  <a:pt x="1543977" y="6350"/>
                </a:lnTo>
                <a:lnTo>
                  <a:pt x="1571117" y="6350"/>
                </a:lnTo>
                <a:lnTo>
                  <a:pt x="1571117" y="0"/>
                </a:lnTo>
                <a:close/>
              </a:path>
            </a:pathLst>
          </a:custGeom>
          <a:solidFill>
            <a:srgbClr val="00C0D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718197" y="384809"/>
            <a:ext cx="1810385" cy="8890"/>
          </a:xfrm>
          <a:custGeom>
            <a:avLst/>
            <a:gdLst/>
            <a:ahLst/>
            <a:cxnLst/>
            <a:rect l="l" t="t" r="r" b="b"/>
            <a:pathLst>
              <a:path w="1810385" h="8889">
                <a:moveTo>
                  <a:pt x="1765735" y="0"/>
                </a:moveTo>
                <a:lnTo>
                  <a:pt x="0" y="0"/>
                </a:lnTo>
                <a:lnTo>
                  <a:pt x="78494" y="8889"/>
                </a:lnTo>
                <a:lnTo>
                  <a:pt x="1809931" y="8889"/>
                </a:lnTo>
                <a:lnTo>
                  <a:pt x="1765735" y="0"/>
                </a:lnTo>
                <a:close/>
              </a:path>
            </a:pathLst>
          </a:custGeom>
          <a:solidFill>
            <a:srgbClr val="00C0D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182966" y="384809"/>
            <a:ext cx="805180" cy="8890"/>
          </a:xfrm>
          <a:custGeom>
            <a:avLst/>
            <a:gdLst/>
            <a:ahLst/>
            <a:cxnLst/>
            <a:rect l="l" t="t" r="r" b="b"/>
            <a:pathLst>
              <a:path w="805179" h="8889">
                <a:moveTo>
                  <a:pt x="804823" y="0"/>
                </a:moveTo>
                <a:lnTo>
                  <a:pt x="37743" y="0"/>
                </a:lnTo>
                <a:lnTo>
                  <a:pt x="0" y="8889"/>
                </a:lnTo>
                <a:lnTo>
                  <a:pt x="774597" y="8889"/>
                </a:lnTo>
                <a:lnTo>
                  <a:pt x="804823" y="0"/>
                </a:lnTo>
                <a:close/>
              </a:path>
            </a:pathLst>
          </a:custGeom>
          <a:solidFill>
            <a:srgbClr val="00C0D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0" y="393700"/>
            <a:ext cx="1538605" cy="8890"/>
          </a:xfrm>
          <a:custGeom>
            <a:avLst/>
            <a:gdLst/>
            <a:ahLst/>
            <a:cxnLst/>
            <a:rect l="l" t="t" r="r" b="b"/>
            <a:pathLst>
              <a:path w="1538605" h="8889">
                <a:moveTo>
                  <a:pt x="1538565" y="0"/>
                </a:moveTo>
                <a:lnTo>
                  <a:pt x="0" y="0"/>
                </a:lnTo>
                <a:lnTo>
                  <a:pt x="0" y="8889"/>
                </a:lnTo>
                <a:lnTo>
                  <a:pt x="1500643" y="8889"/>
                </a:lnTo>
                <a:lnTo>
                  <a:pt x="1538565" y="0"/>
                </a:lnTo>
                <a:close/>
              </a:path>
            </a:pathLst>
          </a:custGeom>
          <a:solidFill>
            <a:srgbClr val="00BFD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796691" y="393700"/>
            <a:ext cx="1776095" cy="8890"/>
          </a:xfrm>
          <a:custGeom>
            <a:avLst/>
            <a:gdLst/>
            <a:ahLst/>
            <a:cxnLst/>
            <a:rect l="l" t="t" r="r" b="b"/>
            <a:pathLst>
              <a:path w="1776095" h="8889">
                <a:moveTo>
                  <a:pt x="1731437" y="0"/>
                </a:moveTo>
                <a:lnTo>
                  <a:pt x="0" y="0"/>
                </a:lnTo>
                <a:lnTo>
                  <a:pt x="78494" y="8889"/>
                </a:lnTo>
                <a:lnTo>
                  <a:pt x="1775633" y="8889"/>
                </a:lnTo>
                <a:lnTo>
                  <a:pt x="1731437" y="0"/>
                </a:lnTo>
                <a:close/>
              </a:path>
            </a:pathLst>
          </a:custGeom>
          <a:solidFill>
            <a:srgbClr val="00BFD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145222" y="393700"/>
            <a:ext cx="812800" cy="8890"/>
          </a:xfrm>
          <a:custGeom>
            <a:avLst/>
            <a:gdLst/>
            <a:ahLst/>
            <a:cxnLst/>
            <a:rect l="l" t="t" r="r" b="b"/>
            <a:pathLst>
              <a:path w="812800" h="8889">
                <a:moveTo>
                  <a:pt x="812341" y="0"/>
                </a:moveTo>
                <a:lnTo>
                  <a:pt x="37743" y="0"/>
                </a:lnTo>
                <a:lnTo>
                  <a:pt x="0" y="8889"/>
                </a:lnTo>
                <a:lnTo>
                  <a:pt x="782115" y="8889"/>
                </a:lnTo>
                <a:lnTo>
                  <a:pt x="812341" y="0"/>
                </a:lnTo>
                <a:close/>
              </a:path>
            </a:pathLst>
          </a:custGeom>
          <a:solidFill>
            <a:srgbClr val="00BFD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0" y="402590"/>
            <a:ext cx="1501140" cy="10160"/>
          </a:xfrm>
          <a:custGeom>
            <a:avLst/>
            <a:gdLst/>
            <a:ahLst/>
            <a:cxnLst/>
            <a:rect l="l" t="t" r="r" b="b"/>
            <a:pathLst>
              <a:path w="1501140" h="10159">
                <a:moveTo>
                  <a:pt x="1500643" y="0"/>
                </a:moveTo>
                <a:lnTo>
                  <a:pt x="0" y="0"/>
                </a:lnTo>
                <a:lnTo>
                  <a:pt x="0" y="10160"/>
                </a:lnTo>
                <a:lnTo>
                  <a:pt x="1457305" y="10160"/>
                </a:lnTo>
                <a:lnTo>
                  <a:pt x="1500643" y="0"/>
                </a:lnTo>
                <a:close/>
              </a:path>
            </a:pathLst>
          </a:custGeom>
          <a:solidFill>
            <a:srgbClr val="00BED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875185" y="402590"/>
            <a:ext cx="1748155" cy="10160"/>
          </a:xfrm>
          <a:custGeom>
            <a:avLst/>
            <a:gdLst/>
            <a:ahLst/>
            <a:cxnLst/>
            <a:rect l="l" t="t" r="r" b="b"/>
            <a:pathLst>
              <a:path w="1748154" h="10159">
                <a:moveTo>
                  <a:pt x="1697139" y="0"/>
                </a:moveTo>
                <a:lnTo>
                  <a:pt x="0" y="0"/>
                </a:lnTo>
                <a:lnTo>
                  <a:pt x="89707" y="10160"/>
                </a:lnTo>
                <a:lnTo>
                  <a:pt x="1747648" y="10160"/>
                </a:lnTo>
                <a:lnTo>
                  <a:pt x="1697139" y="0"/>
                </a:lnTo>
                <a:close/>
              </a:path>
            </a:pathLst>
          </a:custGeom>
          <a:solidFill>
            <a:srgbClr val="00BED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102087" y="402590"/>
            <a:ext cx="825500" cy="10160"/>
          </a:xfrm>
          <a:custGeom>
            <a:avLst/>
            <a:gdLst/>
            <a:ahLst/>
            <a:cxnLst/>
            <a:rect l="l" t="t" r="r" b="b"/>
            <a:pathLst>
              <a:path w="825500" h="10159">
                <a:moveTo>
                  <a:pt x="825250" y="0"/>
                </a:moveTo>
                <a:lnTo>
                  <a:pt x="43135" y="0"/>
                </a:lnTo>
                <a:lnTo>
                  <a:pt x="0" y="10160"/>
                </a:lnTo>
                <a:lnTo>
                  <a:pt x="790706" y="10160"/>
                </a:lnTo>
                <a:lnTo>
                  <a:pt x="825250" y="0"/>
                </a:lnTo>
                <a:close/>
              </a:path>
            </a:pathLst>
          </a:custGeom>
          <a:solidFill>
            <a:srgbClr val="00BED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0" y="411480"/>
            <a:ext cx="1463040" cy="10160"/>
          </a:xfrm>
          <a:custGeom>
            <a:avLst/>
            <a:gdLst/>
            <a:ahLst/>
            <a:cxnLst/>
            <a:rect l="l" t="t" r="r" b="b"/>
            <a:pathLst>
              <a:path w="1463040" h="10159">
                <a:moveTo>
                  <a:pt x="1462722" y="0"/>
                </a:moveTo>
                <a:lnTo>
                  <a:pt x="0" y="0"/>
                </a:lnTo>
                <a:lnTo>
                  <a:pt x="0" y="10160"/>
                </a:lnTo>
                <a:lnTo>
                  <a:pt x="1419383" y="10160"/>
                </a:lnTo>
                <a:lnTo>
                  <a:pt x="1462722" y="0"/>
                </a:lnTo>
                <a:close/>
              </a:path>
            </a:pathLst>
          </a:custGeom>
          <a:solidFill>
            <a:srgbClr val="00BDD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953679" y="411480"/>
            <a:ext cx="1713864" cy="10160"/>
          </a:xfrm>
          <a:custGeom>
            <a:avLst/>
            <a:gdLst/>
            <a:ahLst/>
            <a:cxnLst/>
            <a:rect l="l" t="t" r="r" b="b"/>
            <a:pathLst>
              <a:path w="1713864" h="10159">
                <a:moveTo>
                  <a:pt x="1662840" y="0"/>
                </a:moveTo>
                <a:lnTo>
                  <a:pt x="0" y="0"/>
                </a:lnTo>
                <a:lnTo>
                  <a:pt x="89707" y="10160"/>
                </a:lnTo>
                <a:lnTo>
                  <a:pt x="1713350" y="10160"/>
                </a:lnTo>
                <a:lnTo>
                  <a:pt x="1662840" y="0"/>
                </a:lnTo>
                <a:close/>
              </a:path>
            </a:pathLst>
          </a:custGeom>
          <a:solidFill>
            <a:srgbClr val="00BDD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075117" y="411479"/>
            <a:ext cx="813435" cy="10160"/>
          </a:xfrm>
          <a:custGeom>
            <a:avLst/>
            <a:gdLst/>
            <a:ahLst/>
            <a:cxnLst/>
            <a:rect l="l" t="t" r="r" b="b"/>
            <a:pathLst>
              <a:path w="813434" h="10159">
                <a:moveTo>
                  <a:pt x="813358" y="0"/>
                </a:moveTo>
                <a:lnTo>
                  <a:pt x="21577" y="0"/>
                </a:lnTo>
                <a:lnTo>
                  <a:pt x="21577" y="5080"/>
                </a:lnTo>
                <a:lnTo>
                  <a:pt x="0" y="5080"/>
                </a:lnTo>
                <a:lnTo>
                  <a:pt x="0" y="10160"/>
                </a:lnTo>
                <a:lnTo>
                  <a:pt x="794385" y="10160"/>
                </a:lnTo>
                <a:lnTo>
                  <a:pt x="794385" y="5080"/>
                </a:lnTo>
                <a:lnTo>
                  <a:pt x="813358" y="5080"/>
                </a:lnTo>
                <a:lnTo>
                  <a:pt x="813358" y="0"/>
                </a:lnTo>
                <a:close/>
              </a:path>
            </a:pathLst>
          </a:custGeom>
          <a:solidFill>
            <a:srgbClr val="00BDD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0" y="420369"/>
            <a:ext cx="1424940" cy="10160"/>
          </a:xfrm>
          <a:custGeom>
            <a:avLst/>
            <a:gdLst/>
            <a:ahLst/>
            <a:cxnLst/>
            <a:rect l="l" t="t" r="r" b="b"/>
            <a:pathLst>
              <a:path w="1424940" h="10159">
                <a:moveTo>
                  <a:pt x="1424801" y="0"/>
                </a:moveTo>
                <a:lnTo>
                  <a:pt x="0" y="0"/>
                </a:lnTo>
                <a:lnTo>
                  <a:pt x="0" y="10159"/>
                </a:lnTo>
                <a:lnTo>
                  <a:pt x="1381462" y="10159"/>
                </a:lnTo>
                <a:lnTo>
                  <a:pt x="1424801" y="0"/>
                </a:lnTo>
                <a:close/>
              </a:path>
            </a:pathLst>
          </a:custGeom>
          <a:solidFill>
            <a:srgbClr val="00BCD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032174" y="420369"/>
            <a:ext cx="1679575" cy="10160"/>
          </a:xfrm>
          <a:custGeom>
            <a:avLst/>
            <a:gdLst/>
            <a:ahLst/>
            <a:cxnLst/>
            <a:rect l="l" t="t" r="r" b="b"/>
            <a:pathLst>
              <a:path w="1679575" h="10159">
                <a:moveTo>
                  <a:pt x="1628542" y="0"/>
                </a:moveTo>
                <a:lnTo>
                  <a:pt x="0" y="0"/>
                </a:lnTo>
                <a:lnTo>
                  <a:pt x="89707" y="10159"/>
                </a:lnTo>
                <a:lnTo>
                  <a:pt x="1679052" y="10159"/>
                </a:lnTo>
                <a:lnTo>
                  <a:pt x="1628542" y="0"/>
                </a:lnTo>
                <a:close/>
              </a:path>
            </a:pathLst>
          </a:custGeom>
          <a:solidFill>
            <a:srgbClr val="00BCD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026600" y="420369"/>
            <a:ext cx="838200" cy="10160"/>
          </a:xfrm>
          <a:custGeom>
            <a:avLst/>
            <a:gdLst/>
            <a:ahLst/>
            <a:cxnLst/>
            <a:rect l="l" t="t" r="r" b="b"/>
            <a:pathLst>
              <a:path w="838200" h="10159">
                <a:moveTo>
                  <a:pt x="837750" y="0"/>
                </a:moveTo>
                <a:lnTo>
                  <a:pt x="43135" y="0"/>
                </a:lnTo>
                <a:lnTo>
                  <a:pt x="0" y="10159"/>
                </a:lnTo>
                <a:lnTo>
                  <a:pt x="796448" y="10159"/>
                </a:lnTo>
                <a:lnTo>
                  <a:pt x="837750" y="0"/>
                </a:lnTo>
                <a:close/>
              </a:path>
            </a:pathLst>
          </a:custGeom>
          <a:solidFill>
            <a:srgbClr val="00BCD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0" y="430530"/>
            <a:ext cx="1381760" cy="8890"/>
          </a:xfrm>
          <a:custGeom>
            <a:avLst/>
            <a:gdLst/>
            <a:ahLst/>
            <a:cxnLst/>
            <a:rect l="l" t="t" r="r" b="b"/>
            <a:pathLst>
              <a:path w="1381760" h="8890">
                <a:moveTo>
                  <a:pt x="1381462" y="0"/>
                </a:moveTo>
                <a:lnTo>
                  <a:pt x="0" y="0"/>
                </a:lnTo>
                <a:lnTo>
                  <a:pt x="0" y="8890"/>
                </a:lnTo>
                <a:lnTo>
                  <a:pt x="1343540" y="8890"/>
                </a:lnTo>
                <a:lnTo>
                  <a:pt x="1381462" y="0"/>
                </a:lnTo>
                <a:close/>
              </a:path>
            </a:pathLst>
          </a:custGeom>
          <a:solidFill>
            <a:srgbClr val="00BBD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127487" y="430529"/>
            <a:ext cx="1612900" cy="8890"/>
          </a:xfrm>
          <a:custGeom>
            <a:avLst/>
            <a:gdLst/>
            <a:ahLst/>
            <a:cxnLst/>
            <a:rect l="l" t="t" r="r" b="b"/>
            <a:pathLst>
              <a:path w="1612900" h="8890">
                <a:moveTo>
                  <a:pt x="1612519" y="1270"/>
                </a:moveTo>
                <a:lnTo>
                  <a:pt x="1586890" y="1270"/>
                </a:lnTo>
                <a:lnTo>
                  <a:pt x="1586890" y="0"/>
                </a:lnTo>
                <a:lnTo>
                  <a:pt x="0" y="0"/>
                </a:lnTo>
                <a:lnTo>
                  <a:pt x="0" y="1270"/>
                </a:lnTo>
                <a:lnTo>
                  <a:pt x="39243" y="1270"/>
                </a:lnTo>
                <a:lnTo>
                  <a:pt x="39243" y="8890"/>
                </a:lnTo>
                <a:lnTo>
                  <a:pt x="1612519" y="8890"/>
                </a:lnTo>
                <a:lnTo>
                  <a:pt x="1612519" y="1270"/>
                </a:lnTo>
                <a:close/>
              </a:path>
            </a:pathLst>
          </a:custGeom>
          <a:solidFill>
            <a:srgbClr val="00BBD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988857" y="430530"/>
            <a:ext cx="834390" cy="8890"/>
          </a:xfrm>
          <a:custGeom>
            <a:avLst/>
            <a:gdLst/>
            <a:ahLst/>
            <a:cxnLst/>
            <a:rect l="l" t="t" r="r" b="b"/>
            <a:pathLst>
              <a:path w="834390" h="8890">
                <a:moveTo>
                  <a:pt x="834191" y="0"/>
                </a:moveTo>
                <a:lnTo>
                  <a:pt x="37743" y="0"/>
                </a:lnTo>
                <a:lnTo>
                  <a:pt x="0" y="8890"/>
                </a:lnTo>
                <a:lnTo>
                  <a:pt x="798052" y="8890"/>
                </a:lnTo>
                <a:lnTo>
                  <a:pt x="834191" y="0"/>
                </a:lnTo>
                <a:close/>
              </a:path>
            </a:pathLst>
          </a:custGeom>
          <a:solidFill>
            <a:srgbClr val="00BBD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0" y="439419"/>
            <a:ext cx="1343660" cy="10160"/>
          </a:xfrm>
          <a:custGeom>
            <a:avLst/>
            <a:gdLst/>
            <a:ahLst/>
            <a:cxnLst/>
            <a:rect l="l" t="t" r="r" b="b"/>
            <a:pathLst>
              <a:path w="1343660" h="10159">
                <a:moveTo>
                  <a:pt x="1343540" y="0"/>
                </a:moveTo>
                <a:lnTo>
                  <a:pt x="0" y="0"/>
                </a:lnTo>
                <a:lnTo>
                  <a:pt x="0" y="10159"/>
                </a:lnTo>
                <a:lnTo>
                  <a:pt x="1300202" y="10159"/>
                </a:lnTo>
                <a:lnTo>
                  <a:pt x="1343540" y="0"/>
                </a:lnTo>
                <a:close/>
              </a:path>
            </a:pathLst>
          </a:custGeom>
          <a:solidFill>
            <a:srgbClr val="00BAD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200375" y="439419"/>
            <a:ext cx="1622425" cy="10160"/>
          </a:xfrm>
          <a:custGeom>
            <a:avLst/>
            <a:gdLst/>
            <a:ahLst/>
            <a:cxnLst/>
            <a:rect l="l" t="t" r="r" b="b"/>
            <a:pathLst>
              <a:path w="1622425" h="10159">
                <a:moveTo>
                  <a:pt x="1562109" y="0"/>
                </a:moveTo>
                <a:lnTo>
                  <a:pt x="0" y="0"/>
                </a:lnTo>
                <a:lnTo>
                  <a:pt x="89707" y="10159"/>
                </a:lnTo>
                <a:lnTo>
                  <a:pt x="1622036" y="10159"/>
                </a:lnTo>
                <a:lnTo>
                  <a:pt x="1562109" y="0"/>
                </a:lnTo>
                <a:close/>
              </a:path>
            </a:pathLst>
          </a:custGeom>
          <a:solidFill>
            <a:srgbClr val="00BAD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945721" y="439419"/>
            <a:ext cx="841375" cy="10160"/>
          </a:xfrm>
          <a:custGeom>
            <a:avLst/>
            <a:gdLst/>
            <a:ahLst/>
            <a:cxnLst/>
            <a:rect l="l" t="t" r="r" b="b"/>
            <a:pathLst>
              <a:path w="841375" h="10159">
                <a:moveTo>
                  <a:pt x="841187" y="0"/>
                </a:moveTo>
                <a:lnTo>
                  <a:pt x="43135" y="0"/>
                </a:lnTo>
                <a:lnTo>
                  <a:pt x="0" y="10159"/>
                </a:lnTo>
                <a:lnTo>
                  <a:pt x="799884" y="10159"/>
                </a:lnTo>
                <a:lnTo>
                  <a:pt x="841187" y="0"/>
                </a:lnTo>
                <a:close/>
              </a:path>
            </a:pathLst>
          </a:custGeom>
          <a:solidFill>
            <a:srgbClr val="00BAD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0" y="448309"/>
            <a:ext cx="1306195" cy="10160"/>
          </a:xfrm>
          <a:custGeom>
            <a:avLst/>
            <a:gdLst/>
            <a:ahLst/>
            <a:cxnLst/>
            <a:rect l="l" t="t" r="r" b="b"/>
            <a:pathLst>
              <a:path w="1306195" h="10159">
                <a:moveTo>
                  <a:pt x="1305619" y="0"/>
                </a:moveTo>
                <a:lnTo>
                  <a:pt x="0" y="0"/>
                </a:lnTo>
                <a:lnTo>
                  <a:pt x="0" y="10160"/>
                </a:lnTo>
                <a:lnTo>
                  <a:pt x="1262280" y="10160"/>
                </a:lnTo>
                <a:lnTo>
                  <a:pt x="1305619" y="0"/>
                </a:lnTo>
                <a:close/>
              </a:path>
            </a:pathLst>
          </a:custGeom>
          <a:solidFill>
            <a:srgbClr val="00B9D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278869" y="448309"/>
            <a:ext cx="1596390" cy="10160"/>
          </a:xfrm>
          <a:custGeom>
            <a:avLst/>
            <a:gdLst/>
            <a:ahLst/>
            <a:cxnLst/>
            <a:rect l="l" t="t" r="r" b="b"/>
            <a:pathLst>
              <a:path w="1596389" h="10159">
                <a:moveTo>
                  <a:pt x="1536051" y="0"/>
                </a:moveTo>
                <a:lnTo>
                  <a:pt x="0" y="0"/>
                </a:lnTo>
                <a:lnTo>
                  <a:pt x="89707" y="10160"/>
                </a:lnTo>
                <a:lnTo>
                  <a:pt x="1595977" y="10160"/>
                </a:lnTo>
                <a:lnTo>
                  <a:pt x="1536051" y="0"/>
                </a:lnTo>
                <a:close/>
              </a:path>
            </a:pathLst>
          </a:custGeom>
          <a:solidFill>
            <a:srgbClr val="00B9D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910068" y="448309"/>
            <a:ext cx="822960" cy="10160"/>
          </a:xfrm>
          <a:custGeom>
            <a:avLst/>
            <a:gdLst/>
            <a:ahLst/>
            <a:cxnLst/>
            <a:rect l="l" t="t" r="r" b="b"/>
            <a:pathLst>
              <a:path w="822959" h="10159">
                <a:moveTo>
                  <a:pt x="822629" y="0"/>
                </a:moveTo>
                <a:lnTo>
                  <a:pt x="22161" y="0"/>
                </a:lnTo>
                <a:lnTo>
                  <a:pt x="22161" y="8890"/>
                </a:lnTo>
                <a:lnTo>
                  <a:pt x="0" y="8890"/>
                </a:lnTo>
                <a:lnTo>
                  <a:pt x="0" y="10160"/>
                </a:lnTo>
                <a:lnTo>
                  <a:pt x="801979" y="10160"/>
                </a:lnTo>
                <a:lnTo>
                  <a:pt x="801979" y="8890"/>
                </a:lnTo>
                <a:lnTo>
                  <a:pt x="822629" y="8890"/>
                </a:lnTo>
                <a:lnTo>
                  <a:pt x="822629" y="0"/>
                </a:lnTo>
                <a:close/>
              </a:path>
            </a:pathLst>
          </a:custGeom>
          <a:solidFill>
            <a:srgbClr val="00B9D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0" y="457200"/>
            <a:ext cx="1268095" cy="10160"/>
          </a:xfrm>
          <a:custGeom>
            <a:avLst/>
            <a:gdLst/>
            <a:ahLst/>
            <a:cxnLst/>
            <a:rect l="l" t="t" r="r" b="b"/>
            <a:pathLst>
              <a:path w="1268095" h="10159">
                <a:moveTo>
                  <a:pt x="1267698" y="0"/>
                </a:moveTo>
                <a:lnTo>
                  <a:pt x="0" y="0"/>
                </a:lnTo>
                <a:lnTo>
                  <a:pt x="0" y="10160"/>
                </a:lnTo>
                <a:lnTo>
                  <a:pt x="1224359" y="10160"/>
                </a:lnTo>
                <a:lnTo>
                  <a:pt x="1267698" y="0"/>
                </a:lnTo>
                <a:close/>
              </a:path>
            </a:pathLst>
          </a:custGeom>
          <a:solidFill>
            <a:srgbClr val="00B8D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357364" y="457200"/>
            <a:ext cx="1570355" cy="10160"/>
          </a:xfrm>
          <a:custGeom>
            <a:avLst/>
            <a:gdLst/>
            <a:ahLst/>
            <a:cxnLst/>
            <a:rect l="l" t="t" r="r" b="b"/>
            <a:pathLst>
              <a:path w="1570354" h="10159">
                <a:moveTo>
                  <a:pt x="1509992" y="0"/>
                </a:moveTo>
                <a:lnTo>
                  <a:pt x="0" y="0"/>
                </a:lnTo>
                <a:lnTo>
                  <a:pt x="89707" y="10160"/>
                </a:lnTo>
                <a:lnTo>
                  <a:pt x="1569919" y="10160"/>
                </a:lnTo>
                <a:lnTo>
                  <a:pt x="1509992" y="0"/>
                </a:lnTo>
                <a:close/>
              </a:path>
            </a:pathLst>
          </a:custGeom>
          <a:solidFill>
            <a:srgbClr val="00B8D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860703" y="457200"/>
            <a:ext cx="854075" cy="10160"/>
          </a:xfrm>
          <a:custGeom>
            <a:avLst/>
            <a:gdLst/>
            <a:ahLst/>
            <a:cxnLst/>
            <a:rect l="l" t="t" r="r" b="b"/>
            <a:pathLst>
              <a:path w="854075" h="10159">
                <a:moveTo>
                  <a:pt x="853925" y="0"/>
                </a:moveTo>
                <a:lnTo>
                  <a:pt x="52666" y="0"/>
                </a:lnTo>
                <a:lnTo>
                  <a:pt x="0" y="10160"/>
                </a:lnTo>
                <a:lnTo>
                  <a:pt x="812623" y="10160"/>
                </a:lnTo>
                <a:lnTo>
                  <a:pt x="853925" y="0"/>
                </a:lnTo>
                <a:close/>
              </a:path>
            </a:pathLst>
          </a:custGeom>
          <a:solidFill>
            <a:srgbClr val="00B8D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0" y="466089"/>
            <a:ext cx="1216660" cy="10160"/>
          </a:xfrm>
          <a:custGeom>
            <a:avLst/>
            <a:gdLst/>
            <a:ahLst/>
            <a:cxnLst/>
            <a:rect l="l" t="t" r="r" b="b"/>
            <a:pathLst>
              <a:path w="1216660" h="10159">
                <a:moveTo>
                  <a:pt x="1216228" y="0"/>
                </a:moveTo>
                <a:lnTo>
                  <a:pt x="0" y="0"/>
                </a:lnTo>
                <a:lnTo>
                  <a:pt x="0" y="6350"/>
                </a:lnTo>
                <a:lnTo>
                  <a:pt x="0" y="10160"/>
                </a:lnTo>
                <a:lnTo>
                  <a:pt x="1196873" y="10160"/>
                </a:lnTo>
                <a:lnTo>
                  <a:pt x="1196873" y="6350"/>
                </a:lnTo>
                <a:lnTo>
                  <a:pt x="1216228" y="6350"/>
                </a:lnTo>
                <a:lnTo>
                  <a:pt x="1216228" y="0"/>
                </a:lnTo>
                <a:close/>
              </a:path>
            </a:pathLst>
          </a:custGeom>
          <a:solidFill>
            <a:srgbClr val="00B7D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435858" y="466090"/>
            <a:ext cx="1544320" cy="10160"/>
          </a:xfrm>
          <a:custGeom>
            <a:avLst/>
            <a:gdLst/>
            <a:ahLst/>
            <a:cxnLst/>
            <a:rect l="l" t="t" r="r" b="b"/>
            <a:pathLst>
              <a:path w="1544320" h="10159">
                <a:moveTo>
                  <a:pt x="1483934" y="0"/>
                </a:moveTo>
                <a:lnTo>
                  <a:pt x="0" y="0"/>
                </a:lnTo>
                <a:lnTo>
                  <a:pt x="89707" y="10160"/>
                </a:lnTo>
                <a:lnTo>
                  <a:pt x="1543861" y="10160"/>
                </a:lnTo>
                <a:lnTo>
                  <a:pt x="1483934" y="0"/>
                </a:lnTo>
                <a:close/>
              </a:path>
            </a:pathLst>
          </a:custGeom>
          <a:solidFill>
            <a:srgbClr val="00B7D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817904" y="466089"/>
            <a:ext cx="842644" cy="10160"/>
          </a:xfrm>
          <a:custGeom>
            <a:avLst/>
            <a:gdLst/>
            <a:ahLst/>
            <a:cxnLst/>
            <a:rect l="l" t="t" r="r" b="b"/>
            <a:pathLst>
              <a:path w="842645" h="10159">
                <a:moveTo>
                  <a:pt x="842505" y="0"/>
                </a:moveTo>
                <a:lnTo>
                  <a:pt x="26339" y="0"/>
                </a:lnTo>
                <a:lnTo>
                  <a:pt x="26339" y="8890"/>
                </a:lnTo>
                <a:lnTo>
                  <a:pt x="0" y="8890"/>
                </a:lnTo>
                <a:lnTo>
                  <a:pt x="0" y="10160"/>
                </a:lnTo>
                <a:lnTo>
                  <a:pt x="821461" y="10160"/>
                </a:lnTo>
                <a:lnTo>
                  <a:pt x="821461" y="8890"/>
                </a:lnTo>
                <a:lnTo>
                  <a:pt x="842505" y="8890"/>
                </a:lnTo>
                <a:lnTo>
                  <a:pt x="842505" y="0"/>
                </a:lnTo>
                <a:close/>
              </a:path>
            </a:pathLst>
          </a:custGeom>
          <a:solidFill>
            <a:srgbClr val="00B7D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0" y="476250"/>
            <a:ext cx="1191260" cy="8890"/>
          </a:xfrm>
          <a:custGeom>
            <a:avLst/>
            <a:gdLst/>
            <a:ahLst/>
            <a:cxnLst/>
            <a:rect l="l" t="t" r="r" b="b"/>
            <a:pathLst>
              <a:path w="1191260" h="8890">
                <a:moveTo>
                  <a:pt x="1191069" y="0"/>
                </a:moveTo>
                <a:lnTo>
                  <a:pt x="0" y="0"/>
                </a:lnTo>
                <a:lnTo>
                  <a:pt x="0" y="8889"/>
                </a:lnTo>
                <a:lnTo>
                  <a:pt x="1163954" y="8889"/>
                </a:lnTo>
                <a:lnTo>
                  <a:pt x="1191069" y="0"/>
                </a:lnTo>
                <a:close/>
              </a:path>
            </a:pathLst>
          </a:custGeom>
          <a:solidFill>
            <a:srgbClr val="00B6D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525566" y="476250"/>
            <a:ext cx="1506855" cy="8890"/>
          </a:xfrm>
          <a:custGeom>
            <a:avLst/>
            <a:gdLst/>
            <a:ahLst/>
            <a:cxnLst/>
            <a:rect l="l" t="t" r="r" b="b"/>
            <a:pathLst>
              <a:path w="1506854" h="8890">
                <a:moveTo>
                  <a:pt x="1454153" y="0"/>
                </a:moveTo>
                <a:lnTo>
                  <a:pt x="0" y="0"/>
                </a:lnTo>
                <a:lnTo>
                  <a:pt x="78494" y="8889"/>
                </a:lnTo>
                <a:lnTo>
                  <a:pt x="1506589" y="8889"/>
                </a:lnTo>
                <a:lnTo>
                  <a:pt x="1454153" y="0"/>
                </a:lnTo>
                <a:close/>
              </a:path>
            </a:pathLst>
          </a:custGeom>
          <a:solidFill>
            <a:srgbClr val="00B6D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768538" y="476250"/>
            <a:ext cx="868044" cy="8890"/>
          </a:xfrm>
          <a:custGeom>
            <a:avLst/>
            <a:gdLst/>
            <a:ahLst/>
            <a:cxnLst/>
            <a:rect l="l" t="t" r="r" b="b"/>
            <a:pathLst>
              <a:path w="868045" h="8890">
                <a:moveTo>
                  <a:pt x="867850" y="0"/>
                </a:moveTo>
                <a:lnTo>
                  <a:pt x="46082" y="0"/>
                </a:lnTo>
                <a:lnTo>
                  <a:pt x="0" y="8889"/>
                </a:lnTo>
                <a:lnTo>
                  <a:pt x="826122" y="8889"/>
                </a:lnTo>
                <a:lnTo>
                  <a:pt x="867850" y="0"/>
                </a:lnTo>
                <a:close/>
              </a:path>
            </a:pathLst>
          </a:custGeom>
          <a:solidFill>
            <a:srgbClr val="00B6D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0" y="485140"/>
            <a:ext cx="1163955" cy="10160"/>
          </a:xfrm>
          <a:custGeom>
            <a:avLst/>
            <a:gdLst/>
            <a:ahLst/>
            <a:cxnLst/>
            <a:rect l="l" t="t" r="r" b="b"/>
            <a:pathLst>
              <a:path w="1163955" h="10159">
                <a:moveTo>
                  <a:pt x="1163955" y="0"/>
                </a:moveTo>
                <a:lnTo>
                  <a:pt x="0" y="0"/>
                </a:lnTo>
                <a:lnTo>
                  <a:pt x="0" y="10160"/>
                </a:lnTo>
                <a:lnTo>
                  <a:pt x="1132966" y="10160"/>
                </a:lnTo>
                <a:lnTo>
                  <a:pt x="1163955" y="0"/>
                </a:lnTo>
                <a:close/>
              </a:path>
            </a:pathLst>
          </a:custGeom>
          <a:solidFill>
            <a:srgbClr val="00B5D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604060" y="485140"/>
            <a:ext cx="1488440" cy="10160"/>
          </a:xfrm>
          <a:custGeom>
            <a:avLst/>
            <a:gdLst/>
            <a:ahLst/>
            <a:cxnLst/>
            <a:rect l="l" t="t" r="r" b="b"/>
            <a:pathLst>
              <a:path w="1488439" h="10159">
                <a:moveTo>
                  <a:pt x="1428095" y="0"/>
                </a:moveTo>
                <a:lnTo>
                  <a:pt x="0" y="0"/>
                </a:lnTo>
                <a:lnTo>
                  <a:pt x="89707" y="10160"/>
                </a:lnTo>
                <a:lnTo>
                  <a:pt x="1488022" y="10160"/>
                </a:lnTo>
                <a:lnTo>
                  <a:pt x="1428095" y="0"/>
                </a:lnTo>
                <a:close/>
              </a:path>
            </a:pathLst>
          </a:custGeom>
          <a:solidFill>
            <a:srgbClr val="00B5D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715871" y="485140"/>
            <a:ext cx="878840" cy="10160"/>
          </a:xfrm>
          <a:custGeom>
            <a:avLst/>
            <a:gdLst/>
            <a:ahLst/>
            <a:cxnLst/>
            <a:rect l="l" t="t" r="r" b="b"/>
            <a:pathLst>
              <a:path w="878840" h="10159">
                <a:moveTo>
                  <a:pt x="878788" y="0"/>
                </a:moveTo>
                <a:lnTo>
                  <a:pt x="52666" y="0"/>
                </a:lnTo>
                <a:lnTo>
                  <a:pt x="0" y="10160"/>
                </a:lnTo>
                <a:lnTo>
                  <a:pt x="831098" y="10160"/>
                </a:lnTo>
                <a:lnTo>
                  <a:pt x="878788" y="0"/>
                </a:lnTo>
                <a:close/>
              </a:path>
            </a:pathLst>
          </a:custGeom>
          <a:solidFill>
            <a:srgbClr val="00B5D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0" y="494030"/>
            <a:ext cx="1137285" cy="10160"/>
          </a:xfrm>
          <a:custGeom>
            <a:avLst/>
            <a:gdLst/>
            <a:ahLst/>
            <a:cxnLst/>
            <a:rect l="l" t="t" r="r" b="b"/>
            <a:pathLst>
              <a:path w="1137285" h="10159">
                <a:moveTo>
                  <a:pt x="1136840" y="0"/>
                </a:moveTo>
                <a:lnTo>
                  <a:pt x="0" y="0"/>
                </a:lnTo>
                <a:lnTo>
                  <a:pt x="0" y="10160"/>
                </a:lnTo>
                <a:lnTo>
                  <a:pt x="1105852" y="10160"/>
                </a:lnTo>
                <a:lnTo>
                  <a:pt x="1136840" y="0"/>
                </a:lnTo>
                <a:close/>
              </a:path>
            </a:pathLst>
          </a:custGeom>
          <a:solidFill>
            <a:srgbClr val="00B4D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682554" y="494030"/>
            <a:ext cx="1462405" cy="10160"/>
          </a:xfrm>
          <a:custGeom>
            <a:avLst/>
            <a:gdLst/>
            <a:ahLst/>
            <a:cxnLst/>
            <a:rect l="l" t="t" r="r" b="b"/>
            <a:pathLst>
              <a:path w="1462404" h="10159">
                <a:moveTo>
                  <a:pt x="1402037" y="0"/>
                </a:moveTo>
                <a:lnTo>
                  <a:pt x="0" y="0"/>
                </a:lnTo>
                <a:lnTo>
                  <a:pt x="89707" y="10160"/>
                </a:lnTo>
                <a:lnTo>
                  <a:pt x="1461963" y="10160"/>
                </a:lnTo>
                <a:lnTo>
                  <a:pt x="1402037" y="0"/>
                </a:lnTo>
                <a:close/>
              </a:path>
            </a:pathLst>
          </a:custGeom>
          <a:solidFill>
            <a:srgbClr val="00B4D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669789" y="494030"/>
            <a:ext cx="883285" cy="10160"/>
          </a:xfrm>
          <a:custGeom>
            <a:avLst/>
            <a:gdLst/>
            <a:ahLst/>
            <a:cxnLst/>
            <a:rect l="l" t="t" r="r" b="b"/>
            <a:pathLst>
              <a:path w="883284" h="10159">
                <a:moveTo>
                  <a:pt x="883142" y="0"/>
                </a:moveTo>
                <a:lnTo>
                  <a:pt x="52666" y="0"/>
                </a:lnTo>
                <a:lnTo>
                  <a:pt x="0" y="10160"/>
                </a:lnTo>
                <a:lnTo>
                  <a:pt x="835452" y="10160"/>
                </a:lnTo>
                <a:lnTo>
                  <a:pt x="883142" y="0"/>
                </a:lnTo>
                <a:close/>
              </a:path>
            </a:pathLst>
          </a:custGeom>
          <a:solidFill>
            <a:srgbClr val="00B4D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0" y="502919"/>
            <a:ext cx="1109980" cy="10160"/>
          </a:xfrm>
          <a:custGeom>
            <a:avLst/>
            <a:gdLst/>
            <a:ahLst/>
            <a:cxnLst/>
            <a:rect l="l" t="t" r="r" b="b"/>
            <a:pathLst>
              <a:path w="1109980" h="10159">
                <a:moveTo>
                  <a:pt x="1109725" y="0"/>
                </a:moveTo>
                <a:lnTo>
                  <a:pt x="0" y="0"/>
                </a:lnTo>
                <a:lnTo>
                  <a:pt x="0" y="10159"/>
                </a:lnTo>
                <a:lnTo>
                  <a:pt x="1078737" y="10159"/>
                </a:lnTo>
                <a:lnTo>
                  <a:pt x="1109725" y="0"/>
                </a:lnTo>
                <a:close/>
              </a:path>
            </a:pathLst>
          </a:custGeom>
          <a:solidFill>
            <a:srgbClr val="00B3D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777867" y="502919"/>
            <a:ext cx="1408430" cy="10160"/>
          </a:xfrm>
          <a:custGeom>
            <a:avLst/>
            <a:gdLst/>
            <a:ahLst/>
            <a:cxnLst/>
            <a:rect l="l" t="t" r="r" b="b"/>
            <a:pathLst>
              <a:path w="1408429" h="10159">
                <a:moveTo>
                  <a:pt x="1408163" y="3810"/>
                </a:moveTo>
                <a:lnTo>
                  <a:pt x="1370393" y="3810"/>
                </a:lnTo>
                <a:lnTo>
                  <a:pt x="1370393" y="0"/>
                </a:lnTo>
                <a:lnTo>
                  <a:pt x="0" y="0"/>
                </a:lnTo>
                <a:lnTo>
                  <a:pt x="0" y="3810"/>
                </a:lnTo>
                <a:lnTo>
                  <a:pt x="44843" y="3810"/>
                </a:lnTo>
                <a:lnTo>
                  <a:pt x="44843" y="10160"/>
                </a:lnTo>
                <a:lnTo>
                  <a:pt x="1408163" y="10160"/>
                </a:lnTo>
                <a:lnTo>
                  <a:pt x="1408163" y="3810"/>
                </a:lnTo>
                <a:close/>
              </a:path>
            </a:pathLst>
          </a:custGeom>
          <a:solidFill>
            <a:srgbClr val="00B3D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623705" y="502919"/>
            <a:ext cx="887730" cy="10160"/>
          </a:xfrm>
          <a:custGeom>
            <a:avLst/>
            <a:gdLst/>
            <a:ahLst/>
            <a:cxnLst/>
            <a:rect l="l" t="t" r="r" b="b"/>
            <a:pathLst>
              <a:path w="887729" h="10159">
                <a:moveTo>
                  <a:pt x="887496" y="0"/>
                </a:moveTo>
                <a:lnTo>
                  <a:pt x="52666" y="0"/>
                </a:lnTo>
                <a:lnTo>
                  <a:pt x="0" y="10159"/>
                </a:lnTo>
                <a:lnTo>
                  <a:pt x="839806" y="10159"/>
                </a:lnTo>
                <a:lnTo>
                  <a:pt x="887496" y="0"/>
                </a:lnTo>
                <a:close/>
              </a:path>
            </a:pathLst>
          </a:custGeom>
          <a:solidFill>
            <a:srgbClr val="00B3D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0" y="513080"/>
            <a:ext cx="1078865" cy="8890"/>
          </a:xfrm>
          <a:custGeom>
            <a:avLst/>
            <a:gdLst/>
            <a:ahLst/>
            <a:cxnLst/>
            <a:rect l="l" t="t" r="r" b="b"/>
            <a:pathLst>
              <a:path w="1078865" h="8890">
                <a:moveTo>
                  <a:pt x="1078738" y="0"/>
                </a:moveTo>
                <a:lnTo>
                  <a:pt x="0" y="0"/>
                </a:lnTo>
                <a:lnTo>
                  <a:pt x="0" y="8890"/>
                </a:lnTo>
                <a:lnTo>
                  <a:pt x="1051623" y="8890"/>
                </a:lnTo>
                <a:lnTo>
                  <a:pt x="1078738" y="0"/>
                </a:lnTo>
                <a:close/>
              </a:path>
            </a:pathLst>
          </a:custGeom>
          <a:solidFill>
            <a:srgbClr val="00B2D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850756" y="513080"/>
            <a:ext cx="1436370" cy="8890"/>
          </a:xfrm>
          <a:custGeom>
            <a:avLst/>
            <a:gdLst/>
            <a:ahLst/>
            <a:cxnLst/>
            <a:rect l="l" t="t" r="r" b="b"/>
            <a:pathLst>
              <a:path w="1436370" h="8890">
                <a:moveTo>
                  <a:pt x="1361823" y="0"/>
                </a:moveTo>
                <a:lnTo>
                  <a:pt x="0" y="0"/>
                </a:lnTo>
                <a:lnTo>
                  <a:pt x="78494" y="8890"/>
                </a:lnTo>
                <a:lnTo>
                  <a:pt x="1436134" y="8890"/>
                </a:lnTo>
                <a:lnTo>
                  <a:pt x="1361823" y="0"/>
                </a:lnTo>
                <a:close/>
              </a:path>
            </a:pathLst>
          </a:custGeom>
          <a:solidFill>
            <a:srgbClr val="00B2D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580172" y="513079"/>
            <a:ext cx="868680" cy="8890"/>
          </a:xfrm>
          <a:custGeom>
            <a:avLst/>
            <a:gdLst/>
            <a:ahLst/>
            <a:cxnLst/>
            <a:rect l="l" t="t" r="r" b="b"/>
            <a:pathLst>
              <a:path w="868679" h="8890">
                <a:moveTo>
                  <a:pt x="868426" y="0"/>
                </a:moveTo>
                <a:lnTo>
                  <a:pt x="27063" y="0"/>
                </a:lnTo>
                <a:lnTo>
                  <a:pt x="27063" y="6350"/>
                </a:lnTo>
                <a:lnTo>
                  <a:pt x="0" y="6350"/>
                </a:lnTo>
                <a:lnTo>
                  <a:pt x="0" y="8890"/>
                </a:lnTo>
                <a:lnTo>
                  <a:pt x="847572" y="8890"/>
                </a:lnTo>
                <a:lnTo>
                  <a:pt x="847572" y="6350"/>
                </a:lnTo>
                <a:lnTo>
                  <a:pt x="868426" y="6350"/>
                </a:lnTo>
                <a:lnTo>
                  <a:pt x="868426" y="0"/>
                </a:lnTo>
                <a:close/>
              </a:path>
            </a:pathLst>
          </a:custGeom>
          <a:solidFill>
            <a:srgbClr val="00B2D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0" y="521969"/>
            <a:ext cx="1052195" cy="8890"/>
          </a:xfrm>
          <a:custGeom>
            <a:avLst/>
            <a:gdLst/>
            <a:ahLst/>
            <a:cxnLst/>
            <a:rect l="l" t="t" r="r" b="b"/>
            <a:pathLst>
              <a:path w="1052195" h="8890">
                <a:moveTo>
                  <a:pt x="1051623" y="0"/>
                </a:moveTo>
                <a:lnTo>
                  <a:pt x="0" y="0"/>
                </a:lnTo>
                <a:lnTo>
                  <a:pt x="0" y="8889"/>
                </a:lnTo>
                <a:lnTo>
                  <a:pt x="1024508" y="8889"/>
                </a:lnTo>
                <a:lnTo>
                  <a:pt x="1051623" y="0"/>
                </a:lnTo>
                <a:close/>
              </a:path>
            </a:pathLst>
          </a:custGeom>
          <a:solidFill>
            <a:srgbClr val="00B1D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929250" y="521969"/>
            <a:ext cx="1432560" cy="8890"/>
          </a:xfrm>
          <a:custGeom>
            <a:avLst/>
            <a:gdLst/>
            <a:ahLst/>
            <a:cxnLst/>
            <a:rect l="l" t="t" r="r" b="b"/>
            <a:pathLst>
              <a:path w="1432560" h="8890">
                <a:moveTo>
                  <a:pt x="1357640" y="0"/>
                </a:moveTo>
                <a:lnTo>
                  <a:pt x="0" y="0"/>
                </a:lnTo>
                <a:lnTo>
                  <a:pt x="78494" y="8889"/>
                </a:lnTo>
                <a:lnTo>
                  <a:pt x="1431951" y="8889"/>
                </a:lnTo>
                <a:lnTo>
                  <a:pt x="1357640" y="0"/>
                </a:lnTo>
                <a:close/>
              </a:path>
            </a:pathLst>
          </a:custGeom>
          <a:solidFill>
            <a:srgbClr val="00B1D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495294" y="521969"/>
            <a:ext cx="927100" cy="8890"/>
          </a:xfrm>
          <a:custGeom>
            <a:avLst/>
            <a:gdLst/>
            <a:ahLst/>
            <a:cxnLst/>
            <a:rect l="l" t="t" r="r" b="b"/>
            <a:pathLst>
              <a:path w="927100" h="8890">
                <a:moveTo>
                  <a:pt x="926490" y="0"/>
                </a:moveTo>
                <a:lnTo>
                  <a:pt x="74274" y="0"/>
                </a:lnTo>
                <a:lnTo>
                  <a:pt x="0" y="8889"/>
                </a:lnTo>
                <a:lnTo>
                  <a:pt x="884761" y="8889"/>
                </a:lnTo>
                <a:lnTo>
                  <a:pt x="926490" y="0"/>
                </a:lnTo>
                <a:close/>
              </a:path>
            </a:pathLst>
          </a:custGeom>
          <a:solidFill>
            <a:srgbClr val="00B1D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0" y="530859"/>
            <a:ext cx="1024890" cy="10160"/>
          </a:xfrm>
          <a:custGeom>
            <a:avLst/>
            <a:gdLst/>
            <a:ahLst/>
            <a:cxnLst/>
            <a:rect l="l" t="t" r="r" b="b"/>
            <a:pathLst>
              <a:path w="1024890" h="10159">
                <a:moveTo>
                  <a:pt x="1024508" y="0"/>
                </a:moveTo>
                <a:lnTo>
                  <a:pt x="0" y="0"/>
                </a:lnTo>
                <a:lnTo>
                  <a:pt x="0" y="10160"/>
                </a:lnTo>
                <a:lnTo>
                  <a:pt x="993520" y="10160"/>
                </a:lnTo>
                <a:lnTo>
                  <a:pt x="1024508" y="0"/>
                </a:lnTo>
                <a:close/>
              </a:path>
            </a:pathLst>
          </a:custGeom>
          <a:solidFill>
            <a:srgbClr val="00B0D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007744" y="530859"/>
            <a:ext cx="1438910" cy="10160"/>
          </a:xfrm>
          <a:custGeom>
            <a:avLst/>
            <a:gdLst/>
            <a:ahLst/>
            <a:cxnLst/>
            <a:rect l="l" t="t" r="r" b="b"/>
            <a:pathLst>
              <a:path w="1438910" h="10159">
                <a:moveTo>
                  <a:pt x="1353457" y="0"/>
                </a:moveTo>
                <a:lnTo>
                  <a:pt x="0" y="0"/>
                </a:lnTo>
                <a:lnTo>
                  <a:pt x="89707" y="10160"/>
                </a:lnTo>
                <a:lnTo>
                  <a:pt x="1438384" y="10160"/>
                </a:lnTo>
                <a:lnTo>
                  <a:pt x="1353457" y="0"/>
                </a:lnTo>
                <a:close/>
              </a:path>
            </a:pathLst>
          </a:custGeom>
          <a:solidFill>
            <a:srgbClr val="00B0D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426325" y="530859"/>
            <a:ext cx="939165" cy="10160"/>
          </a:xfrm>
          <a:custGeom>
            <a:avLst/>
            <a:gdLst/>
            <a:ahLst/>
            <a:cxnLst/>
            <a:rect l="l" t="t" r="r" b="b"/>
            <a:pathLst>
              <a:path w="939165" h="10159">
                <a:moveTo>
                  <a:pt x="938822" y="0"/>
                </a:moveTo>
                <a:lnTo>
                  <a:pt x="42430" y="0"/>
                </a:lnTo>
                <a:lnTo>
                  <a:pt x="42430" y="6350"/>
                </a:lnTo>
                <a:lnTo>
                  <a:pt x="0" y="6350"/>
                </a:lnTo>
                <a:lnTo>
                  <a:pt x="0" y="10160"/>
                </a:lnTo>
                <a:lnTo>
                  <a:pt x="912939" y="10160"/>
                </a:lnTo>
                <a:lnTo>
                  <a:pt x="912939" y="6350"/>
                </a:lnTo>
                <a:lnTo>
                  <a:pt x="938822" y="6350"/>
                </a:lnTo>
                <a:lnTo>
                  <a:pt x="938822" y="0"/>
                </a:lnTo>
                <a:close/>
              </a:path>
            </a:pathLst>
          </a:custGeom>
          <a:solidFill>
            <a:srgbClr val="00B0D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0" y="539750"/>
            <a:ext cx="997585" cy="10160"/>
          </a:xfrm>
          <a:custGeom>
            <a:avLst/>
            <a:gdLst/>
            <a:ahLst/>
            <a:cxnLst/>
            <a:rect l="l" t="t" r="r" b="b"/>
            <a:pathLst>
              <a:path w="997585" h="10159">
                <a:moveTo>
                  <a:pt x="997394" y="0"/>
                </a:moveTo>
                <a:lnTo>
                  <a:pt x="0" y="0"/>
                </a:lnTo>
                <a:lnTo>
                  <a:pt x="0" y="10160"/>
                </a:lnTo>
                <a:lnTo>
                  <a:pt x="966406" y="10160"/>
                </a:lnTo>
                <a:lnTo>
                  <a:pt x="997394" y="0"/>
                </a:lnTo>
                <a:close/>
              </a:path>
            </a:pathLst>
          </a:custGeom>
          <a:solidFill>
            <a:srgbClr val="00AFD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086238" y="539750"/>
            <a:ext cx="1434465" cy="10160"/>
          </a:xfrm>
          <a:custGeom>
            <a:avLst/>
            <a:gdLst/>
            <a:ahLst/>
            <a:cxnLst/>
            <a:rect l="l" t="t" r="r" b="b"/>
            <a:pathLst>
              <a:path w="1434465" h="10159">
                <a:moveTo>
                  <a:pt x="1349274" y="0"/>
                </a:moveTo>
                <a:lnTo>
                  <a:pt x="0" y="0"/>
                </a:lnTo>
                <a:lnTo>
                  <a:pt x="89707" y="10160"/>
                </a:lnTo>
                <a:lnTo>
                  <a:pt x="1434201" y="10160"/>
                </a:lnTo>
                <a:lnTo>
                  <a:pt x="1349274" y="0"/>
                </a:lnTo>
                <a:close/>
              </a:path>
            </a:pathLst>
          </a:custGeom>
          <a:solidFill>
            <a:srgbClr val="00AFD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336134" y="539750"/>
            <a:ext cx="999490" cy="10160"/>
          </a:xfrm>
          <a:custGeom>
            <a:avLst/>
            <a:gdLst/>
            <a:ahLst/>
            <a:cxnLst/>
            <a:rect l="l" t="t" r="r" b="b"/>
            <a:pathLst>
              <a:path w="999490" h="10159">
                <a:moveTo>
                  <a:pt x="999482" y="0"/>
                </a:moveTo>
                <a:lnTo>
                  <a:pt x="84885" y="0"/>
                </a:lnTo>
                <a:lnTo>
                  <a:pt x="0" y="10160"/>
                </a:lnTo>
                <a:lnTo>
                  <a:pt x="940952" y="10160"/>
                </a:lnTo>
                <a:lnTo>
                  <a:pt x="999482" y="0"/>
                </a:lnTo>
                <a:close/>
              </a:path>
            </a:pathLst>
          </a:custGeom>
          <a:solidFill>
            <a:srgbClr val="00AFD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0" y="548640"/>
            <a:ext cx="970280" cy="10160"/>
          </a:xfrm>
          <a:custGeom>
            <a:avLst/>
            <a:gdLst/>
            <a:ahLst/>
            <a:cxnLst/>
            <a:rect l="l" t="t" r="r" b="b"/>
            <a:pathLst>
              <a:path w="970280" h="10159">
                <a:moveTo>
                  <a:pt x="970279" y="0"/>
                </a:moveTo>
                <a:lnTo>
                  <a:pt x="0" y="0"/>
                </a:lnTo>
                <a:lnTo>
                  <a:pt x="0" y="10160"/>
                </a:lnTo>
                <a:lnTo>
                  <a:pt x="939291" y="10160"/>
                </a:lnTo>
                <a:lnTo>
                  <a:pt x="970279" y="0"/>
                </a:lnTo>
                <a:close/>
              </a:path>
            </a:pathLst>
          </a:custGeom>
          <a:solidFill>
            <a:srgbClr val="00AED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198364" y="548639"/>
            <a:ext cx="1399540" cy="10160"/>
          </a:xfrm>
          <a:custGeom>
            <a:avLst/>
            <a:gdLst/>
            <a:ahLst/>
            <a:cxnLst/>
            <a:rect l="l" t="t" r="r" b="b"/>
            <a:pathLst>
              <a:path w="1399540" h="10159">
                <a:moveTo>
                  <a:pt x="1399197" y="7620"/>
                </a:moveTo>
                <a:lnTo>
                  <a:pt x="1343304" y="7620"/>
                </a:lnTo>
                <a:lnTo>
                  <a:pt x="1343304" y="0"/>
                </a:lnTo>
                <a:lnTo>
                  <a:pt x="0" y="0"/>
                </a:lnTo>
                <a:lnTo>
                  <a:pt x="0" y="7620"/>
                </a:lnTo>
                <a:lnTo>
                  <a:pt x="44856" y="7620"/>
                </a:lnTo>
                <a:lnTo>
                  <a:pt x="44856" y="10160"/>
                </a:lnTo>
                <a:lnTo>
                  <a:pt x="1399197" y="10160"/>
                </a:lnTo>
                <a:lnTo>
                  <a:pt x="1399197" y="7620"/>
                </a:lnTo>
                <a:close/>
              </a:path>
            </a:pathLst>
          </a:custGeom>
          <a:solidFill>
            <a:srgbClr val="00AED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7261859" y="548640"/>
            <a:ext cx="1022985" cy="10160"/>
          </a:xfrm>
          <a:custGeom>
            <a:avLst/>
            <a:gdLst/>
            <a:ahLst/>
            <a:cxnLst/>
            <a:rect l="l" t="t" r="r" b="b"/>
            <a:pathLst>
              <a:path w="1022984" h="10159">
                <a:moveTo>
                  <a:pt x="1022543" y="0"/>
                </a:moveTo>
                <a:lnTo>
                  <a:pt x="84885" y="0"/>
                </a:lnTo>
                <a:lnTo>
                  <a:pt x="0" y="10160"/>
                </a:lnTo>
                <a:lnTo>
                  <a:pt x="964012" y="10160"/>
                </a:lnTo>
                <a:lnTo>
                  <a:pt x="1022543" y="0"/>
                </a:lnTo>
                <a:close/>
              </a:path>
            </a:pathLst>
          </a:custGeom>
          <a:solidFill>
            <a:srgbClr val="00AED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0" y="558800"/>
            <a:ext cx="939800" cy="8890"/>
          </a:xfrm>
          <a:custGeom>
            <a:avLst/>
            <a:gdLst/>
            <a:ahLst/>
            <a:cxnLst/>
            <a:rect l="l" t="t" r="r" b="b"/>
            <a:pathLst>
              <a:path w="939800" h="8890">
                <a:moveTo>
                  <a:pt x="939291" y="0"/>
                </a:moveTo>
                <a:lnTo>
                  <a:pt x="0" y="0"/>
                </a:lnTo>
                <a:lnTo>
                  <a:pt x="0" y="8889"/>
                </a:lnTo>
                <a:lnTo>
                  <a:pt x="912177" y="8889"/>
                </a:lnTo>
                <a:lnTo>
                  <a:pt x="939291" y="0"/>
                </a:lnTo>
                <a:close/>
              </a:path>
            </a:pathLst>
          </a:custGeom>
          <a:solidFill>
            <a:srgbClr val="00ADD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254440" y="558800"/>
            <a:ext cx="1536065" cy="8890"/>
          </a:xfrm>
          <a:custGeom>
            <a:avLst/>
            <a:gdLst/>
            <a:ahLst/>
            <a:cxnLst/>
            <a:rect l="l" t="t" r="r" b="b"/>
            <a:pathLst>
              <a:path w="1536065" h="8890">
                <a:moveTo>
                  <a:pt x="1367170" y="0"/>
                </a:moveTo>
                <a:lnTo>
                  <a:pt x="0" y="0"/>
                </a:lnTo>
                <a:lnTo>
                  <a:pt x="78494" y="8889"/>
                </a:lnTo>
                <a:lnTo>
                  <a:pt x="1535487" y="8889"/>
                </a:lnTo>
                <a:lnTo>
                  <a:pt x="1367170" y="0"/>
                </a:lnTo>
                <a:close/>
              </a:path>
            </a:pathLst>
          </a:custGeom>
          <a:solidFill>
            <a:srgbClr val="00ADD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3" name="object 113"/>
          <p:cNvGrpSpPr/>
          <p:nvPr/>
        </p:nvGrpSpPr>
        <p:grpSpPr>
          <a:xfrm>
            <a:off x="0" y="558800"/>
            <a:ext cx="8226425" cy="469900"/>
            <a:chOff x="0" y="558800"/>
            <a:chExt cx="8226425" cy="469900"/>
          </a:xfrm>
        </p:grpSpPr>
        <p:sp>
          <p:nvSpPr>
            <p:cNvPr id="114" name="object 114"/>
            <p:cNvSpPr/>
            <p:nvPr/>
          </p:nvSpPr>
          <p:spPr>
            <a:xfrm>
              <a:off x="7085427" y="558800"/>
              <a:ext cx="1140460" cy="8890"/>
            </a:xfrm>
            <a:custGeom>
              <a:avLst/>
              <a:gdLst/>
              <a:ahLst/>
              <a:cxnLst/>
              <a:rect l="l" t="t" r="r" b="b"/>
              <a:pathLst>
                <a:path w="1140459" h="8890">
                  <a:moveTo>
                    <a:pt x="1140445" y="0"/>
                  </a:moveTo>
                  <a:lnTo>
                    <a:pt x="176432" y="0"/>
                  </a:lnTo>
                  <a:lnTo>
                    <a:pt x="0" y="8889"/>
                  </a:lnTo>
                  <a:lnTo>
                    <a:pt x="1089231" y="8889"/>
                  </a:lnTo>
                  <a:lnTo>
                    <a:pt x="1140445" y="0"/>
                  </a:lnTo>
                  <a:close/>
                </a:path>
              </a:pathLst>
            </a:custGeom>
            <a:solidFill>
              <a:srgbClr val="00ADD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0" y="567689"/>
              <a:ext cx="8174990" cy="8890"/>
            </a:xfrm>
            <a:custGeom>
              <a:avLst/>
              <a:gdLst/>
              <a:ahLst/>
              <a:cxnLst/>
              <a:rect l="l" t="t" r="r" b="b"/>
              <a:pathLst>
                <a:path w="8174990" h="8890">
                  <a:moveTo>
                    <a:pt x="912177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886546" y="8889"/>
                  </a:lnTo>
                  <a:lnTo>
                    <a:pt x="892810" y="6350"/>
                  </a:lnTo>
                  <a:lnTo>
                    <a:pt x="912177" y="0"/>
                  </a:lnTo>
                  <a:close/>
                </a:path>
                <a:path w="8174990" h="8890">
                  <a:moveTo>
                    <a:pt x="6789927" y="0"/>
                  </a:moveTo>
                  <a:lnTo>
                    <a:pt x="5332934" y="0"/>
                  </a:lnTo>
                  <a:lnTo>
                    <a:pt x="5411429" y="8889"/>
                  </a:lnTo>
                  <a:lnTo>
                    <a:pt x="8123444" y="8889"/>
                  </a:lnTo>
                  <a:lnTo>
                    <a:pt x="8130760" y="7620"/>
                  </a:lnTo>
                  <a:lnTo>
                    <a:pt x="6934200" y="7620"/>
                  </a:lnTo>
                  <a:lnTo>
                    <a:pt x="6789927" y="0"/>
                  </a:lnTo>
                  <a:close/>
                </a:path>
                <a:path w="8174990" h="8890">
                  <a:moveTo>
                    <a:pt x="8174658" y="0"/>
                  </a:moveTo>
                  <a:lnTo>
                    <a:pt x="7085427" y="0"/>
                  </a:lnTo>
                  <a:lnTo>
                    <a:pt x="6934200" y="7620"/>
                  </a:lnTo>
                  <a:lnTo>
                    <a:pt x="8130760" y="7620"/>
                  </a:lnTo>
                  <a:lnTo>
                    <a:pt x="8174658" y="0"/>
                  </a:lnTo>
                  <a:close/>
                </a:path>
              </a:pathLst>
            </a:custGeom>
            <a:solidFill>
              <a:srgbClr val="00ACD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0" y="576579"/>
              <a:ext cx="8123555" cy="10160"/>
            </a:xfrm>
            <a:custGeom>
              <a:avLst/>
              <a:gdLst/>
              <a:ahLst/>
              <a:cxnLst/>
              <a:rect l="l" t="t" r="r" b="b"/>
              <a:pathLst>
                <a:path w="8123555" h="10159">
                  <a:moveTo>
                    <a:pt x="886536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861491" y="10160"/>
                  </a:lnTo>
                  <a:lnTo>
                    <a:pt x="886536" y="0"/>
                  </a:lnTo>
                  <a:close/>
                </a:path>
                <a:path w="8123555" h="10159">
                  <a:moveTo>
                    <a:pt x="8123441" y="0"/>
                  </a:moveTo>
                  <a:lnTo>
                    <a:pt x="5411419" y="0"/>
                  </a:lnTo>
                  <a:lnTo>
                    <a:pt x="5501132" y="10160"/>
                  </a:lnTo>
                  <a:lnTo>
                    <a:pt x="8064906" y="10160"/>
                  </a:lnTo>
                  <a:lnTo>
                    <a:pt x="8123441" y="0"/>
                  </a:lnTo>
                  <a:close/>
                </a:path>
              </a:pathLst>
            </a:custGeom>
            <a:solidFill>
              <a:srgbClr val="00ABC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0" y="585469"/>
              <a:ext cx="8072755" cy="10160"/>
            </a:xfrm>
            <a:custGeom>
              <a:avLst/>
              <a:gdLst/>
              <a:ahLst/>
              <a:cxnLst/>
              <a:rect l="l" t="t" r="r" b="b"/>
              <a:pathLst>
                <a:path w="8072755" h="10159">
                  <a:moveTo>
                    <a:pt x="864616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839558" y="10160"/>
                  </a:lnTo>
                  <a:lnTo>
                    <a:pt x="864616" y="0"/>
                  </a:lnTo>
                  <a:close/>
                </a:path>
                <a:path w="8072755" h="10159">
                  <a:moveTo>
                    <a:pt x="8072221" y="0"/>
                  </a:moveTo>
                  <a:lnTo>
                    <a:pt x="5489918" y="0"/>
                  </a:lnTo>
                  <a:lnTo>
                    <a:pt x="5579630" y="10160"/>
                  </a:lnTo>
                  <a:lnTo>
                    <a:pt x="8013700" y="10160"/>
                  </a:lnTo>
                  <a:lnTo>
                    <a:pt x="8072221" y="0"/>
                  </a:lnTo>
                  <a:close/>
                </a:path>
              </a:pathLst>
            </a:custGeom>
            <a:solidFill>
              <a:srgbClr val="00AAC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0" y="594359"/>
              <a:ext cx="8017509" cy="10160"/>
            </a:xfrm>
            <a:custGeom>
              <a:avLst/>
              <a:gdLst/>
              <a:ahLst/>
              <a:cxnLst/>
              <a:rect l="l" t="t" r="r" b="b"/>
              <a:pathLst>
                <a:path w="8017509" h="10159">
                  <a:moveTo>
                    <a:pt x="842695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817638" y="10160"/>
                  </a:lnTo>
                  <a:lnTo>
                    <a:pt x="842695" y="0"/>
                  </a:lnTo>
                  <a:close/>
                </a:path>
                <a:path w="8017509" h="10159">
                  <a:moveTo>
                    <a:pt x="8017357" y="0"/>
                  </a:moveTo>
                  <a:lnTo>
                    <a:pt x="5574017" y="0"/>
                  </a:lnTo>
                  <a:lnTo>
                    <a:pt x="5574017" y="1270"/>
                  </a:lnTo>
                  <a:lnTo>
                    <a:pt x="5618873" y="1270"/>
                  </a:lnTo>
                  <a:lnTo>
                    <a:pt x="5618873" y="10160"/>
                  </a:lnTo>
                  <a:lnTo>
                    <a:pt x="7979181" y="10160"/>
                  </a:lnTo>
                  <a:lnTo>
                    <a:pt x="7979181" y="1270"/>
                  </a:lnTo>
                  <a:lnTo>
                    <a:pt x="8017357" y="1270"/>
                  </a:lnTo>
                  <a:lnTo>
                    <a:pt x="8017357" y="0"/>
                  </a:lnTo>
                  <a:close/>
                </a:path>
              </a:pathLst>
            </a:custGeom>
            <a:solidFill>
              <a:srgbClr val="00A9C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0" y="604519"/>
              <a:ext cx="7945120" cy="8890"/>
            </a:xfrm>
            <a:custGeom>
              <a:avLst/>
              <a:gdLst/>
              <a:ahLst/>
              <a:cxnLst/>
              <a:rect l="l" t="t" r="r" b="b"/>
              <a:pathLst>
                <a:path w="7945120" h="8890">
                  <a:moveTo>
                    <a:pt x="817638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795718" y="8890"/>
                  </a:lnTo>
                  <a:lnTo>
                    <a:pt x="817638" y="0"/>
                  </a:lnTo>
                  <a:close/>
                </a:path>
                <a:path w="7945120" h="8890">
                  <a:moveTo>
                    <a:pt x="7944675" y="0"/>
                  </a:moveTo>
                  <a:lnTo>
                    <a:pt x="5658116" y="0"/>
                  </a:lnTo>
                  <a:lnTo>
                    <a:pt x="5736615" y="8890"/>
                  </a:lnTo>
                  <a:lnTo>
                    <a:pt x="7875664" y="8890"/>
                  </a:lnTo>
                  <a:lnTo>
                    <a:pt x="7944675" y="0"/>
                  </a:lnTo>
                  <a:close/>
                </a:path>
              </a:pathLst>
            </a:custGeom>
            <a:solidFill>
              <a:srgbClr val="00A8C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0" y="613409"/>
              <a:ext cx="7846695" cy="10160"/>
            </a:xfrm>
            <a:custGeom>
              <a:avLst/>
              <a:gdLst/>
              <a:ahLst/>
              <a:cxnLst/>
              <a:rect l="l" t="t" r="r" b="b"/>
              <a:pathLst>
                <a:path w="7846695" h="10159">
                  <a:moveTo>
                    <a:pt x="79571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770661" y="10160"/>
                  </a:lnTo>
                  <a:lnTo>
                    <a:pt x="795718" y="0"/>
                  </a:lnTo>
                  <a:close/>
                </a:path>
                <a:path w="7846695" h="10159">
                  <a:moveTo>
                    <a:pt x="7846085" y="0"/>
                  </a:moveTo>
                  <a:lnTo>
                    <a:pt x="5770257" y="0"/>
                  </a:lnTo>
                  <a:lnTo>
                    <a:pt x="5770257" y="7620"/>
                  </a:lnTo>
                  <a:lnTo>
                    <a:pt x="5818263" y="7620"/>
                  </a:lnTo>
                  <a:lnTo>
                    <a:pt x="5818263" y="10160"/>
                  </a:lnTo>
                  <a:lnTo>
                    <a:pt x="7806652" y="10160"/>
                  </a:lnTo>
                  <a:lnTo>
                    <a:pt x="7806652" y="7620"/>
                  </a:lnTo>
                  <a:lnTo>
                    <a:pt x="7846085" y="7620"/>
                  </a:lnTo>
                  <a:lnTo>
                    <a:pt x="7846085" y="0"/>
                  </a:lnTo>
                  <a:close/>
                </a:path>
              </a:pathLst>
            </a:custGeom>
            <a:solidFill>
              <a:srgbClr val="00A7C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0" y="622299"/>
              <a:ext cx="7806690" cy="10160"/>
            </a:xfrm>
            <a:custGeom>
              <a:avLst/>
              <a:gdLst/>
              <a:ahLst/>
              <a:cxnLst/>
              <a:rect l="l" t="t" r="r" b="b"/>
              <a:pathLst>
                <a:path w="7806690" h="10159">
                  <a:moveTo>
                    <a:pt x="77379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748741" y="10160"/>
                  </a:lnTo>
                  <a:lnTo>
                    <a:pt x="773798" y="0"/>
                  </a:lnTo>
                  <a:close/>
                </a:path>
                <a:path w="7806690" h="10159">
                  <a:moveTo>
                    <a:pt x="7806652" y="0"/>
                  </a:moveTo>
                  <a:lnTo>
                    <a:pt x="5818263" y="0"/>
                  </a:lnTo>
                  <a:lnTo>
                    <a:pt x="5933237" y="10160"/>
                  </a:lnTo>
                  <a:lnTo>
                    <a:pt x="7727772" y="10160"/>
                  </a:lnTo>
                  <a:lnTo>
                    <a:pt x="7806652" y="0"/>
                  </a:lnTo>
                  <a:close/>
                </a:path>
              </a:pathLst>
            </a:custGeom>
            <a:solidFill>
              <a:srgbClr val="00A6C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0" y="631189"/>
              <a:ext cx="7738109" cy="10160"/>
            </a:xfrm>
            <a:custGeom>
              <a:avLst/>
              <a:gdLst/>
              <a:ahLst/>
              <a:cxnLst/>
              <a:rect l="l" t="t" r="r" b="b"/>
              <a:pathLst>
                <a:path w="7738109" h="10159">
                  <a:moveTo>
                    <a:pt x="75187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726821" y="10160"/>
                  </a:lnTo>
                  <a:lnTo>
                    <a:pt x="751878" y="0"/>
                  </a:lnTo>
                  <a:close/>
                </a:path>
                <a:path w="7738109" h="10159">
                  <a:moveTo>
                    <a:pt x="7737640" y="0"/>
                  </a:moveTo>
                  <a:lnTo>
                    <a:pt x="5918860" y="0"/>
                  </a:lnTo>
                  <a:lnTo>
                    <a:pt x="6033833" y="10160"/>
                  </a:lnTo>
                  <a:lnTo>
                    <a:pt x="7658760" y="10160"/>
                  </a:lnTo>
                  <a:lnTo>
                    <a:pt x="7737640" y="0"/>
                  </a:lnTo>
                  <a:close/>
                </a:path>
              </a:pathLst>
            </a:custGeom>
            <a:solidFill>
              <a:srgbClr val="00A5C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0" y="640079"/>
              <a:ext cx="7654290" cy="10160"/>
            </a:xfrm>
            <a:custGeom>
              <a:avLst/>
              <a:gdLst/>
              <a:ahLst/>
              <a:cxnLst/>
              <a:rect l="l" t="t" r="r" b="b"/>
              <a:pathLst>
                <a:path w="7654290" h="10159">
                  <a:moveTo>
                    <a:pt x="729957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704900" y="10160"/>
                  </a:lnTo>
                  <a:lnTo>
                    <a:pt x="729957" y="0"/>
                  </a:lnTo>
                  <a:close/>
                </a:path>
                <a:path w="7654290" h="10159">
                  <a:moveTo>
                    <a:pt x="7653833" y="0"/>
                  </a:moveTo>
                  <a:lnTo>
                    <a:pt x="6041021" y="0"/>
                  </a:lnTo>
                  <a:lnTo>
                    <a:pt x="6041021" y="3810"/>
                  </a:lnTo>
                  <a:lnTo>
                    <a:pt x="6098502" y="3810"/>
                  </a:lnTo>
                  <a:lnTo>
                    <a:pt x="6098502" y="10160"/>
                  </a:lnTo>
                  <a:lnTo>
                    <a:pt x="7602004" y="10160"/>
                  </a:lnTo>
                  <a:lnTo>
                    <a:pt x="7602004" y="3810"/>
                  </a:lnTo>
                  <a:lnTo>
                    <a:pt x="7653833" y="3810"/>
                  </a:lnTo>
                  <a:lnTo>
                    <a:pt x="7653833" y="0"/>
                  </a:lnTo>
                  <a:close/>
                </a:path>
              </a:pathLst>
            </a:custGeom>
            <a:solidFill>
              <a:srgbClr val="00A4C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0" y="650239"/>
              <a:ext cx="7565390" cy="8890"/>
            </a:xfrm>
            <a:custGeom>
              <a:avLst/>
              <a:gdLst/>
              <a:ahLst/>
              <a:cxnLst/>
              <a:rect l="l" t="t" r="r" b="b"/>
              <a:pathLst>
                <a:path w="7565390" h="8890">
                  <a:moveTo>
                    <a:pt x="70490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682980" y="8890"/>
                  </a:lnTo>
                  <a:lnTo>
                    <a:pt x="704900" y="0"/>
                  </a:lnTo>
                  <a:close/>
                </a:path>
                <a:path w="7565390" h="8890">
                  <a:moveTo>
                    <a:pt x="7564958" y="0"/>
                  </a:moveTo>
                  <a:lnTo>
                    <a:pt x="6134430" y="0"/>
                  </a:lnTo>
                  <a:lnTo>
                    <a:pt x="6235027" y="8890"/>
                  </a:lnTo>
                  <a:lnTo>
                    <a:pt x="7461250" y="8890"/>
                  </a:lnTo>
                  <a:lnTo>
                    <a:pt x="7564958" y="0"/>
                  </a:lnTo>
                  <a:close/>
                </a:path>
              </a:pathLst>
            </a:custGeom>
            <a:solidFill>
              <a:srgbClr val="00A3C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0" y="659129"/>
              <a:ext cx="7461250" cy="10160"/>
            </a:xfrm>
            <a:custGeom>
              <a:avLst/>
              <a:gdLst/>
              <a:ahLst/>
              <a:cxnLst/>
              <a:rect l="l" t="t" r="r" b="b"/>
              <a:pathLst>
                <a:path w="7461250" h="10159">
                  <a:moveTo>
                    <a:pt x="68298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657923" y="10160"/>
                  </a:lnTo>
                  <a:lnTo>
                    <a:pt x="682980" y="0"/>
                  </a:lnTo>
                  <a:close/>
                </a:path>
                <a:path w="7461250" h="10159">
                  <a:moveTo>
                    <a:pt x="7461250" y="0"/>
                  </a:moveTo>
                  <a:lnTo>
                    <a:pt x="6235027" y="0"/>
                  </a:lnTo>
                  <a:lnTo>
                    <a:pt x="6350000" y="10160"/>
                  </a:lnTo>
                  <a:lnTo>
                    <a:pt x="7342708" y="10160"/>
                  </a:lnTo>
                  <a:lnTo>
                    <a:pt x="7461250" y="0"/>
                  </a:lnTo>
                  <a:close/>
                </a:path>
              </a:pathLst>
            </a:custGeom>
            <a:solidFill>
              <a:srgbClr val="00A2C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0" y="668019"/>
              <a:ext cx="7350125" cy="10160"/>
            </a:xfrm>
            <a:custGeom>
              <a:avLst/>
              <a:gdLst/>
              <a:ahLst/>
              <a:cxnLst/>
              <a:rect l="l" t="t" r="r" b="b"/>
              <a:pathLst>
                <a:path w="7350125" h="10159">
                  <a:moveTo>
                    <a:pt x="66106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636003" y="10160"/>
                  </a:lnTo>
                  <a:lnTo>
                    <a:pt x="661060" y="0"/>
                  </a:lnTo>
                  <a:close/>
                </a:path>
                <a:path w="7350125" h="10159">
                  <a:moveTo>
                    <a:pt x="7350125" y="0"/>
                  </a:moveTo>
                  <a:lnTo>
                    <a:pt x="6342812" y="0"/>
                  </a:lnTo>
                  <a:lnTo>
                    <a:pt x="6342812" y="1270"/>
                  </a:lnTo>
                  <a:lnTo>
                    <a:pt x="6452781" y="1270"/>
                  </a:lnTo>
                  <a:lnTo>
                    <a:pt x="6452781" y="10160"/>
                  </a:lnTo>
                  <a:lnTo>
                    <a:pt x="7290854" y="10160"/>
                  </a:lnTo>
                  <a:lnTo>
                    <a:pt x="7290854" y="1270"/>
                  </a:lnTo>
                  <a:lnTo>
                    <a:pt x="7350125" y="1270"/>
                  </a:lnTo>
                  <a:lnTo>
                    <a:pt x="7350125" y="0"/>
                  </a:lnTo>
                  <a:close/>
                </a:path>
              </a:pathLst>
            </a:custGeom>
            <a:solidFill>
              <a:srgbClr val="00A1C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0" y="676909"/>
              <a:ext cx="7246620" cy="10160"/>
            </a:xfrm>
            <a:custGeom>
              <a:avLst/>
              <a:gdLst/>
              <a:ahLst/>
              <a:cxnLst/>
              <a:rect l="l" t="t" r="r" b="b"/>
              <a:pathLst>
                <a:path w="7246620" h="10159">
                  <a:moveTo>
                    <a:pt x="62818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628180" y="8890"/>
                  </a:lnTo>
                  <a:lnTo>
                    <a:pt x="628180" y="0"/>
                  </a:lnTo>
                  <a:close/>
                </a:path>
                <a:path w="7246620" h="10159">
                  <a:moveTo>
                    <a:pt x="7246404" y="0"/>
                  </a:moveTo>
                  <a:lnTo>
                    <a:pt x="6540894" y="0"/>
                  </a:lnTo>
                  <a:lnTo>
                    <a:pt x="6540894" y="1270"/>
                  </a:lnTo>
                  <a:lnTo>
                    <a:pt x="6658369" y="1270"/>
                  </a:lnTo>
                  <a:lnTo>
                    <a:pt x="6658369" y="10160"/>
                  </a:lnTo>
                  <a:lnTo>
                    <a:pt x="7076008" y="10160"/>
                  </a:lnTo>
                  <a:lnTo>
                    <a:pt x="7076008" y="1270"/>
                  </a:lnTo>
                  <a:lnTo>
                    <a:pt x="7246404" y="1270"/>
                  </a:lnTo>
                  <a:lnTo>
                    <a:pt x="7246404" y="0"/>
                  </a:lnTo>
                  <a:close/>
                </a:path>
              </a:pathLst>
            </a:custGeom>
            <a:solidFill>
              <a:srgbClr val="00A0C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0" y="687069"/>
              <a:ext cx="6913245" cy="8890"/>
            </a:xfrm>
            <a:custGeom>
              <a:avLst/>
              <a:gdLst/>
              <a:ahLst/>
              <a:cxnLst/>
              <a:rect l="l" t="t" r="r" b="b"/>
              <a:pathLst>
                <a:path w="6913245" h="8890">
                  <a:moveTo>
                    <a:pt x="614654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96785" y="8890"/>
                  </a:lnTo>
                  <a:lnTo>
                    <a:pt x="614654" y="0"/>
                  </a:lnTo>
                  <a:close/>
                </a:path>
                <a:path w="6913245" h="8890">
                  <a:moveTo>
                    <a:pt x="6913029" y="0"/>
                  </a:moveTo>
                  <a:lnTo>
                    <a:pt x="6761162" y="0"/>
                  </a:lnTo>
                  <a:lnTo>
                    <a:pt x="6819900" y="2540"/>
                  </a:lnTo>
                  <a:lnTo>
                    <a:pt x="6913029" y="0"/>
                  </a:lnTo>
                  <a:close/>
                </a:path>
              </a:pathLst>
            </a:custGeom>
            <a:solidFill>
              <a:srgbClr val="009FC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0" y="695960"/>
              <a:ext cx="596900" cy="8890"/>
            </a:xfrm>
            <a:custGeom>
              <a:avLst/>
              <a:gdLst/>
              <a:ahLst/>
              <a:cxnLst/>
              <a:rect l="l" t="t" r="r" b="b"/>
              <a:pathLst>
                <a:path w="596900" h="8890">
                  <a:moveTo>
                    <a:pt x="596793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78919" y="8889"/>
                  </a:lnTo>
                  <a:lnTo>
                    <a:pt x="596793" y="0"/>
                  </a:lnTo>
                  <a:close/>
                </a:path>
              </a:pathLst>
            </a:custGeom>
            <a:solidFill>
              <a:srgbClr val="009EC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0" y="704850"/>
              <a:ext cx="579120" cy="10160"/>
            </a:xfrm>
            <a:custGeom>
              <a:avLst/>
              <a:gdLst/>
              <a:ahLst/>
              <a:cxnLst/>
              <a:rect l="l" t="t" r="r" b="b"/>
              <a:pathLst>
                <a:path w="579120" h="10159">
                  <a:moveTo>
                    <a:pt x="57891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558492" y="10160"/>
                  </a:lnTo>
                  <a:lnTo>
                    <a:pt x="578919" y="0"/>
                  </a:lnTo>
                  <a:close/>
                </a:path>
              </a:pathLst>
            </a:custGeom>
            <a:solidFill>
              <a:srgbClr val="009DC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0" y="713739"/>
              <a:ext cx="561340" cy="10160"/>
            </a:xfrm>
            <a:custGeom>
              <a:avLst/>
              <a:gdLst/>
              <a:ahLst/>
              <a:cxnLst/>
              <a:rect l="l" t="t" r="r" b="b"/>
              <a:pathLst>
                <a:path w="561340" h="10159">
                  <a:moveTo>
                    <a:pt x="561045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540618" y="10160"/>
                  </a:lnTo>
                  <a:lnTo>
                    <a:pt x="561045" y="0"/>
                  </a:lnTo>
                  <a:close/>
                </a:path>
              </a:pathLst>
            </a:custGeom>
            <a:solidFill>
              <a:srgbClr val="009CC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0" y="722629"/>
              <a:ext cx="543560" cy="10160"/>
            </a:xfrm>
            <a:custGeom>
              <a:avLst/>
              <a:gdLst/>
              <a:ahLst/>
              <a:cxnLst/>
              <a:rect l="l" t="t" r="r" b="b"/>
              <a:pathLst>
                <a:path w="543560" h="10159">
                  <a:moveTo>
                    <a:pt x="543172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522745" y="10160"/>
                  </a:lnTo>
                  <a:lnTo>
                    <a:pt x="543172" y="0"/>
                  </a:lnTo>
                  <a:close/>
                </a:path>
              </a:pathLst>
            </a:custGeom>
            <a:solidFill>
              <a:srgbClr val="009BC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0" y="732789"/>
              <a:ext cx="523240" cy="8890"/>
            </a:xfrm>
            <a:custGeom>
              <a:avLst/>
              <a:gdLst/>
              <a:ahLst/>
              <a:cxnLst/>
              <a:rect l="l" t="t" r="r" b="b"/>
              <a:pathLst>
                <a:path w="523240" h="8890">
                  <a:moveTo>
                    <a:pt x="522745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04871" y="8889"/>
                  </a:lnTo>
                  <a:lnTo>
                    <a:pt x="522745" y="0"/>
                  </a:lnTo>
                  <a:close/>
                </a:path>
              </a:pathLst>
            </a:custGeom>
            <a:solidFill>
              <a:srgbClr val="009AC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0" y="741679"/>
              <a:ext cx="505459" cy="19050"/>
            </a:xfrm>
            <a:custGeom>
              <a:avLst/>
              <a:gdLst/>
              <a:ahLst/>
              <a:cxnLst/>
              <a:rect l="l" t="t" r="r" b="b"/>
              <a:pathLst>
                <a:path w="505459" h="19050">
                  <a:moveTo>
                    <a:pt x="504863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0" y="19050"/>
                  </a:lnTo>
                  <a:lnTo>
                    <a:pt x="466559" y="19050"/>
                  </a:lnTo>
                  <a:lnTo>
                    <a:pt x="486994" y="8890"/>
                  </a:lnTo>
                  <a:lnTo>
                    <a:pt x="504863" y="0"/>
                  </a:lnTo>
                  <a:close/>
                </a:path>
              </a:pathLst>
            </a:custGeom>
            <a:solidFill>
              <a:srgbClr val="0099C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0" y="759460"/>
              <a:ext cx="469265" cy="10160"/>
            </a:xfrm>
            <a:custGeom>
              <a:avLst/>
              <a:gdLst/>
              <a:ahLst/>
              <a:cxnLst/>
              <a:rect l="l" t="t" r="r" b="b"/>
              <a:pathLst>
                <a:path w="469265" h="10159">
                  <a:moveTo>
                    <a:pt x="469124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448697" y="10160"/>
                  </a:lnTo>
                  <a:lnTo>
                    <a:pt x="469124" y="0"/>
                  </a:lnTo>
                  <a:close/>
                </a:path>
              </a:pathLst>
            </a:custGeom>
            <a:solidFill>
              <a:srgbClr val="0097C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0" y="768350"/>
              <a:ext cx="451484" cy="10160"/>
            </a:xfrm>
            <a:custGeom>
              <a:avLst/>
              <a:gdLst/>
              <a:ahLst/>
              <a:cxnLst/>
              <a:rect l="l" t="t" r="r" b="b"/>
              <a:pathLst>
                <a:path w="451484" h="10159">
                  <a:moveTo>
                    <a:pt x="451251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430824" y="10160"/>
                  </a:lnTo>
                  <a:lnTo>
                    <a:pt x="451251" y="0"/>
                  </a:lnTo>
                  <a:close/>
                </a:path>
              </a:pathLst>
            </a:custGeom>
            <a:solidFill>
              <a:srgbClr val="0096C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0" y="778509"/>
              <a:ext cx="431165" cy="8890"/>
            </a:xfrm>
            <a:custGeom>
              <a:avLst/>
              <a:gdLst/>
              <a:ahLst/>
              <a:cxnLst/>
              <a:rect l="l" t="t" r="r" b="b"/>
              <a:pathLst>
                <a:path w="431165" h="8890">
                  <a:moveTo>
                    <a:pt x="430824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412950" y="8889"/>
                  </a:lnTo>
                  <a:lnTo>
                    <a:pt x="430824" y="0"/>
                  </a:lnTo>
                  <a:close/>
                </a:path>
              </a:pathLst>
            </a:custGeom>
            <a:solidFill>
              <a:srgbClr val="0095C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0" y="787400"/>
              <a:ext cx="413384" cy="10160"/>
            </a:xfrm>
            <a:custGeom>
              <a:avLst/>
              <a:gdLst/>
              <a:ahLst/>
              <a:cxnLst/>
              <a:rect l="l" t="t" r="r" b="b"/>
              <a:pathLst>
                <a:path w="413384" h="10159">
                  <a:moveTo>
                    <a:pt x="41295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392523" y="10160"/>
                  </a:lnTo>
                  <a:lnTo>
                    <a:pt x="412950" y="0"/>
                  </a:lnTo>
                  <a:close/>
                </a:path>
              </a:pathLst>
            </a:custGeom>
            <a:solidFill>
              <a:srgbClr val="0094C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0" y="796290"/>
              <a:ext cx="395605" cy="10160"/>
            </a:xfrm>
            <a:custGeom>
              <a:avLst/>
              <a:gdLst/>
              <a:ahLst/>
              <a:cxnLst/>
              <a:rect l="l" t="t" r="r" b="b"/>
              <a:pathLst>
                <a:path w="395605" h="10159">
                  <a:moveTo>
                    <a:pt x="395076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374650" y="10160"/>
                  </a:lnTo>
                  <a:lnTo>
                    <a:pt x="395076" y="0"/>
                  </a:lnTo>
                  <a:close/>
                </a:path>
              </a:pathLst>
            </a:custGeom>
            <a:solidFill>
              <a:srgbClr val="0093C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0" y="805179"/>
              <a:ext cx="375920" cy="10160"/>
            </a:xfrm>
            <a:custGeom>
              <a:avLst/>
              <a:gdLst/>
              <a:ahLst/>
              <a:cxnLst/>
              <a:rect l="l" t="t" r="r" b="b"/>
              <a:pathLst>
                <a:path w="375920" h="10159">
                  <a:moveTo>
                    <a:pt x="37592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10160"/>
                  </a:lnTo>
                  <a:lnTo>
                    <a:pt x="366801" y="10160"/>
                  </a:lnTo>
                  <a:lnTo>
                    <a:pt x="366801" y="1270"/>
                  </a:lnTo>
                  <a:lnTo>
                    <a:pt x="375920" y="1270"/>
                  </a:lnTo>
                  <a:lnTo>
                    <a:pt x="375920" y="0"/>
                  </a:lnTo>
                  <a:close/>
                </a:path>
              </a:pathLst>
            </a:custGeom>
            <a:solidFill>
              <a:srgbClr val="0092B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0" y="814070"/>
              <a:ext cx="361315" cy="10160"/>
            </a:xfrm>
            <a:custGeom>
              <a:avLst/>
              <a:gdLst/>
              <a:ahLst/>
              <a:cxnLst/>
              <a:rect l="l" t="t" r="r" b="b"/>
              <a:pathLst>
                <a:path w="361315" h="10159">
                  <a:moveTo>
                    <a:pt x="361212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343296" y="10159"/>
                  </a:lnTo>
                  <a:lnTo>
                    <a:pt x="361212" y="0"/>
                  </a:lnTo>
                  <a:close/>
                </a:path>
              </a:pathLst>
            </a:custGeom>
            <a:solidFill>
              <a:srgbClr val="0091B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0" y="824229"/>
              <a:ext cx="343535" cy="8890"/>
            </a:xfrm>
            <a:custGeom>
              <a:avLst/>
              <a:gdLst/>
              <a:ahLst/>
              <a:cxnLst/>
              <a:rect l="l" t="t" r="r" b="b"/>
              <a:pathLst>
                <a:path w="343535" h="8890">
                  <a:moveTo>
                    <a:pt x="343296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327619" y="8890"/>
                  </a:lnTo>
                  <a:lnTo>
                    <a:pt x="343296" y="0"/>
                  </a:lnTo>
                  <a:close/>
                </a:path>
              </a:pathLst>
            </a:custGeom>
            <a:solidFill>
              <a:srgbClr val="0090B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0" y="833120"/>
              <a:ext cx="327660" cy="10160"/>
            </a:xfrm>
            <a:custGeom>
              <a:avLst/>
              <a:gdLst/>
              <a:ahLst/>
              <a:cxnLst/>
              <a:rect l="l" t="t" r="r" b="b"/>
              <a:pathLst>
                <a:path w="327660" h="10159">
                  <a:moveTo>
                    <a:pt x="327619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309702" y="10159"/>
                  </a:lnTo>
                  <a:lnTo>
                    <a:pt x="327619" y="0"/>
                  </a:lnTo>
                  <a:close/>
                </a:path>
              </a:pathLst>
            </a:custGeom>
            <a:solidFill>
              <a:srgbClr val="008FB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0" y="842009"/>
              <a:ext cx="312420" cy="10160"/>
            </a:xfrm>
            <a:custGeom>
              <a:avLst/>
              <a:gdLst/>
              <a:ahLst/>
              <a:cxnLst/>
              <a:rect l="l" t="t" r="r" b="b"/>
              <a:pathLst>
                <a:path w="312420" h="10159">
                  <a:moveTo>
                    <a:pt x="311942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94025" y="10160"/>
                  </a:lnTo>
                  <a:lnTo>
                    <a:pt x="311942" y="0"/>
                  </a:lnTo>
                  <a:close/>
                </a:path>
              </a:pathLst>
            </a:custGeom>
            <a:solidFill>
              <a:srgbClr val="008EB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0" y="850900"/>
              <a:ext cx="296545" cy="10160"/>
            </a:xfrm>
            <a:custGeom>
              <a:avLst/>
              <a:gdLst/>
              <a:ahLst/>
              <a:cxnLst/>
              <a:rect l="l" t="t" r="r" b="b"/>
              <a:pathLst>
                <a:path w="296545" h="10159">
                  <a:moveTo>
                    <a:pt x="296265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78348" y="10160"/>
                  </a:lnTo>
                  <a:lnTo>
                    <a:pt x="296265" y="0"/>
                  </a:lnTo>
                  <a:close/>
                </a:path>
              </a:pathLst>
            </a:custGeom>
            <a:solidFill>
              <a:srgbClr val="008DB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0" y="859790"/>
              <a:ext cx="280670" cy="10160"/>
            </a:xfrm>
            <a:custGeom>
              <a:avLst/>
              <a:gdLst/>
              <a:ahLst/>
              <a:cxnLst/>
              <a:rect l="l" t="t" r="r" b="b"/>
              <a:pathLst>
                <a:path w="280670" h="10159">
                  <a:moveTo>
                    <a:pt x="28058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62671" y="10160"/>
                  </a:lnTo>
                  <a:lnTo>
                    <a:pt x="280588" y="0"/>
                  </a:lnTo>
                  <a:close/>
                </a:path>
              </a:pathLst>
            </a:custGeom>
            <a:solidFill>
              <a:srgbClr val="008CB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0" y="869950"/>
              <a:ext cx="262890" cy="8890"/>
            </a:xfrm>
            <a:custGeom>
              <a:avLst/>
              <a:gdLst/>
              <a:ahLst/>
              <a:cxnLst/>
              <a:rect l="l" t="t" r="r" b="b"/>
              <a:pathLst>
                <a:path w="262890" h="8890">
                  <a:moveTo>
                    <a:pt x="262671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246994" y="8889"/>
                  </a:lnTo>
                  <a:lnTo>
                    <a:pt x="262671" y="0"/>
                  </a:lnTo>
                  <a:close/>
                </a:path>
              </a:pathLst>
            </a:custGeom>
            <a:solidFill>
              <a:srgbClr val="008BB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0" y="878840"/>
              <a:ext cx="246994" cy="149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9" name="object 149"/>
          <p:cNvGrpSpPr/>
          <p:nvPr/>
        </p:nvGrpSpPr>
        <p:grpSpPr>
          <a:xfrm>
            <a:off x="0" y="0"/>
            <a:ext cx="9144000" cy="850900"/>
            <a:chOff x="0" y="0"/>
            <a:chExt cx="9144000" cy="850900"/>
          </a:xfrm>
        </p:grpSpPr>
        <p:sp>
          <p:nvSpPr>
            <p:cNvPr id="150" name="object 150"/>
            <p:cNvSpPr/>
            <p:nvPr/>
          </p:nvSpPr>
          <p:spPr>
            <a:xfrm>
              <a:off x="4403318" y="0"/>
              <a:ext cx="4740910" cy="17780"/>
            </a:xfrm>
            <a:custGeom>
              <a:avLst/>
              <a:gdLst/>
              <a:ahLst/>
              <a:cxnLst/>
              <a:rect l="l" t="t" r="r" b="b"/>
              <a:pathLst>
                <a:path w="4740909" h="17780">
                  <a:moveTo>
                    <a:pt x="4740681" y="0"/>
                  </a:moveTo>
                  <a:lnTo>
                    <a:pt x="0" y="0"/>
                  </a:lnTo>
                  <a:lnTo>
                    <a:pt x="14541" y="5080"/>
                  </a:lnTo>
                  <a:lnTo>
                    <a:pt x="50914" y="17780"/>
                  </a:lnTo>
                  <a:lnTo>
                    <a:pt x="4740681" y="17780"/>
                  </a:lnTo>
                  <a:lnTo>
                    <a:pt x="4740681" y="5080"/>
                  </a:lnTo>
                  <a:lnTo>
                    <a:pt x="4740681" y="3810"/>
                  </a:lnTo>
                  <a:lnTo>
                    <a:pt x="4740681" y="0"/>
                  </a:lnTo>
                  <a:close/>
                </a:path>
              </a:pathLst>
            </a:custGeom>
            <a:solidFill>
              <a:srgbClr val="009AE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4450599" y="16509"/>
              <a:ext cx="4693920" cy="13970"/>
            </a:xfrm>
            <a:custGeom>
              <a:avLst/>
              <a:gdLst/>
              <a:ahLst/>
              <a:cxnLst/>
              <a:rect l="l" t="t" r="r" b="b"/>
              <a:pathLst>
                <a:path w="4693920" h="13970">
                  <a:moveTo>
                    <a:pt x="4693400" y="0"/>
                  </a:moveTo>
                  <a:lnTo>
                    <a:pt x="0" y="0"/>
                  </a:lnTo>
                  <a:lnTo>
                    <a:pt x="40005" y="13970"/>
                  </a:lnTo>
                  <a:lnTo>
                    <a:pt x="4693400" y="13970"/>
                  </a:lnTo>
                  <a:lnTo>
                    <a:pt x="4693400" y="0"/>
                  </a:lnTo>
                  <a:close/>
                </a:path>
              </a:pathLst>
            </a:custGeom>
            <a:solidFill>
              <a:srgbClr val="009AE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4490604" y="30480"/>
              <a:ext cx="4653915" cy="13970"/>
            </a:xfrm>
            <a:custGeom>
              <a:avLst/>
              <a:gdLst/>
              <a:ahLst/>
              <a:cxnLst/>
              <a:rect l="l" t="t" r="r" b="b"/>
              <a:pathLst>
                <a:path w="4653915" h="13970">
                  <a:moveTo>
                    <a:pt x="4653395" y="0"/>
                  </a:moveTo>
                  <a:lnTo>
                    <a:pt x="0" y="0"/>
                  </a:lnTo>
                  <a:lnTo>
                    <a:pt x="40005" y="13970"/>
                  </a:lnTo>
                  <a:lnTo>
                    <a:pt x="4653395" y="13970"/>
                  </a:lnTo>
                  <a:lnTo>
                    <a:pt x="4653395" y="0"/>
                  </a:lnTo>
                  <a:close/>
                </a:path>
              </a:pathLst>
            </a:custGeom>
            <a:solidFill>
              <a:srgbClr val="009BE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4526972" y="43180"/>
              <a:ext cx="4617085" cy="13970"/>
            </a:xfrm>
            <a:custGeom>
              <a:avLst/>
              <a:gdLst/>
              <a:ahLst/>
              <a:cxnLst/>
              <a:rect l="l" t="t" r="r" b="b"/>
              <a:pathLst>
                <a:path w="4617084" h="13969">
                  <a:moveTo>
                    <a:pt x="4617027" y="0"/>
                  </a:moveTo>
                  <a:lnTo>
                    <a:pt x="0" y="0"/>
                  </a:lnTo>
                  <a:lnTo>
                    <a:pt x="14547" y="5079"/>
                  </a:lnTo>
                  <a:lnTo>
                    <a:pt x="43798" y="13970"/>
                  </a:lnTo>
                  <a:lnTo>
                    <a:pt x="4617027" y="13970"/>
                  </a:lnTo>
                  <a:lnTo>
                    <a:pt x="4617027" y="0"/>
                  </a:lnTo>
                  <a:close/>
                </a:path>
              </a:pathLst>
            </a:custGeom>
            <a:solidFill>
              <a:srgbClr val="009BE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4566592" y="55880"/>
              <a:ext cx="4577715" cy="13970"/>
            </a:xfrm>
            <a:custGeom>
              <a:avLst/>
              <a:gdLst/>
              <a:ahLst/>
              <a:cxnLst/>
              <a:rect l="l" t="t" r="r" b="b"/>
              <a:pathLst>
                <a:path w="4577715" h="13969">
                  <a:moveTo>
                    <a:pt x="4577407" y="0"/>
                  </a:moveTo>
                  <a:lnTo>
                    <a:pt x="0" y="0"/>
                  </a:lnTo>
                  <a:lnTo>
                    <a:pt x="45965" y="13970"/>
                  </a:lnTo>
                  <a:lnTo>
                    <a:pt x="4577407" y="13970"/>
                  </a:lnTo>
                  <a:lnTo>
                    <a:pt x="4577407" y="0"/>
                  </a:lnTo>
                  <a:close/>
                </a:path>
              </a:pathLst>
            </a:custGeom>
            <a:solidFill>
              <a:srgbClr val="009BE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4608379" y="68580"/>
              <a:ext cx="4535805" cy="13970"/>
            </a:xfrm>
            <a:custGeom>
              <a:avLst/>
              <a:gdLst/>
              <a:ahLst/>
              <a:cxnLst/>
              <a:rect l="l" t="t" r="r" b="b"/>
              <a:pathLst>
                <a:path w="4535805" h="13969">
                  <a:moveTo>
                    <a:pt x="4535620" y="0"/>
                  </a:moveTo>
                  <a:lnTo>
                    <a:pt x="0" y="0"/>
                  </a:lnTo>
                  <a:lnTo>
                    <a:pt x="45965" y="13970"/>
                  </a:lnTo>
                  <a:lnTo>
                    <a:pt x="4535620" y="13970"/>
                  </a:lnTo>
                  <a:lnTo>
                    <a:pt x="4535620" y="0"/>
                  </a:lnTo>
                  <a:close/>
                </a:path>
              </a:pathLst>
            </a:custGeom>
            <a:solidFill>
              <a:srgbClr val="009CD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4650166" y="81280"/>
              <a:ext cx="4493895" cy="13970"/>
            </a:xfrm>
            <a:custGeom>
              <a:avLst/>
              <a:gdLst/>
              <a:ahLst/>
              <a:cxnLst/>
              <a:rect l="l" t="t" r="r" b="b"/>
              <a:pathLst>
                <a:path w="4493895" h="13969">
                  <a:moveTo>
                    <a:pt x="4493833" y="0"/>
                  </a:moveTo>
                  <a:lnTo>
                    <a:pt x="0" y="0"/>
                  </a:lnTo>
                  <a:lnTo>
                    <a:pt x="45965" y="13970"/>
                  </a:lnTo>
                  <a:lnTo>
                    <a:pt x="4493833" y="13970"/>
                  </a:lnTo>
                  <a:lnTo>
                    <a:pt x="4493833" y="0"/>
                  </a:lnTo>
                  <a:close/>
                </a:path>
              </a:pathLst>
            </a:custGeom>
            <a:solidFill>
              <a:srgbClr val="009CD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4696132" y="95250"/>
              <a:ext cx="4448175" cy="13970"/>
            </a:xfrm>
            <a:custGeom>
              <a:avLst/>
              <a:gdLst/>
              <a:ahLst/>
              <a:cxnLst/>
              <a:rect l="l" t="t" r="r" b="b"/>
              <a:pathLst>
                <a:path w="4448175" h="13969">
                  <a:moveTo>
                    <a:pt x="4447867" y="0"/>
                  </a:moveTo>
                  <a:lnTo>
                    <a:pt x="0" y="0"/>
                  </a:lnTo>
                  <a:lnTo>
                    <a:pt x="45965" y="13970"/>
                  </a:lnTo>
                  <a:lnTo>
                    <a:pt x="4447867" y="13970"/>
                  </a:lnTo>
                  <a:lnTo>
                    <a:pt x="4447867" y="0"/>
                  </a:lnTo>
                  <a:close/>
                </a:path>
              </a:pathLst>
            </a:custGeom>
            <a:solidFill>
              <a:srgbClr val="009DD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4737919" y="107950"/>
              <a:ext cx="4406265" cy="13970"/>
            </a:xfrm>
            <a:custGeom>
              <a:avLst/>
              <a:gdLst/>
              <a:ahLst/>
              <a:cxnLst/>
              <a:rect l="l" t="t" r="r" b="b"/>
              <a:pathLst>
                <a:path w="4406265" h="13969">
                  <a:moveTo>
                    <a:pt x="4406080" y="0"/>
                  </a:moveTo>
                  <a:lnTo>
                    <a:pt x="0" y="0"/>
                  </a:lnTo>
                  <a:lnTo>
                    <a:pt x="45965" y="13970"/>
                  </a:lnTo>
                  <a:lnTo>
                    <a:pt x="4406080" y="13970"/>
                  </a:lnTo>
                  <a:lnTo>
                    <a:pt x="4406080" y="0"/>
                  </a:lnTo>
                  <a:close/>
                </a:path>
              </a:pathLst>
            </a:custGeom>
            <a:solidFill>
              <a:srgbClr val="009DD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4779706" y="120650"/>
              <a:ext cx="4364355" cy="13970"/>
            </a:xfrm>
            <a:custGeom>
              <a:avLst/>
              <a:gdLst/>
              <a:ahLst/>
              <a:cxnLst/>
              <a:rect l="l" t="t" r="r" b="b"/>
              <a:pathLst>
                <a:path w="4364355" h="13969">
                  <a:moveTo>
                    <a:pt x="4364293" y="0"/>
                  </a:moveTo>
                  <a:lnTo>
                    <a:pt x="0" y="0"/>
                  </a:lnTo>
                  <a:lnTo>
                    <a:pt x="20893" y="6350"/>
                  </a:lnTo>
                  <a:lnTo>
                    <a:pt x="48423" y="13970"/>
                  </a:lnTo>
                  <a:lnTo>
                    <a:pt x="4364293" y="13970"/>
                  </a:lnTo>
                  <a:lnTo>
                    <a:pt x="4364293" y="0"/>
                  </a:lnTo>
                  <a:close/>
                </a:path>
              </a:pathLst>
            </a:custGeom>
            <a:solidFill>
              <a:srgbClr val="009DD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4823542" y="133350"/>
              <a:ext cx="4320540" cy="13970"/>
            </a:xfrm>
            <a:custGeom>
              <a:avLst/>
              <a:gdLst/>
              <a:ahLst/>
              <a:cxnLst/>
              <a:rect l="l" t="t" r="r" b="b"/>
              <a:pathLst>
                <a:path w="4320540" h="13969">
                  <a:moveTo>
                    <a:pt x="4320458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4320458" y="13970"/>
                  </a:lnTo>
                  <a:lnTo>
                    <a:pt x="4320458" y="0"/>
                  </a:lnTo>
                  <a:close/>
                </a:path>
              </a:pathLst>
            </a:custGeom>
            <a:solidFill>
              <a:srgbClr val="009ED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4869425" y="146050"/>
              <a:ext cx="4274820" cy="13970"/>
            </a:xfrm>
            <a:custGeom>
              <a:avLst/>
              <a:gdLst/>
              <a:ahLst/>
              <a:cxnLst/>
              <a:rect l="l" t="t" r="r" b="b"/>
              <a:pathLst>
                <a:path w="4274820" h="13969">
                  <a:moveTo>
                    <a:pt x="4274574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4274574" y="13970"/>
                  </a:lnTo>
                  <a:lnTo>
                    <a:pt x="4274574" y="0"/>
                  </a:lnTo>
                  <a:close/>
                </a:path>
              </a:pathLst>
            </a:custGeom>
            <a:solidFill>
              <a:srgbClr val="009ED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4919898" y="160020"/>
              <a:ext cx="4224655" cy="13970"/>
            </a:xfrm>
            <a:custGeom>
              <a:avLst/>
              <a:gdLst/>
              <a:ahLst/>
              <a:cxnLst/>
              <a:rect l="l" t="t" r="r" b="b"/>
              <a:pathLst>
                <a:path w="4224655" h="13969">
                  <a:moveTo>
                    <a:pt x="4224101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4224101" y="13970"/>
                  </a:lnTo>
                  <a:lnTo>
                    <a:pt x="4224101" y="0"/>
                  </a:lnTo>
                  <a:close/>
                </a:path>
              </a:pathLst>
            </a:custGeom>
            <a:solidFill>
              <a:srgbClr val="009ED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4965781" y="172720"/>
              <a:ext cx="4178300" cy="13970"/>
            </a:xfrm>
            <a:custGeom>
              <a:avLst/>
              <a:gdLst/>
              <a:ahLst/>
              <a:cxnLst/>
              <a:rect l="l" t="t" r="r" b="b"/>
              <a:pathLst>
                <a:path w="4178300" h="13969">
                  <a:moveTo>
                    <a:pt x="4178218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4178218" y="13970"/>
                  </a:lnTo>
                  <a:lnTo>
                    <a:pt x="4178218" y="0"/>
                  </a:lnTo>
                  <a:close/>
                </a:path>
              </a:pathLst>
            </a:custGeom>
            <a:solidFill>
              <a:srgbClr val="009FD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5011665" y="185420"/>
              <a:ext cx="4132579" cy="13970"/>
            </a:xfrm>
            <a:custGeom>
              <a:avLst/>
              <a:gdLst/>
              <a:ahLst/>
              <a:cxnLst/>
              <a:rect l="l" t="t" r="r" b="b"/>
              <a:pathLst>
                <a:path w="4132579" h="13969">
                  <a:moveTo>
                    <a:pt x="4132334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4101085" y="13970"/>
                  </a:lnTo>
                  <a:lnTo>
                    <a:pt x="4132334" y="5079"/>
                  </a:lnTo>
                  <a:lnTo>
                    <a:pt x="4132334" y="0"/>
                  </a:lnTo>
                  <a:close/>
                </a:path>
              </a:pathLst>
            </a:custGeom>
            <a:solidFill>
              <a:srgbClr val="009FD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5057549" y="198120"/>
              <a:ext cx="4060190" cy="13970"/>
            </a:xfrm>
            <a:custGeom>
              <a:avLst/>
              <a:gdLst/>
              <a:ahLst/>
              <a:cxnLst/>
              <a:rect l="l" t="t" r="r" b="b"/>
              <a:pathLst>
                <a:path w="4060190" h="13970">
                  <a:moveTo>
                    <a:pt x="4059666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4010561" y="13970"/>
                  </a:lnTo>
                  <a:lnTo>
                    <a:pt x="4059666" y="0"/>
                  </a:lnTo>
                  <a:close/>
                </a:path>
              </a:pathLst>
            </a:custGeom>
            <a:solidFill>
              <a:srgbClr val="00A0D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5103433" y="210820"/>
              <a:ext cx="3969385" cy="13970"/>
            </a:xfrm>
            <a:custGeom>
              <a:avLst/>
              <a:gdLst/>
              <a:ahLst/>
              <a:cxnLst/>
              <a:rect l="l" t="t" r="r" b="b"/>
              <a:pathLst>
                <a:path w="3969384" h="13970">
                  <a:moveTo>
                    <a:pt x="3969141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3920037" y="13970"/>
                  </a:lnTo>
                  <a:lnTo>
                    <a:pt x="3969141" y="0"/>
                  </a:lnTo>
                  <a:close/>
                </a:path>
              </a:pathLst>
            </a:custGeom>
            <a:solidFill>
              <a:srgbClr val="00A0D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5153905" y="224790"/>
              <a:ext cx="3869690" cy="13970"/>
            </a:xfrm>
            <a:custGeom>
              <a:avLst/>
              <a:gdLst/>
              <a:ahLst/>
              <a:cxnLst/>
              <a:rect l="l" t="t" r="r" b="b"/>
              <a:pathLst>
                <a:path w="3869690" h="13970">
                  <a:moveTo>
                    <a:pt x="3869564" y="0"/>
                  </a:moveTo>
                  <a:lnTo>
                    <a:pt x="0" y="0"/>
                  </a:lnTo>
                  <a:lnTo>
                    <a:pt x="50472" y="13969"/>
                  </a:lnTo>
                  <a:lnTo>
                    <a:pt x="3820460" y="13969"/>
                  </a:lnTo>
                  <a:lnTo>
                    <a:pt x="3869564" y="0"/>
                  </a:lnTo>
                  <a:close/>
                </a:path>
              </a:pathLst>
            </a:custGeom>
            <a:solidFill>
              <a:srgbClr val="00A0D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5199789" y="237490"/>
              <a:ext cx="3779520" cy="13970"/>
            </a:xfrm>
            <a:custGeom>
              <a:avLst/>
              <a:gdLst/>
              <a:ahLst/>
              <a:cxnLst/>
              <a:rect l="l" t="t" r="r" b="b"/>
              <a:pathLst>
                <a:path w="3779520" h="13970">
                  <a:moveTo>
                    <a:pt x="3779040" y="0"/>
                  </a:moveTo>
                  <a:lnTo>
                    <a:pt x="0" y="0"/>
                  </a:lnTo>
                  <a:lnTo>
                    <a:pt x="50472" y="13969"/>
                  </a:lnTo>
                  <a:lnTo>
                    <a:pt x="3729935" y="13969"/>
                  </a:lnTo>
                  <a:lnTo>
                    <a:pt x="3779040" y="0"/>
                  </a:lnTo>
                  <a:close/>
                </a:path>
              </a:pathLst>
            </a:custGeom>
            <a:solidFill>
              <a:srgbClr val="00A1D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5245673" y="250190"/>
              <a:ext cx="3688715" cy="13970"/>
            </a:xfrm>
            <a:custGeom>
              <a:avLst/>
              <a:gdLst/>
              <a:ahLst/>
              <a:cxnLst/>
              <a:rect l="l" t="t" r="r" b="b"/>
              <a:pathLst>
                <a:path w="3688715" h="13970">
                  <a:moveTo>
                    <a:pt x="3688516" y="0"/>
                  </a:moveTo>
                  <a:lnTo>
                    <a:pt x="0" y="0"/>
                  </a:lnTo>
                  <a:lnTo>
                    <a:pt x="50472" y="13969"/>
                  </a:lnTo>
                  <a:lnTo>
                    <a:pt x="3639411" y="13969"/>
                  </a:lnTo>
                  <a:lnTo>
                    <a:pt x="3688516" y="0"/>
                  </a:lnTo>
                  <a:close/>
                </a:path>
              </a:pathLst>
            </a:custGeom>
            <a:solidFill>
              <a:srgbClr val="00A1D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5291557" y="262890"/>
              <a:ext cx="3598545" cy="13970"/>
            </a:xfrm>
            <a:custGeom>
              <a:avLst/>
              <a:gdLst/>
              <a:ahLst/>
              <a:cxnLst/>
              <a:rect l="l" t="t" r="r" b="b"/>
              <a:pathLst>
                <a:path w="3598545" h="13970">
                  <a:moveTo>
                    <a:pt x="3597991" y="0"/>
                  </a:moveTo>
                  <a:lnTo>
                    <a:pt x="0" y="0"/>
                  </a:lnTo>
                  <a:lnTo>
                    <a:pt x="50472" y="13969"/>
                  </a:lnTo>
                  <a:lnTo>
                    <a:pt x="3548887" y="13969"/>
                  </a:lnTo>
                  <a:lnTo>
                    <a:pt x="3597991" y="0"/>
                  </a:lnTo>
                  <a:close/>
                </a:path>
              </a:pathLst>
            </a:custGeom>
            <a:solidFill>
              <a:srgbClr val="00A1D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5337441" y="275590"/>
              <a:ext cx="3507740" cy="13970"/>
            </a:xfrm>
            <a:custGeom>
              <a:avLst/>
              <a:gdLst/>
              <a:ahLst/>
              <a:cxnLst/>
              <a:rect l="l" t="t" r="r" b="b"/>
              <a:pathLst>
                <a:path w="3507740" h="13970">
                  <a:moveTo>
                    <a:pt x="3507467" y="0"/>
                  </a:moveTo>
                  <a:lnTo>
                    <a:pt x="0" y="0"/>
                  </a:lnTo>
                  <a:lnTo>
                    <a:pt x="50472" y="13969"/>
                  </a:lnTo>
                  <a:lnTo>
                    <a:pt x="3458362" y="13969"/>
                  </a:lnTo>
                  <a:lnTo>
                    <a:pt x="3507467" y="0"/>
                  </a:lnTo>
                  <a:close/>
                </a:path>
              </a:pathLst>
            </a:custGeom>
            <a:solidFill>
              <a:srgbClr val="00A2C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5387913" y="289559"/>
              <a:ext cx="3408045" cy="13970"/>
            </a:xfrm>
            <a:custGeom>
              <a:avLst/>
              <a:gdLst/>
              <a:ahLst/>
              <a:cxnLst/>
              <a:rect l="l" t="t" r="r" b="b"/>
              <a:pathLst>
                <a:path w="3408045" h="13970">
                  <a:moveTo>
                    <a:pt x="3407890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3358786" y="13970"/>
                  </a:lnTo>
                  <a:lnTo>
                    <a:pt x="3407890" y="0"/>
                  </a:lnTo>
                  <a:close/>
                </a:path>
              </a:pathLst>
            </a:custGeom>
            <a:solidFill>
              <a:srgbClr val="00A2C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5433797" y="302259"/>
              <a:ext cx="3317875" cy="13970"/>
            </a:xfrm>
            <a:custGeom>
              <a:avLst/>
              <a:gdLst/>
              <a:ahLst/>
              <a:cxnLst/>
              <a:rect l="l" t="t" r="r" b="b"/>
              <a:pathLst>
                <a:path w="3317875" h="13970">
                  <a:moveTo>
                    <a:pt x="3317366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3268261" y="13970"/>
                  </a:lnTo>
                  <a:lnTo>
                    <a:pt x="3317366" y="0"/>
                  </a:lnTo>
                  <a:close/>
                </a:path>
              </a:pathLst>
            </a:custGeom>
            <a:solidFill>
              <a:srgbClr val="00A3C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5479669" y="314959"/>
              <a:ext cx="3227070" cy="26670"/>
            </a:xfrm>
            <a:custGeom>
              <a:avLst/>
              <a:gdLst/>
              <a:ahLst/>
              <a:cxnLst/>
              <a:rect l="l" t="t" r="r" b="b"/>
              <a:pathLst>
                <a:path w="3227070" h="26670">
                  <a:moveTo>
                    <a:pt x="3226854" y="0"/>
                  </a:moveTo>
                  <a:lnTo>
                    <a:pt x="0" y="0"/>
                  </a:lnTo>
                  <a:lnTo>
                    <a:pt x="32131" y="8890"/>
                  </a:lnTo>
                  <a:lnTo>
                    <a:pt x="49161" y="12700"/>
                  </a:lnTo>
                  <a:lnTo>
                    <a:pt x="54838" y="13970"/>
                  </a:lnTo>
                  <a:lnTo>
                    <a:pt x="111633" y="26670"/>
                  </a:lnTo>
                  <a:lnTo>
                    <a:pt x="3133102" y="26670"/>
                  </a:lnTo>
                  <a:lnTo>
                    <a:pt x="3177743" y="13970"/>
                  </a:lnTo>
                  <a:lnTo>
                    <a:pt x="3182213" y="12700"/>
                  </a:lnTo>
                  <a:lnTo>
                    <a:pt x="3226854" y="0"/>
                  </a:lnTo>
                  <a:close/>
                </a:path>
              </a:pathLst>
            </a:custGeom>
            <a:solidFill>
              <a:srgbClr val="00A3C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5585629" y="340359"/>
              <a:ext cx="3032125" cy="13970"/>
            </a:xfrm>
            <a:custGeom>
              <a:avLst/>
              <a:gdLst/>
              <a:ahLst/>
              <a:cxnLst/>
              <a:rect l="l" t="t" r="r" b="b"/>
              <a:pathLst>
                <a:path w="3032125" h="13970">
                  <a:moveTo>
                    <a:pt x="3031612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982507" y="13970"/>
                  </a:lnTo>
                  <a:lnTo>
                    <a:pt x="3031612" y="0"/>
                  </a:lnTo>
                  <a:close/>
                </a:path>
              </a:pathLst>
            </a:custGeom>
            <a:solidFill>
              <a:srgbClr val="00A4C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5648101" y="354329"/>
              <a:ext cx="2920365" cy="13970"/>
            </a:xfrm>
            <a:custGeom>
              <a:avLst/>
              <a:gdLst/>
              <a:ahLst/>
              <a:cxnLst/>
              <a:rect l="l" t="t" r="r" b="b"/>
              <a:pathLst>
                <a:path w="2920365" h="13970">
                  <a:moveTo>
                    <a:pt x="2920036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870931" y="13970"/>
                  </a:lnTo>
                  <a:lnTo>
                    <a:pt x="2920036" y="0"/>
                  </a:lnTo>
                  <a:close/>
                </a:path>
              </a:pathLst>
            </a:custGeom>
            <a:solidFill>
              <a:srgbClr val="00A4C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5704893" y="367029"/>
              <a:ext cx="2818765" cy="13970"/>
            </a:xfrm>
            <a:custGeom>
              <a:avLst/>
              <a:gdLst/>
              <a:ahLst/>
              <a:cxnLst/>
              <a:rect l="l" t="t" r="r" b="b"/>
              <a:pathLst>
                <a:path w="2818765" h="13970">
                  <a:moveTo>
                    <a:pt x="2818603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769498" y="13970"/>
                  </a:lnTo>
                  <a:lnTo>
                    <a:pt x="2818603" y="0"/>
                  </a:lnTo>
                  <a:close/>
                </a:path>
              </a:pathLst>
            </a:custGeom>
            <a:solidFill>
              <a:srgbClr val="00A4C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5761685" y="379729"/>
              <a:ext cx="2717165" cy="13970"/>
            </a:xfrm>
            <a:custGeom>
              <a:avLst/>
              <a:gdLst/>
              <a:ahLst/>
              <a:cxnLst/>
              <a:rect l="l" t="t" r="r" b="b"/>
              <a:pathLst>
                <a:path w="2717165" h="13970">
                  <a:moveTo>
                    <a:pt x="2717170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668066" y="13970"/>
                  </a:lnTo>
                  <a:lnTo>
                    <a:pt x="2717170" y="0"/>
                  </a:lnTo>
                  <a:close/>
                </a:path>
              </a:pathLst>
            </a:custGeom>
            <a:solidFill>
              <a:srgbClr val="00A5C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5818478" y="392429"/>
              <a:ext cx="2616200" cy="13970"/>
            </a:xfrm>
            <a:custGeom>
              <a:avLst/>
              <a:gdLst/>
              <a:ahLst/>
              <a:cxnLst/>
              <a:rect l="l" t="t" r="r" b="b"/>
              <a:pathLst>
                <a:path w="2616200" h="13970">
                  <a:moveTo>
                    <a:pt x="2615737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566633" y="13970"/>
                  </a:lnTo>
                  <a:lnTo>
                    <a:pt x="2615737" y="0"/>
                  </a:lnTo>
                  <a:close/>
                </a:path>
              </a:pathLst>
            </a:custGeom>
            <a:solidFill>
              <a:srgbClr val="00A5C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5875270" y="405129"/>
              <a:ext cx="2514600" cy="15240"/>
            </a:xfrm>
            <a:custGeom>
              <a:avLst/>
              <a:gdLst/>
              <a:ahLst/>
              <a:cxnLst/>
              <a:rect l="l" t="t" r="r" b="b"/>
              <a:pathLst>
                <a:path w="2514600" h="15240">
                  <a:moveTo>
                    <a:pt x="2514305" y="0"/>
                  </a:moveTo>
                  <a:lnTo>
                    <a:pt x="0" y="0"/>
                  </a:lnTo>
                  <a:lnTo>
                    <a:pt x="68150" y="15240"/>
                  </a:lnTo>
                  <a:lnTo>
                    <a:pt x="2460736" y="15240"/>
                  </a:lnTo>
                  <a:lnTo>
                    <a:pt x="2514305" y="0"/>
                  </a:lnTo>
                  <a:close/>
                </a:path>
              </a:pathLst>
            </a:custGeom>
            <a:solidFill>
              <a:srgbClr val="00A6C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5937741" y="419100"/>
              <a:ext cx="2402840" cy="13970"/>
            </a:xfrm>
            <a:custGeom>
              <a:avLst/>
              <a:gdLst/>
              <a:ahLst/>
              <a:cxnLst/>
              <a:rect l="l" t="t" r="r" b="b"/>
              <a:pathLst>
                <a:path w="2402840" h="13970">
                  <a:moveTo>
                    <a:pt x="2402729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353624" y="13970"/>
                  </a:lnTo>
                  <a:lnTo>
                    <a:pt x="2402729" y="0"/>
                  </a:lnTo>
                  <a:close/>
                </a:path>
              </a:pathLst>
            </a:custGeom>
            <a:solidFill>
              <a:srgbClr val="00A6C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5994534" y="431800"/>
              <a:ext cx="2301875" cy="13970"/>
            </a:xfrm>
            <a:custGeom>
              <a:avLst/>
              <a:gdLst/>
              <a:ahLst/>
              <a:cxnLst/>
              <a:rect l="l" t="t" r="r" b="b"/>
              <a:pathLst>
                <a:path w="2301875" h="13970">
                  <a:moveTo>
                    <a:pt x="2301296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250916" y="13970"/>
                  </a:lnTo>
                  <a:lnTo>
                    <a:pt x="2256655" y="12700"/>
                  </a:lnTo>
                  <a:lnTo>
                    <a:pt x="2301296" y="0"/>
                  </a:lnTo>
                  <a:close/>
                </a:path>
              </a:pathLst>
            </a:custGeom>
            <a:solidFill>
              <a:srgbClr val="00A6C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6051326" y="444500"/>
              <a:ext cx="2200275" cy="13970"/>
            </a:xfrm>
            <a:custGeom>
              <a:avLst/>
              <a:gdLst/>
              <a:ahLst/>
              <a:cxnLst/>
              <a:rect l="l" t="t" r="r" b="b"/>
              <a:pathLst>
                <a:path w="2200275" h="13970">
                  <a:moveTo>
                    <a:pt x="2199863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136729" y="13970"/>
                  </a:lnTo>
                  <a:lnTo>
                    <a:pt x="2199863" y="0"/>
                  </a:lnTo>
                  <a:close/>
                </a:path>
              </a:pathLst>
            </a:custGeom>
            <a:solidFill>
              <a:srgbClr val="00A7C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6108118" y="457200"/>
              <a:ext cx="2085975" cy="13970"/>
            </a:xfrm>
            <a:custGeom>
              <a:avLst/>
              <a:gdLst/>
              <a:ahLst/>
              <a:cxnLst/>
              <a:rect l="l" t="t" r="r" b="b"/>
              <a:pathLst>
                <a:path w="2085975" h="13970">
                  <a:moveTo>
                    <a:pt x="2085677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022543" y="13970"/>
                  </a:lnTo>
                  <a:lnTo>
                    <a:pt x="2085677" y="0"/>
                  </a:lnTo>
                  <a:close/>
                </a:path>
              </a:pathLst>
            </a:custGeom>
            <a:solidFill>
              <a:srgbClr val="00A7C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6164910" y="469900"/>
              <a:ext cx="1971675" cy="15240"/>
            </a:xfrm>
            <a:custGeom>
              <a:avLst/>
              <a:gdLst/>
              <a:ahLst/>
              <a:cxnLst/>
              <a:rect l="l" t="t" r="r" b="b"/>
              <a:pathLst>
                <a:path w="1971675" h="15240">
                  <a:moveTo>
                    <a:pt x="1971490" y="0"/>
                  </a:moveTo>
                  <a:lnTo>
                    <a:pt x="0" y="0"/>
                  </a:lnTo>
                  <a:lnTo>
                    <a:pt x="68150" y="15239"/>
                  </a:lnTo>
                  <a:lnTo>
                    <a:pt x="1902617" y="15239"/>
                  </a:lnTo>
                  <a:lnTo>
                    <a:pt x="1971490" y="0"/>
                  </a:lnTo>
                  <a:close/>
                </a:path>
              </a:pathLst>
            </a:custGeom>
            <a:solidFill>
              <a:srgbClr val="00A7C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6227382" y="483869"/>
              <a:ext cx="1845945" cy="13970"/>
            </a:xfrm>
            <a:custGeom>
              <a:avLst/>
              <a:gdLst/>
              <a:ahLst/>
              <a:cxnLst/>
              <a:rect l="l" t="t" r="r" b="b"/>
              <a:pathLst>
                <a:path w="1845945" h="13970">
                  <a:moveTo>
                    <a:pt x="1845885" y="0"/>
                  </a:moveTo>
                  <a:lnTo>
                    <a:pt x="0" y="0"/>
                  </a:lnTo>
                  <a:lnTo>
                    <a:pt x="62471" y="13969"/>
                  </a:lnTo>
                  <a:lnTo>
                    <a:pt x="1782751" y="13969"/>
                  </a:lnTo>
                  <a:lnTo>
                    <a:pt x="1845885" y="0"/>
                  </a:lnTo>
                  <a:close/>
                </a:path>
              </a:pathLst>
            </a:custGeom>
            <a:solidFill>
              <a:srgbClr val="00A8B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6284174" y="496569"/>
              <a:ext cx="1732280" cy="13970"/>
            </a:xfrm>
            <a:custGeom>
              <a:avLst/>
              <a:gdLst/>
              <a:ahLst/>
              <a:cxnLst/>
              <a:rect l="l" t="t" r="r" b="b"/>
              <a:pathLst>
                <a:path w="1732279" h="13970">
                  <a:moveTo>
                    <a:pt x="1731699" y="0"/>
                  </a:moveTo>
                  <a:lnTo>
                    <a:pt x="0" y="0"/>
                  </a:lnTo>
                  <a:lnTo>
                    <a:pt x="34075" y="7619"/>
                  </a:lnTo>
                  <a:lnTo>
                    <a:pt x="72823" y="13969"/>
                  </a:lnTo>
                  <a:lnTo>
                    <a:pt x="1668565" y="13969"/>
                  </a:lnTo>
                  <a:lnTo>
                    <a:pt x="1731699" y="0"/>
                  </a:lnTo>
                  <a:close/>
                </a:path>
              </a:pathLst>
            </a:custGeom>
            <a:solidFill>
              <a:srgbClr val="00A8B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6349248" y="509269"/>
              <a:ext cx="1609725" cy="13970"/>
            </a:xfrm>
            <a:custGeom>
              <a:avLst/>
              <a:gdLst/>
              <a:ahLst/>
              <a:cxnLst/>
              <a:rect l="l" t="t" r="r" b="b"/>
              <a:pathLst>
                <a:path w="1609725" h="13970">
                  <a:moveTo>
                    <a:pt x="1609231" y="0"/>
                  </a:moveTo>
                  <a:lnTo>
                    <a:pt x="0" y="0"/>
                  </a:lnTo>
                  <a:lnTo>
                    <a:pt x="85245" y="13969"/>
                  </a:lnTo>
                  <a:lnTo>
                    <a:pt x="1528530" y="13969"/>
                  </a:lnTo>
                  <a:lnTo>
                    <a:pt x="1603491" y="1269"/>
                  </a:lnTo>
                  <a:lnTo>
                    <a:pt x="1609231" y="0"/>
                  </a:lnTo>
                  <a:close/>
                </a:path>
              </a:pathLst>
            </a:custGeom>
            <a:solidFill>
              <a:srgbClr val="00A9B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6426744" y="521969"/>
              <a:ext cx="1458595" cy="13970"/>
            </a:xfrm>
            <a:custGeom>
              <a:avLst/>
              <a:gdLst/>
              <a:ahLst/>
              <a:cxnLst/>
              <a:rect l="l" t="t" r="r" b="b"/>
              <a:pathLst>
                <a:path w="1458595" h="13970">
                  <a:moveTo>
                    <a:pt x="1458530" y="0"/>
                  </a:moveTo>
                  <a:lnTo>
                    <a:pt x="0" y="0"/>
                  </a:lnTo>
                  <a:lnTo>
                    <a:pt x="85245" y="13969"/>
                  </a:lnTo>
                  <a:lnTo>
                    <a:pt x="1376073" y="13969"/>
                  </a:lnTo>
                  <a:lnTo>
                    <a:pt x="1458530" y="0"/>
                  </a:lnTo>
                  <a:close/>
                </a:path>
              </a:pathLst>
            </a:custGeom>
            <a:solidFill>
              <a:srgbClr val="00A9B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6511990" y="535940"/>
              <a:ext cx="1290955" cy="13970"/>
            </a:xfrm>
            <a:custGeom>
              <a:avLst/>
              <a:gdLst/>
              <a:ahLst/>
              <a:cxnLst/>
              <a:rect l="l" t="t" r="r" b="b"/>
              <a:pathLst>
                <a:path w="1290954" h="13970">
                  <a:moveTo>
                    <a:pt x="1290828" y="0"/>
                  </a:moveTo>
                  <a:lnTo>
                    <a:pt x="0" y="0"/>
                  </a:lnTo>
                  <a:lnTo>
                    <a:pt x="85245" y="13970"/>
                  </a:lnTo>
                  <a:lnTo>
                    <a:pt x="1208371" y="13970"/>
                  </a:lnTo>
                  <a:lnTo>
                    <a:pt x="1290828" y="0"/>
                  </a:lnTo>
                  <a:close/>
                </a:path>
              </a:pathLst>
            </a:custGeom>
            <a:solidFill>
              <a:srgbClr val="00A9B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6589485" y="548640"/>
              <a:ext cx="1138555" cy="13970"/>
            </a:xfrm>
            <a:custGeom>
              <a:avLst/>
              <a:gdLst/>
              <a:ahLst/>
              <a:cxnLst/>
              <a:rect l="l" t="t" r="r" b="b"/>
              <a:pathLst>
                <a:path w="1138554" h="13970">
                  <a:moveTo>
                    <a:pt x="1138371" y="0"/>
                  </a:moveTo>
                  <a:lnTo>
                    <a:pt x="0" y="0"/>
                  </a:lnTo>
                  <a:lnTo>
                    <a:pt x="85245" y="13970"/>
                  </a:lnTo>
                  <a:lnTo>
                    <a:pt x="1055914" y="13970"/>
                  </a:lnTo>
                  <a:lnTo>
                    <a:pt x="1138371" y="0"/>
                  </a:lnTo>
                  <a:close/>
                </a:path>
              </a:pathLst>
            </a:custGeom>
            <a:solidFill>
              <a:srgbClr val="00AAB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6666981" y="561340"/>
              <a:ext cx="986155" cy="13970"/>
            </a:xfrm>
            <a:custGeom>
              <a:avLst/>
              <a:gdLst/>
              <a:ahLst/>
              <a:cxnLst/>
              <a:rect l="l" t="t" r="r" b="b"/>
              <a:pathLst>
                <a:path w="986154" h="13970">
                  <a:moveTo>
                    <a:pt x="985914" y="0"/>
                  </a:moveTo>
                  <a:lnTo>
                    <a:pt x="0" y="0"/>
                  </a:lnTo>
                  <a:lnTo>
                    <a:pt x="30998" y="5080"/>
                  </a:lnTo>
                  <a:lnTo>
                    <a:pt x="127306" y="13970"/>
                  </a:lnTo>
                  <a:lnTo>
                    <a:pt x="853450" y="13970"/>
                  </a:lnTo>
                  <a:lnTo>
                    <a:pt x="978418" y="1270"/>
                  </a:lnTo>
                  <a:lnTo>
                    <a:pt x="985914" y="0"/>
                  </a:lnTo>
                  <a:close/>
                </a:path>
              </a:pathLst>
            </a:custGeom>
            <a:solidFill>
              <a:srgbClr val="00AAB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6959384" y="586739"/>
              <a:ext cx="411480" cy="12700"/>
            </a:xfrm>
            <a:custGeom>
              <a:avLst/>
              <a:gdLst/>
              <a:ahLst/>
              <a:cxnLst/>
              <a:rect l="l" t="t" r="r" b="b"/>
              <a:pathLst>
                <a:path w="411479" h="12700">
                  <a:moveTo>
                    <a:pt x="41108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5029" y="7620"/>
                  </a:lnTo>
                  <a:lnTo>
                    <a:pt x="55029" y="10160"/>
                  </a:lnTo>
                  <a:lnTo>
                    <a:pt x="144360" y="10160"/>
                  </a:lnTo>
                  <a:lnTo>
                    <a:pt x="144360" y="12700"/>
                  </a:lnTo>
                  <a:lnTo>
                    <a:pt x="258330" y="12700"/>
                  </a:lnTo>
                  <a:lnTo>
                    <a:pt x="258330" y="10160"/>
                  </a:lnTo>
                  <a:lnTo>
                    <a:pt x="335178" y="10160"/>
                  </a:lnTo>
                  <a:lnTo>
                    <a:pt x="335178" y="7620"/>
                  </a:lnTo>
                  <a:lnTo>
                    <a:pt x="411086" y="7620"/>
                  </a:lnTo>
                  <a:lnTo>
                    <a:pt x="411086" y="0"/>
                  </a:lnTo>
                  <a:close/>
                </a:path>
              </a:pathLst>
            </a:custGeom>
            <a:solidFill>
              <a:srgbClr val="00ABB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3810" y="203200"/>
              <a:ext cx="9140190" cy="6477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6" name="object 196"/>
          <p:cNvSpPr/>
          <p:nvPr/>
        </p:nvSpPr>
        <p:spPr>
          <a:xfrm>
            <a:off x="3505201" y="5828029"/>
            <a:ext cx="2994658" cy="8775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 txBox="1">
            <a:spLocks noGrp="1"/>
          </p:cNvSpPr>
          <p:nvPr>
            <p:ph type="title"/>
          </p:nvPr>
        </p:nvSpPr>
        <p:spPr>
          <a:xfrm>
            <a:off x="-12700" y="0"/>
            <a:ext cx="769810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56285" algn="l"/>
                <a:tab pos="6792595" algn="l"/>
                <a:tab pos="7684770" algn="l"/>
              </a:tabLst>
            </a:pPr>
            <a:r>
              <a:rPr sz="4500" u="sng" dirty="0">
                <a:uFill>
                  <a:solidFill>
                    <a:srgbClr val="00A0C8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4500" b="1" spc="-5" dirty="0">
                <a:latin typeface="Carlito"/>
                <a:cs typeface="Carlito"/>
              </a:rPr>
              <a:t>Stress-strain</a:t>
            </a:r>
            <a:r>
              <a:rPr sz="4500" b="1" spc="-105" dirty="0">
                <a:latin typeface="Carlito"/>
                <a:cs typeface="Carlito"/>
              </a:rPr>
              <a:t> </a:t>
            </a:r>
            <a:r>
              <a:rPr sz="4500" b="1" spc="-5" dirty="0">
                <a:latin typeface="Carlito"/>
                <a:cs typeface="Carlito"/>
              </a:rPr>
              <a:t>Diagram	</a:t>
            </a:r>
            <a:r>
              <a:rPr sz="4500" u="heavy" spc="-5" dirty="0">
                <a:uFill>
                  <a:solidFill>
                    <a:srgbClr val="00AAB8"/>
                  </a:solidFill>
                </a:uFill>
                <a:latin typeface="Times New Roman"/>
                <a:cs typeface="Times New Roman"/>
              </a:rPr>
              <a:t> 	</a:t>
            </a:r>
            <a:endParaRPr sz="4500">
              <a:latin typeface="Times New Roman"/>
              <a:cs typeface="Times New Roman"/>
            </a:endParaRPr>
          </a:p>
        </p:txBody>
      </p:sp>
      <p:sp>
        <p:nvSpPr>
          <p:cNvPr id="201" name="object 20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pPr marL="38100">
                <a:lnSpc>
                  <a:spcPts val="1410"/>
                </a:lnSpc>
              </a:pPr>
              <a:t>10</a:t>
            </a:fld>
            <a:endParaRPr dirty="0"/>
          </a:p>
        </p:txBody>
      </p:sp>
      <p:sp>
        <p:nvSpPr>
          <p:cNvPr id="198" name="object 198"/>
          <p:cNvSpPr txBox="1"/>
          <p:nvPr/>
        </p:nvSpPr>
        <p:spPr>
          <a:xfrm>
            <a:off x="77469" y="1907540"/>
            <a:ext cx="15049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Times New Roman"/>
                <a:cs typeface="Times New Roman"/>
              </a:rPr>
              <a:t>•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dirty="0">
                <a:latin typeface="Times New Roman"/>
                <a:cs typeface="Times New Roman"/>
              </a:rPr>
              <a:t>•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99" name="object 199"/>
          <p:cNvSpPr txBox="1"/>
          <p:nvPr/>
        </p:nvSpPr>
        <p:spPr>
          <a:xfrm>
            <a:off x="77469" y="3614420"/>
            <a:ext cx="15049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•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00" name="object 200"/>
          <p:cNvSpPr txBox="1"/>
          <p:nvPr/>
        </p:nvSpPr>
        <p:spPr>
          <a:xfrm>
            <a:off x="77469" y="651509"/>
            <a:ext cx="8897620" cy="5144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 algn="just">
              <a:lnSpc>
                <a:spcPct val="100000"/>
              </a:lnSpc>
              <a:spcBef>
                <a:spcPts val="100"/>
              </a:spcBef>
              <a:buFont typeface="Times New Roman"/>
              <a:buChar char="•"/>
              <a:tabLst>
                <a:tab pos="469900" algn="l"/>
              </a:tabLst>
            </a:pP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Proportional Limit </a:t>
            </a:r>
            <a:r>
              <a:rPr sz="2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(Hooke's Law) </a:t>
            </a:r>
            <a:r>
              <a:rPr sz="2800" dirty="0">
                <a:latin typeface="Times New Roman"/>
                <a:cs typeface="Times New Roman"/>
              </a:rPr>
              <a:t>: </a:t>
            </a:r>
            <a:r>
              <a:rPr sz="2800" spc="-5" dirty="0">
                <a:latin typeface="Times New Roman"/>
                <a:cs typeface="Times New Roman"/>
              </a:rPr>
              <a:t>From </a:t>
            </a:r>
            <a:r>
              <a:rPr sz="2800" dirty="0">
                <a:latin typeface="Times New Roman"/>
                <a:cs typeface="Times New Roman"/>
              </a:rPr>
              <a:t>the origin O to  the point P </a:t>
            </a:r>
            <a:r>
              <a:rPr sz="2800" spc="-5" dirty="0">
                <a:latin typeface="Times New Roman"/>
                <a:cs typeface="Times New Roman"/>
              </a:rPr>
              <a:t>called </a:t>
            </a:r>
            <a:r>
              <a:rPr sz="2800" dirty="0">
                <a:latin typeface="Times New Roman"/>
                <a:cs typeface="Times New Roman"/>
              </a:rPr>
              <a:t>proportional </a:t>
            </a:r>
            <a:r>
              <a:rPr sz="2800" spc="-5" dirty="0">
                <a:latin typeface="Times New Roman"/>
                <a:cs typeface="Times New Roman"/>
              </a:rPr>
              <a:t>limit,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stress-strain curve  </a:t>
            </a:r>
            <a:r>
              <a:rPr sz="2800" dirty="0">
                <a:latin typeface="Times New Roman"/>
                <a:cs typeface="Times New Roman"/>
              </a:rPr>
              <a:t>is a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straight</a:t>
            </a:r>
            <a:r>
              <a:rPr sz="28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line</a:t>
            </a:r>
            <a:r>
              <a:rPr sz="2800" dirty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 marL="469900">
              <a:lnSpc>
                <a:spcPts val="3350"/>
              </a:lnSpc>
            </a:pPr>
            <a:r>
              <a:rPr sz="2800" spc="-5" dirty="0">
                <a:latin typeface="Times New Roman"/>
                <a:cs typeface="Times New Roman"/>
              </a:rPr>
              <a:t>Force </a:t>
            </a:r>
            <a:r>
              <a:rPr sz="2800" dirty="0">
                <a:latin typeface="Times New Roman"/>
                <a:cs typeface="Times New Roman"/>
              </a:rPr>
              <a:t>or </a:t>
            </a:r>
            <a:r>
              <a:rPr sz="2800" spc="-5" dirty="0">
                <a:latin typeface="Times New Roman"/>
                <a:cs typeface="Times New Roman"/>
              </a:rPr>
              <a:t>load </a:t>
            </a:r>
            <a:r>
              <a:rPr sz="2800" dirty="0">
                <a:latin typeface="Times New Roman"/>
                <a:cs typeface="Times New Roman"/>
              </a:rPr>
              <a:t>is </a:t>
            </a:r>
            <a:r>
              <a:rPr sz="2800" spc="-5" dirty="0">
                <a:latin typeface="Times New Roman"/>
                <a:cs typeface="Times New Roman"/>
              </a:rPr>
              <a:t>applied axially </a:t>
            </a:r>
            <a:r>
              <a:rPr sz="2800" dirty="0">
                <a:latin typeface="Times New Roman"/>
                <a:cs typeface="Times New Roman"/>
              </a:rPr>
              <a:t>(no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bending)</a:t>
            </a:r>
            <a:endParaRPr sz="2800">
              <a:latin typeface="Times New Roman"/>
              <a:cs typeface="Times New Roman"/>
            </a:endParaRPr>
          </a:p>
          <a:p>
            <a:pPr marL="469900" marR="137795">
              <a:lnSpc>
                <a:spcPct val="100000"/>
              </a:lnSpc>
            </a:pPr>
            <a:r>
              <a:rPr sz="2800" spc="-5" dirty="0">
                <a:latin typeface="Times New Roman"/>
                <a:cs typeface="Times New Roman"/>
              </a:rPr>
              <a:t>This linear relation </a:t>
            </a:r>
            <a:r>
              <a:rPr sz="2800" spc="-10" dirty="0">
                <a:latin typeface="Times New Roman"/>
                <a:cs typeface="Times New Roman"/>
              </a:rPr>
              <a:t>between </a:t>
            </a:r>
            <a:r>
              <a:rPr sz="2800" dirty="0">
                <a:latin typeface="Times New Roman"/>
                <a:cs typeface="Times New Roman"/>
              </a:rPr>
              <a:t>elongation </a:t>
            </a:r>
            <a:r>
              <a:rPr sz="2800" spc="-5" dirty="0">
                <a:latin typeface="Times New Roman"/>
                <a:cs typeface="Times New Roman"/>
              </a:rPr>
              <a:t>and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axial force  causing </a:t>
            </a:r>
            <a:r>
              <a:rPr sz="2800" spc="-10" dirty="0">
                <a:latin typeface="Times New Roman"/>
                <a:cs typeface="Times New Roman"/>
              </a:rPr>
              <a:t>was </a:t>
            </a:r>
            <a:r>
              <a:rPr sz="2800" spc="-5" dirty="0">
                <a:latin typeface="Times New Roman"/>
                <a:cs typeface="Times New Roman"/>
              </a:rPr>
              <a:t>first noticed </a:t>
            </a:r>
            <a:r>
              <a:rPr sz="2800" dirty="0">
                <a:latin typeface="Times New Roman"/>
                <a:cs typeface="Times New Roman"/>
              </a:rPr>
              <a:t>by Sir </a:t>
            </a:r>
            <a:r>
              <a:rPr sz="2800" spc="-5" dirty="0">
                <a:latin typeface="Times New Roman"/>
                <a:cs typeface="Times New Roman"/>
              </a:rPr>
              <a:t>Robert Hooke’s </a:t>
            </a:r>
            <a:r>
              <a:rPr sz="2800" dirty="0">
                <a:latin typeface="Times New Roman"/>
                <a:cs typeface="Times New Roman"/>
              </a:rPr>
              <a:t>in 1678  </a:t>
            </a:r>
            <a:r>
              <a:rPr sz="2800" spc="-5" dirty="0">
                <a:latin typeface="Times New Roman"/>
                <a:cs typeface="Times New Roman"/>
              </a:rPr>
              <a:t>and </a:t>
            </a:r>
            <a:r>
              <a:rPr sz="2800" dirty="0">
                <a:latin typeface="Times New Roman"/>
                <a:cs typeface="Times New Roman"/>
              </a:rPr>
              <a:t>is </a:t>
            </a:r>
            <a:r>
              <a:rPr sz="2800" spc="-5" dirty="0">
                <a:latin typeface="Times New Roman"/>
                <a:cs typeface="Times New Roman"/>
              </a:rPr>
              <a:t>called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Hooke's</a:t>
            </a:r>
            <a:r>
              <a:rPr sz="2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Law.</a:t>
            </a:r>
            <a:endParaRPr sz="2800">
              <a:latin typeface="Times New Roman"/>
              <a:cs typeface="Times New Roman"/>
            </a:endParaRPr>
          </a:p>
          <a:p>
            <a:pPr marL="469900" marR="535940" indent="88900">
              <a:lnSpc>
                <a:spcPct val="100000"/>
              </a:lnSpc>
            </a:pP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it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states that “within 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the proportional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limit, the stress 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is 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directly 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proportional to</a:t>
            </a:r>
            <a:r>
              <a:rPr sz="28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strain”.</a:t>
            </a:r>
            <a:endParaRPr sz="2800">
              <a:latin typeface="Times New Roman"/>
              <a:cs typeface="Times New Roman"/>
            </a:endParaRPr>
          </a:p>
          <a:p>
            <a:pPr marL="469900" marR="19685">
              <a:lnSpc>
                <a:spcPct val="100000"/>
              </a:lnSpc>
            </a:pPr>
            <a:r>
              <a:rPr sz="2800" spc="-5" dirty="0">
                <a:latin typeface="Times New Roman"/>
                <a:cs typeface="Times New Roman"/>
              </a:rPr>
              <a:t>The constant </a:t>
            </a:r>
            <a:r>
              <a:rPr sz="2800" dirty="0">
                <a:latin typeface="Times New Roman"/>
                <a:cs typeface="Times New Roman"/>
              </a:rPr>
              <a:t>of proportionality is </a:t>
            </a:r>
            <a:r>
              <a:rPr sz="2800" spc="-10" dirty="0">
                <a:latin typeface="Times New Roman"/>
                <a:cs typeface="Times New Roman"/>
              </a:rPr>
              <a:t>called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Modulus 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of 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Elasticity ‘E’ 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or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Young's 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Modulus </a:t>
            </a:r>
            <a:r>
              <a:rPr sz="2800" spc="-5" dirty="0">
                <a:latin typeface="Times New Roman"/>
                <a:cs typeface="Times New Roman"/>
              </a:rPr>
              <a:t>and </a:t>
            </a:r>
            <a:r>
              <a:rPr sz="2800" dirty="0">
                <a:latin typeface="Times New Roman"/>
                <a:cs typeface="Times New Roman"/>
              </a:rPr>
              <a:t>is </a:t>
            </a:r>
            <a:r>
              <a:rPr sz="2800" spc="-5" dirty="0">
                <a:latin typeface="Times New Roman"/>
                <a:cs typeface="Times New Roman"/>
              </a:rPr>
              <a:t>equal </a:t>
            </a:r>
            <a:r>
              <a:rPr sz="2800" dirty="0">
                <a:latin typeface="Times New Roman"/>
                <a:cs typeface="Times New Roman"/>
              </a:rPr>
              <a:t>to the slope  of the </a:t>
            </a:r>
            <a:r>
              <a:rPr sz="2800" spc="-5" dirty="0">
                <a:latin typeface="Times New Roman"/>
                <a:cs typeface="Times New Roman"/>
              </a:rPr>
              <a:t>stress-strain diagram from </a:t>
            </a:r>
            <a:r>
              <a:rPr sz="2800" dirty="0">
                <a:latin typeface="Times New Roman"/>
                <a:cs typeface="Times New Roman"/>
              </a:rPr>
              <a:t>O to </a:t>
            </a:r>
            <a:r>
              <a:rPr sz="2800" spc="-5" dirty="0">
                <a:latin typeface="Times New Roman"/>
                <a:cs typeface="Times New Roman"/>
              </a:rPr>
              <a:t>P.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Then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5079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17550" y="5584190"/>
            <a:ext cx="745363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3607A"/>
                </a:solidFill>
                <a:latin typeface="Carlito"/>
                <a:cs typeface="Carlito"/>
              </a:rPr>
              <a:t>Fig: Stress-strain diagram of </a:t>
            </a:r>
            <a:r>
              <a:rPr sz="3600" b="1" dirty="0">
                <a:solidFill>
                  <a:srgbClr val="03607A"/>
                </a:solidFill>
                <a:latin typeface="Carlito"/>
                <a:cs typeface="Carlito"/>
              </a:rPr>
              <a:t>a </a:t>
            </a:r>
            <a:r>
              <a:rPr sz="3600" b="1" spc="-5" dirty="0">
                <a:solidFill>
                  <a:srgbClr val="03607A"/>
                </a:solidFill>
                <a:latin typeface="Carlito"/>
                <a:cs typeface="Carlito"/>
              </a:rPr>
              <a:t>medium-  carbon structural steel</a:t>
            </a:r>
            <a:endParaRPr sz="36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21700" y="6526530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35B74"/>
                </a:solidFill>
                <a:latin typeface="Times New Roman"/>
                <a:cs typeface="Times New Roman"/>
              </a:rPr>
              <a:t>12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4067175" cy="10160"/>
            </a:xfrm>
            <a:custGeom>
              <a:avLst/>
              <a:gdLst/>
              <a:ahLst/>
              <a:cxnLst/>
              <a:rect l="l" t="t" r="r" b="b"/>
              <a:pathLst>
                <a:path w="4067175" h="10160">
                  <a:moveTo>
                    <a:pt x="4066921" y="10160"/>
                  </a:moveTo>
                  <a:lnTo>
                    <a:pt x="4046397" y="1270"/>
                  </a:lnTo>
                  <a:lnTo>
                    <a:pt x="4043476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0160"/>
                  </a:lnTo>
                  <a:lnTo>
                    <a:pt x="4066921" y="10160"/>
                  </a:lnTo>
                  <a:close/>
                </a:path>
              </a:pathLst>
            </a:custGeom>
            <a:solidFill>
              <a:srgbClr val="00EAF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8889"/>
              <a:ext cx="4087495" cy="10160"/>
            </a:xfrm>
            <a:custGeom>
              <a:avLst/>
              <a:gdLst/>
              <a:ahLst/>
              <a:cxnLst/>
              <a:rect l="l" t="t" r="r" b="b"/>
              <a:pathLst>
                <a:path w="4087495" h="10160">
                  <a:moveTo>
                    <a:pt x="406400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4087446" y="10159"/>
                  </a:lnTo>
                  <a:lnTo>
                    <a:pt x="4064000" y="0"/>
                  </a:lnTo>
                  <a:close/>
                </a:path>
              </a:pathLst>
            </a:custGeom>
            <a:solidFill>
              <a:srgbClr val="00E9F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17779"/>
              <a:ext cx="4105910" cy="10160"/>
            </a:xfrm>
            <a:custGeom>
              <a:avLst/>
              <a:gdLst/>
              <a:ahLst/>
              <a:cxnLst/>
              <a:rect l="l" t="t" r="r" b="b"/>
              <a:pathLst>
                <a:path w="4105910" h="10159">
                  <a:moveTo>
                    <a:pt x="4105605" y="7620"/>
                  </a:moveTo>
                  <a:lnTo>
                    <a:pt x="4093299" y="7620"/>
                  </a:lnTo>
                  <a:lnTo>
                    <a:pt x="4093299" y="0"/>
                  </a:lnTo>
                  <a:lnTo>
                    <a:pt x="0" y="0"/>
                  </a:lnTo>
                  <a:lnTo>
                    <a:pt x="0" y="7620"/>
                  </a:lnTo>
                  <a:lnTo>
                    <a:pt x="0" y="10160"/>
                  </a:lnTo>
                  <a:lnTo>
                    <a:pt x="4105605" y="10160"/>
                  </a:lnTo>
                  <a:lnTo>
                    <a:pt x="4105605" y="7620"/>
                  </a:lnTo>
                  <a:close/>
                </a:path>
              </a:pathLst>
            </a:custGeom>
            <a:solidFill>
              <a:srgbClr val="00E8F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27940"/>
              <a:ext cx="4133850" cy="8890"/>
            </a:xfrm>
            <a:custGeom>
              <a:avLst/>
              <a:gdLst/>
              <a:ahLst/>
              <a:cxnLst/>
              <a:rect l="l" t="t" r="r" b="b"/>
              <a:pathLst>
                <a:path w="4133850" h="8890">
                  <a:moveTo>
                    <a:pt x="4109127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4133722" y="8889"/>
                  </a:lnTo>
                  <a:lnTo>
                    <a:pt x="4109127" y="0"/>
                  </a:lnTo>
                  <a:close/>
                </a:path>
              </a:pathLst>
            </a:custGeom>
            <a:solidFill>
              <a:srgbClr val="00E7F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36830"/>
              <a:ext cx="4162425" cy="10160"/>
            </a:xfrm>
            <a:custGeom>
              <a:avLst/>
              <a:gdLst/>
              <a:ahLst/>
              <a:cxnLst/>
              <a:rect l="l" t="t" r="r" b="b"/>
              <a:pathLst>
                <a:path w="4162425" h="10159">
                  <a:moveTo>
                    <a:pt x="4133722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4161832" y="10160"/>
                  </a:lnTo>
                  <a:lnTo>
                    <a:pt x="4133722" y="0"/>
                  </a:lnTo>
                  <a:close/>
                </a:path>
              </a:pathLst>
            </a:custGeom>
            <a:solidFill>
              <a:srgbClr val="00E6F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45719"/>
              <a:ext cx="4186554" cy="10160"/>
            </a:xfrm>
            <a:custGeom>
              <a:avLst/>
              <a:gdLst/>
              <a:ahLst/>
              <a:cxnLst/>
              <a:rect l="l" t="t" r="r" b="b"/>
              <a:pathLst>
                <a:path w="4186554" h="10159">
                  <a:moveTo>
                    <a:pt x="4158318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4186428" y="10159"/>
                  </a:lnTo>
                  <a:lnTo>
                    <a:pt x="4158318" y="0"/>
                  </a:lnTo>
                  <a:close/>
                </a:path>
              </a:pathLst>
            </a:custGeom>
            <a:solidFill>
              <a:srgbClr val="00E5F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54609"/>
              <a:ext cx="4210050" cy="10160"/>
            </a:xfrm>
            <a:custGeom>
              <a:avLst/>
              <a:gdLst/>
              <a:ahLst/>
              <a:cxnLst/>
              <a:rect l="l" t="t" r="r" b="b"/>
              <a:pathLst>
                <a:path w="4210050" h="10159">
                  <a:moveTo>
                    <a:pt x="4209592" y="8890"/>
                  </a:moveTo>
                  <a:lnTo>
                    <a:pt x="4195203" y="8890"/>
                  </a:lnTo>
                  <a:lnTo>
                    <a:pt x="4195203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4209592" y="10160"/>
                  </a:lnTo>
                  <a:lnTo>
                    <a:pt x="4209592" y="8890"/>
                  </a:lnTo>
                  <a:close/>
                </a:path>
              </a:pathLst>
            </a:custGeom>
            <a:solidFill>
              <a:srgbClr val="00E4F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63500"/>
              <a:ext cx="4241165" cy="10160"/>
            </a:xfrm>
            <a:custGeom>
              <a:avLst/>
              <a:gdLst/>
              <a:ahLst/>
              <a:cxnLst/>
              <a:rect l="l" t="t" r="r" b="b"/>
              <a:pathLst>
                <a:path w="4241165" h="10159">
                  <a:moveTo>
                    <a:pt x="420751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4240934" y="10159"/>
                  </a:lnTo>
                  <a:lnTo>
                    <a:pt x="4207510" y="0"/>
                  </a:lnTo>
                  <a:close/>
                </a:path>
              </a:pathLst>
            </a:custGeom>
            <a:solidFill>
              <a:srgbClr val="00E3F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73659"/>
              <a:ext cx="9144000" cy="8890"/>
            </a:xfrm>
            <a:custGeom>
              <a:avLst/>
              <a:gdLst/>
              <a:ahLst/>
              <a:cxnLst/>
              <a:rect l="l" t="t" r="r" b="b"/>
              <a:pathLst>
                <a:path w="9144000" h="8890">
                  <a:moveTo>
                    <a:pt x="4270172" y="8890"/>
                  </a:moveTo>
                  <a:lnTo>
                    <a:pt x="4240923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4270172" y="8890"/>
                  </a:lnTo>
                  <a:close/>
                </a:path>
                <a:path w="9144000" h="8890">
                  <a:moveTo>
                    <a:pt x="9144000" y="6350"/>
                  </a:moveTo>
                  <a:lnTo>
                    <a:pt x="9137117" y="8890"/>
                  </a:lnTo>
                  <a:lnTo>
                    <a:pt x="9144000" y="8890"/>
                  </a:lnTo>
                  <a:lnTo>
                    <a:pt x="9144000" y="6350"/>
                  </a:lnTo>
                  <a:close/>
                </a:path>
              </a:pathLst>
            </a:custGeom>
            <a:solidFill>
              <a:srgbClr val="00E2F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8254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59">
                  <a:moveTo>
                    <a:pt x="4303598" y="10160"/>
                  </a:moveTo>
                  <a:lnTo>
                    <a:pt x="4270172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303598" y="10160"/>
                  </a:lnTo>
                  <a:close/>
                </a:path>
                <a:path w="9144000" h="10159">
                  <a:moveTo>
                    <a:pt x="9144000" y="0"/>
                  </a:moveTo>
                  <a:lnTo>
                    <a:pt x="9137117" y="0"/>
                  </a:lnTo>
                  <a:lnTo>
                    <a:pt x="9109634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E1F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9143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59">
                  <a:moveTo>
                    <a:pt x="4332846" y="10160"/>
                  </a:moveTo>
                  <a:lnTo>
                    <a:pt x="4299420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332846" y="10160"/>
                  </a:lnTo>
                  <a:close/>
                </a:path>
                <a:path w="9144000" h="10159">
                  <a:moveTo>
                    <a:pt x="9144000" y="0"/>
                  </a:moveTo>
                  <a:lnTo>
                    <a:pt x="9113075" y="0"/>
                  </a:lnTo>
                  <a:lnTo>
                    <a:pt x="9085580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E0F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10032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362094" y="10160"/>
                  </a:moveTo>
                  <a:lnTo>
                    <a:pt x="4328668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362094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9089022" y="0"/>
                  </a:lnTo>
                  <a:lnTo>
                    <a:pt x="9061539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FF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10921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391342" y="10160"/>
                  </a:moveTo>
                  <a:lnTo>
                    <a:pt x="4357916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391342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9064968" y="0"/>
                  </a:lnTo>
                  <a:lnTo>
                    <a:pt x="9037485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EE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0" y="119379"/>
              <a:ext cx="9144000" cy="8890"/>
            </a:xfrm>
            <a:custGeom>
              <a:avLst/>
              <a:gdLst/>
              <a:ahLst/>
              <a:cxnLst/>
              <a:rect l="l" t="t" r="r" b="b"/>
              <a:pathLst>
                <a:path w="9144000" h="8889">
                  <a:moveTo>
                    <a:pt x="4420590" y="8890"/>
                  </a:moveTo>
                  <a:lnTo>
                    <a:pt x="4391342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4420590" y="8890"/>
                  </a:lnTo>
                  <a:close/>
                </a:path>
                <a:path w="9144000" h="8889">
                  <a:moveTo>
                    <a:pt x="9144000" y="0"/>
                  </a:moveTo>
                  <a:lnTo>
                    <a:pt x="9037485" y="0"/>
                  </a:lnTo>
                  <a:lnTo>
                    <a:pt x="9013431" y="8890"/>
                  </a:lnTo>
                  <a:lnTo>
                    <a:pt x="9144000" y="889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DE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0" y="12826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454017" y="10160"/>
                  </a:moveTo>
                  <a:lnTo>
                    <a:pt x="4420590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454017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9013431" y="0"/>
                  </a:lnTo>
                  <a:lnTo>
                    <a:pt x="8985948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CE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13715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483265" y="10160"/>
                  </a:moveTo>
                  <a:lnTo>
                    <a:pt x="4449838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483265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989377" y="0"/>
                  </a:lnTo>
                  <a:lnTo>
                    <a:pt x="8961895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BE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0" y="14604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506125" y="5080"/>
                  </a:moveTo>
                  <a:lnTo>
                    <a:pt x="4487443" y="5080"/>
                  </a:lnTo>
                  <a:lnTo>
                    <a:pt x="4487443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0" y="10160"/>
                  </a:lnTo>
                  <a:lnTo>
                    <a:pt x="4506125" y="10160"/>
                  </a:lnTo>
                  <a:lnTo>
                    <a:pt x="4506125" y="508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965336" y="0"/>
                  </a:lnTo>
                  <a:lnTo>
                    <a:pt x="8937841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AE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0" y="15493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552594" y="10160"/>
                  </a:moveTo>
                  <a:lnTo>
                    <a:pt x="4511281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552594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941283" y="0"/>
                  </a:lnTo>
                  <a:lnTo>
                    <a:pt x="8913800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9E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0" y="165099"/>
              <a:ext cx="9144000" cy="8890"/>
            </a:xfrm>
            <a:custGeom>
              <a:avLst/>
              <a:gdLst/>
              <a:ahLst/>
              <a:cxnLst/>
              <a:rect l="l" t="t" r="r" b="b"/>
              <a:pathLst>
                <a:path w="9144000" h="8889">
                  <a:moveTo>
                    <a:pt x="4588751" y="8890"/>
                  </a:moveTo>
                  <a:lnTo>
                    <a:pt x="4552594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4588751" y="8890"/>
                  </a:lnTo>
                  <a:close/>
                </a:path>
                <a:path w="9144000" h="8889">
                  <a:moveTo>
                    <a:pt x="9144000" y="0"/>
                  </a:moveTo>
                  <a:lnTo>
                    <a:pt x="8913800" y="0"/>
                  </a:lnTo>
                  <a:lnTo>
                    <a:pt x="8889746" y="8890"/>
                  </a:lnTo>
                  <a:lnTo>
                    <a:pt x="9144000" y="889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8E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0" y="17398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630064" y="10160"/>
                  </a:moveTo>
                  <a:lnTo>
                    <a:pt x="4588751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630064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889746" y="0"/>
                  </a:lnTo>
                  <a:lnTo>
                    <a:pt x="8862263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7E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0" y="18287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666208" y="10160"/>
                  </a:moveTo>
                  <a:lnTo>
                    <a:pt x="4624895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666208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865692" y="0"/>
                  </a:lnTo>
                  <a:lnTo>
                    <a:pt x="8838209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6E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0" y="19176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702353" y="10160"/>
                  </a:moveTo>
                  <a:lnTo>
                    <a:pt x="4661039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702353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841638" y="0"/>
                  </a:lnTo>
                  <a:lnTo>
                    <a:pt x="8814156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5E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0" y="20065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738509" y="10160"/>
                  </a:moveTo>
                  <a:lnTo>
                    <a:pt x="4697196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738509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817597" y="0"/>
                  </a:lnTo>
                  <a:lnTo>
                    <a:pt x="8790102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4E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0" y="210819"/>
              <a:ext cx="9144000" cy="8890"/>
            </a:xfrm>
            <a:custGeom>
              <a:avLst/>
              <a:gdLst/>
              <a:ahLst/>
              <a:cxnLst/>
              <a:rect l="l" t="t" r="r" b="b"/>
              <a:pathLst>
                <a:path w="9144000" h="8889">
                  <a:moveTo>
                    <a:pt x="4774654" y="8890"/>
                  </a:moveTo>
                  <a:lnTo>
                    <a:pt x="4738509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4774654" y="8890"/>
                  </a:lnTo>
                  <a:close/>
                </a:path>
                <a:path w="9144000" h="8889">
                  <a:moveTo>
                    <a:pt x="9144000" y="0"/>
                  </a:moveTo>
                  <a:lnTo>
                    <a:pt x="8790102" y="0"/>
                  </a:lnTo>
                  <a:lnTo>
                    <a:pt x="8766061" y="8890"/>
                  </a:lnTo>
                  <a:lnTo>
                    <a:pt x="9144000" y="889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3E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0" y="21970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815967" y="10160"/>
                  </a:moveTo>
                  <a:lnTo>
                    <a:pt x="4774654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815967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762619" y="0"/>
                  </a:lnTo>
                  <a:lnTo>
                    <a:pt x="8762619" y="2540"/>
                  </a:lnTo>
                  <a:lnTo>
                    <a:pt x="8747277" y="2540"/>
                  </a:lnTo>
                  <a:lnTo>
                    <a:pt x="8747277" y="10160"/>
                  </a:lnTo>
                  <a:lnTo>
                    <a:pt x="9144000" y="10160"/>
                  </a:lnTo>
                  <a:lnTo>
                    <a:pt x="9144000" y="254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2E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0" y="22859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852111" y="10160"/>
                  </a:moveTo>
                  <a:lnTo>
                    <a:pt x="4810798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852111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739340" y="0"/>
                  </a:lnTo>
                  <a:lnTo>
                    <a:pt x="8707590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1E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0" y="237502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888268" y="10147"/>
                  </a:moveTo>
                  <a:lnTo>
                    <a:pt x="4846955" y="0"/>
                  </a:lnTo>
                  <a:lnTo>
                    <a:pt x="0" y="0"/>
                  </a:lnTo>
                  <a:lnTo>
                    <a:pt x="0" y="10147"/>
                  </a:lnTo>
                  <a:lnTo>
                    <a:pt x="4888268" y="10147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711552" y="0"/>
                  </a:lnTo>
                  <a:lnTo>
                    <a:pt x="8679815" y="10147"/>
                  </a:lnTo>
                  <a:lnTo>
                    <a:pt x="9144000" y="1014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0E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0" y="246379"/>
              <a:ext cx="9144000" cy="10795"/>
            </a:xfrm>
            <a:custGeom>
              <a:avLst/>
              <a:gdLst/>
              <a:ahLst/>
              <a:cxnLst/>
              <a:rect l="l" t="t" r="r" b="b"/>
              <a:pathLst>
                <a:path w="9144000" h="10795">
                  <a:moveTo>
                    <a:pt x="4924412" y="10172"/>
                  </a:moveTo>
                  <a:lnTo>
                    <a:pt x="4883099" y="0"/>
                  </a:lnTo>
                  <a:lnTo>
                    <a:pt x="0" y="0"/>
                  </a:lnTo>
                  <a:lnTo>
                    <a:pt x="0" y="10172"/>
                  </a:lnTo>
                  <a:lnTo>
                    <a:pt x="4924412" y="10172"/>
                  </a:lnTo>
                  <a:close/>
                </a:path>
                <a:path w="9144000" h="10795">
                  <a:moveTo>
                    <a:pt x="9144000" y="0"/>
                  </a:moveTo>
                  <a:lnTo>
                    <a:pt x="8683777" y="0"/>
                  </a:lnTo>
                  <a:lnTo>
                    <a:pt x="8652027" y="10172"/>
                  </a:lnTo>
                  <a:lnTo>
                    <a:pt x="9144000" y="1017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FE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0" y="256552"/>
              <a:ext cx="9144000" cy="8890"/>
            </a:xfrm>
            <a:custGeom>
              <a:avLst/>
              <a:gdLst/>
              <a:ahLst/>
              <a:cxnLst/>
              <a:rect l="l" t="t" r="r" b="b"/>
              <a:pathLst>
                <a:path w="9144000" h="8889">
                  <a:moveTo>
                    <a:pt x="4960569" y="8877"/>
                  </a:moveTo>
                  <a:lnTo>
                    <a:pt x="4924412" y="0"/>
                  </a:lnTo>
                  <a:lnTo>
                    <a:pt x="0" y="0"/>
                  </a:lnTo>
                  <a:lnTo>
                    <a:pt x="0" y="8877"/>
                  </a:lnTo>
                  <a:lnTo>
                    <a:pt x="4960569" y="8877"/>
                  </a:lnTo>
                  <a:close/>
                </a:path>
                <a:path w="9144000" h="8889">
                  <a:moveTo>
                    <a:pt x="9144000" y="0"/>
                  </a:moveTo>
                  <a:lnTo>
                    <a:pt x="8652027" y="0"/>
                  </a:lnTo>
                  <a:lnTo>
                    <a:pt x="8624252" y="8877"/>
                  </a:lnTo>
                  <a:lnTo>
                    <a:pt x="9144000" y="887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EE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0" y="265429"/>
              <a:ext cx="9144000" cy="10795"/>
            </a:xfrm>
            <a:custGeom>
              <a:avLst/>
              <a:gdLst/>
              <a:ahLst/>
              <a:cxnLst/>
              <a:rect l="l" t="t" r="r" b="b"/>
              <a:pathLst>
                <a:path w="9144000" h="10795">
                  <a:moveTo>
                    <a:pt x="5001882" y="10172"/>
                  </a:moveTo>
                  <a:lnTo>
                    <a:pt x="4960569" y="0"/>
                  </a:lnTo>
                  <a:lnTo>
                    <a:pt x="0" y="0"/>
                  </a:lnTo>
                  <a:lnTo>
                    <a:pt x="0" y="10172"/>
                  </a:lnTo>
                  <a:lnTo>
                    <a:pt x="5001882" y="10172"/>
                  </a:lnTo>
                  <a:close/>
                </a:path>
                <a:path w="9144000" h="10795">
                  <a:moveTo>
                    <a:pt x="9144000" y="0"/>
                  </a:moveTo>
                  <a:lnTo>
                    <a:pt x="8624240" y="0"/>
                  </a:lnTo>
                  <a:lnTo>
                    <a:pt x="8592490" y="10172"/>
                  </a:lnTo>
                  <a:lnTo>
                    <a:pt x="9144000" y="1017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DE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0" y="27431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5038026" y="10160"/>
                  </a:moveTo>
                  <a:lnTo>
                    <a:pt x="4996713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5038026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596465" y="0"/>
                  </a:lnTo>
                  <a:lnTo>
                    <a:pt x="8564715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CE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0" y="28320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5074170" y="10160"/>
                  </a:moveTo>
                  <a:lnTo>
                    <a:pt x="5032857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5074170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568690" y="0"/>
                  </a:lnTo>
                  <a:lnTo>
                    <a:pt x="8536927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CE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0" y="29209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5110327" y="10160"/>
                  </a:moveTo>
                  <a:lnTo>
                    <a:pt x="5069014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5110327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540902" y="0"/>
                  </a:lnTo>
                  <a:lnTo>
                    <a:pt x="8509152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AE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0" y="302259"/>
              <a:ext cx="9144000" cy="8890"/>
            </a:xfrm>
            <a:custGeom>
              <a:avLst/>
              <a:gdLst/>
              <a:ahLst/>
              <a:cxnLst/>
              <a:rect l="l" t="t" r="r" b="b"/>
              <a:pathLst>
                <a:path w="9144000" h="8889">
                  <a:moveTo>
                    <a:pt x="5146472" y="8890"/>
                  </a:moveTo>
                  <a:lnTo>
                    <a:pt x="5110327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5146472" y="8890"/>
                  </a:lnTo>
                  <a:close/>
                </a:path>
                <a:path w="9144000" h="8889">
                  <a:moveTo>
                    <a:pt x="9144000" y="0"/>
                  </a:moveTo>
                  <a:lnTo>
                    <a:pt x="8507171" y="0"/>
                  </a:lnTo>
                  <a:lnTo>
                    <a:pt x="8507171" y="1270"/>
                  </a:lnTo>
                  <a:lnTo>
                    <a:pt x="8491842" y="1270"/>
                  </a:lnTo>
                  <a:lnTo>
                    <a:pt x="8491842" y="8890"/>
                  </a:lnTo>
                  <a:lnTo>
                    <a:pt x="9144000" y="8890"/>
                  </a:lnTo>
                  <a:lnTo>
                    <a:pt x="9144000" y="127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9E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0" y="31114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235204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175040" y="10160"/>
                  </a:lnTo>
                  <a:lnTo>
                    <a:pt x="2352040" y="0"/>
                  </a:lnTo>
                  <a:close/>
                </a:path>
                <a:path w="9144000" h="10160">
                  <a:moveTo>
                    <a:pt x="5187785" y="10160"/>
                  </a:moveTo>
                  <a:lnTo>
                    <a:pt x="5146472" y="0"/>
                  </a:lnTo>
                  <a:lnTo>
                    <a:pt x="2824480" y="0"/>
                  </a:lnTo>
                  <a:lnTo>
                    <a:pt x="2986278" y="10160"/>
                  </a:lnTo>
                  <a:lnTo>
                    <a:pt x="5187785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478507" y="0"/>
                  </a:lnTo>
                  <a:lnTo>
                    <a:pt x="8442960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8E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0" y="320052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2197163" y="0"/>
                  </a:moveTo>
                  <a:lnTo>
                    <a:pt x="0" y="0"/>
                  </a:lnTo>
                  <a:lnTo>
                    <a:pt x="0" y="10147"/>
                  </a:lnTo>
                  <a:lnTo>
                    <a:pt x="2020163" y="10147"/>
                  </a:lnTo>
                  <a:lnTo>
                    <a:pt x="2197163" y="0"/>
                  </a:lnTo>
                  <a:close/>
                </a:path>
                <a:path w="9144000" h="10160">
                  <a:moveTo>
                    <a:pt x="5223929" y="10147"/>
                  </a:moveTo>
                  <a:lnTo>
                    <a:pt x="5182616" y="0"/>
                  </a:lnTo>
                  <a:lnTo>
                    <a:pt x="2966059" y="0"/>
                  </a:lnTo>
                  <a:lnTo>
                    <a:pt x="3127857" y="10147"/>
                  </a:lnTo>
                  <a:lnTo>
                    <a:pt x="5223929" y="10147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447392" y="0"/>
                  </a:lnTo>
                  <a:lnTo>
                    <a:pt x="8411845" y="10147"/>
                  </a:lnTo>
                  <a:lnTo>
                    <a:pt x="9144000" y="1014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7E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0" y="328929"/>
              <a:ext cx="9144000" cy="10795"/>
            </a:xfrm>
            <a:custGeom>
              <a:avLst/>
              <a:gdLst/>
              <a:ahLst/>
              <a:cxnLst/>
              <a:rect l="l" t="t" r="r" b="b"/>
              <a:pathLst>
                <a:path w="9144000" h="10795">
                  <a:moveTo>
                    <a:pt x="1986978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0" y="10160"/>
                  </a:lnTo>
                  <a:lnTo>
                    <a:pt x="1918627" y="10160"/>
                  </a:lnTo>
                  <a:lnTo>
                    <a:pt x="1918627" y="6350"/>
                  </a:lnTo>
                  <a:lnTo>
                    <a:pt x="1986978" y="6350"/>
                  </a:lnTo>
                  <a:lnTo>
                    <a:pt x="1986978" y="0"/>
                  </a:lnTo>
                  <a:close/>
                </a:path>
                <a:path w="9144000" h="10795">
                  <a:moveTo>
                    <a:pt x="5260086" y="10172"/>
                  </a:moveTo>
                  <a:lnTo>
                    <a:pt x="5218773" y="0"/>
                  </a:lnTo>
                  <a:lnTo>
                    <a:pt x="3107639" y="0"/>
                  </a:lnTo>
                  <a:lnTo>
                    <a:pt x="3269450" y="10172"/>
                  </a:lnTo>
                  <a:lnTo>
                    <a:pt x="5260086" y="10172"/>
                  </a:lnTo>
                  <a:close/>
                </a:path>
                <a:path w="9144000" h="10795">
                  <a:moveTo>
                    <a:pt x="9144000" y="0"/>
                  </a:moveTo>
                  <a:lnTo>
                    <a:pt x="8409622" y="0"/>
                  </a:lnTo>
                  <a:lnTo>
                    <a:pt x="8409622" y="3810"/>
                  </a:lnTo>
                  <a:lnTo>
                    <a:pt x="8391842" y="3810"/>
                  </a:lnTo>
                  <a:lnTo>
                    <a:pt x="8391842" y="10160"/>
                  </a:lnTo>
                  <a:lnTo>
                    <a:pt x="9136761" y="10160"/>
                  </a:lnTo>
                  <a:lnTo>
                    <a:pt x="9136761" y="3810"/>
                  </a:lnTo>
                  <a:lnTo>
                    <a:pt x="9144000" y="381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6E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0" y="339090"/>
              <a:ext cx="9128125" cy="8890"/>
            </a:xfrm>
            <a:custGeom>
              <a:avLst/>
              <a:gdLst/>
              <a:ahLst/>
              <a:cxnLst/>
              <a:rect l="l" t="t" r="r" b="b"/>
              <a:pathLst>
                <a:path w="9128125" h="8889">
                  <a:moveTo>
                    <a:pt x="1905606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1844790" y="8889"/>
                  </a:lnTo>
                  <a:lnTo>
                    <a:pt x="1905606" y="0"/>
                  </a:lnTo>
                  <a:close/>
                </a:path>
                <a:path w="9128125" h="8889">
                  <a:moveTo>
                    <a:pt x="5260087" y="0"/>
                  </a:moveTo>
                  <a:lnTo>
                    <a:pt x="3269450" y="0"/>
                  </a:lnTo>
                  <a:lnTo>
                    <a:pt x="3370579" y="6350"/>
                  </a:lnTo>
                  <a:lnTo>
                    <a:pt x="3393006" y="8889"/>
                  </a:lnTo>
                  <a:lnTo>
                    <a:pt x="5300834" y="8889"/>
                  </a:lnTo>
                  <a:lnTo>
                    <a:pt x="5275580" y="3809"/>
                  </a:lnTo>
                  <a:lnTo>
                    <a:pt x="5260087" y="0"/>
                  </a:lnTo>
                  <a:close/>
                </a:path>
                <a:path w="9128125" h="8889">
                  <a:moveTo>
                    <a:pt x="9127807" y="0"/>
                  </a:moveTo>
                  <a:lnTo>
                    <a:pt x="8380729" y="0"/>
                  </a:lnTo>
                  <a:lnTo>
                    <a:pt x="8349615" y="8889"/>
                  </a:lnTo>
                  <a:lnTo>
                    <a:pt x="9102725" y="8889"/>
                  </a:lnTo>
                  <a:lnTo>
                    <a:pt x="9127807" y="0"/>
                  </a:lnTo>
                  <a:close/>
                </a:path>
              </a:pathLst>
            </a:custGeom>
            <a:solidFill>
              <a:srgbClr val="00C5D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/>
          <p:nvPr/>
        </p:nvSpPr>
        <p:spPr>
          <a:xfrm>
            <a:off x="0" y="347979"/>
            <a:ext cx="1845310" cy="8890"/>
          </a:xfrm>
          <a:custGeom>
            <a:avLst/>
            <a:gdLst/>
            <a:ahLst/>
            <a:cxnLst/>
            <a:rect l="l" t="t" r="r" b="b"/>
            <a:pathLst>
              <a:path w="1845310" h="8889">
                <a:moveTo>
                  <a:pt x="1844790" y="0"/>
                </a:moveTo>
                <a:lnTo>
                  <a:pt x="0" y="0"/>
                </a:lnTo>
                <a:lnTo>
                  <a:pt x="0" y="8890"/>
                </a:lnTo>
                <a:lnTo>
                  <a:pt x="1783974" y="8890"/>
                </a:lnTo>
                <a:lnTo>
                  <a:pt x="1844790" y="0"/>
                </a:lnTo>
                <a:close/>
              </a:path>
            </a:pathLst>
          </a:custGeom>
          <a:solidFill>
            <a:srgbClr val="00C4D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393006" y="347979"/>
            <a:ext cx="1952625" cy="8890"/>
          </a:xfrm>
          <a:custGeom>
            <a:avLst/>
            <a:gdLst/>
            <a:ahLst/>
            <a:cxnLst/>
            <a:rect l="l" t="t" r="r" b="b"/>
            <a:pathLst>
              <a:path w="1952625" h="8889">
                <a:moveTo>
                  <a:pt x="1907827" y="0"/>
                </a:moveTo>
                <a:lnTo>
                  <a:pt x="0" y="0"/>
                </a:lnTo>
                <a:lnTo>
                  <a:pt x="78494" y="8890"/>
                </a:lnTo>
                <a:lnTo>
                  <a:pt x="1952023" y="8890"/>
                </a:lnTo>
                <a:lnTo>
                  <a:pt x="1907827" y="0"/>
                </a:lnTo>
                <a:close/>
              </a:path>
            </a:pathLst>
          </a:custGeom>
          <a:solidFill>
            <a:srgbClr val="00C4D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318500" y="347979"/>
            <a:ext cx="784225" cy="8890"/>
          </a:xfrm>
          <a:custGeom>
            <a:avLst/>
            <a:gdLst/>
            <a:ahLst/>
            <a:cxnLst/>
            <a:rect l="l" t="t" r="r" b="b"/>
            <a:pathLst>
              <a:path w="784225" h="8889">
                <a:moveTo>
                  <a:pt x="784225" y="0"/>
                </a:moveTo>
                <a:lnTo>
                  <a:pt x="31115" y="0"/>
                </a:lnTo>
                <a:lnTo>
                  <a:pt x="0" y="8890"/>
                </a:lnTo>
                <a:lnTo>
                  <a:pt x="759142" y="8890"/>
                </a:lnTo>
                <a:lnTo>
                  <a:pt x="784225" y="0"/>
                </a:lnTo>
                <a:close/>
              </a:path>
            </a:pathLst>
          </a:custGeom>
          <a:solidFill>
            <a:srgbClr val="00C4D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0" y="356870"/>
            <a:ext cx="1784350" cy="10160"/>
          </a:xfrm>
          <a:custGeom>
            <a:avLst/>
            <a:gdLst/>
            <a:ahLst/>
            <a:cxnLst/>
            <a:rect l="l" t="t" r="r" b="b"/>
            <a:pathLst>
              <a:path w="1784350" h="10160">
                <a:moveTo>
                  <a:pt x="1783974" y="0"/>
                </a:moveTo>
                <a:lnTo>
                  <a:pt x="0" y="0"/>
                </a:lnTo>
                <a:lnTo>
                  <a:pt x="0" y="10159"/>
                </a:lnTo>
                <a:lnTo>
                  <a:pt x="1714471" y="10159"/>
                </a:lnTo>
                <a:lnTo>
                  <a:pt x="1783974" y="0"/>
                </a:lnTo>
                <a:close/>
              </a:path>
            </a:pathLst>
          </a:custGeom>
          <a:solidFill>
            <a:srgbClr val="00C3D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471501" y="356870"/>
            <a:ext cx="1924050" cy="10160"/>
          </a:xfrm>
          <a:custGeom>
            <a:avLst/>
            <a:gdLst/>
            <a:ahLst/>
            <a:cxnLst/>
            <a:rect l="l" t="t" r="r" b="b"/>
            <a:pathLst>
              <a:path w="1924050" h="10160">
                <a:moveTo>
                  <a:pt x="1873529" y="0"/>
                </a:moveTo>
                <a:lnTo>
                  <a:pt x="0" y="0"/>
                </a:lnTo>
                <a:lnTo>
                  <a:pt x="89707" y="10159"/>
                </a:lnTo>
                <a:lnTo>
                  <a:pt x="1924039" y="10159"/>
                </a:lnTo>
                <a:lnTo>
                  <a:pt x="1873529" y="0"/>
                </a:lnTo>
                <a:close/>
              </a:path>
            </a:pathLst>
          </a:custGeom>
          <a:solidFill>
            <a:srgbClr val="00C3D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285163" y="356869"/>
            <a:ext cx="780415" cy="10160"/>
          </a:xfrm>
          <a:custGeom>
            <a:avLst/>
            <a:gdLst/>
            <a:ahLst/>
            <a:cxnLst/>
            <a:rect l="l" t="t" r="r" b="b"/>
            <a:pathLst>
              <a:path w="780415" h="10160">
                <a:moveTo>
                  <a:pt x="779932" y="0"/>
                </a:moveTo>
                <a:lnTo>
                  <a:pt x="17780" y="0"/>
                </a:lnTo>
                <a:lnTo>
                  <a:pt x="17780" y="8890"/>
                </a:lnTo>
                <a:lnTo>
                  <a:pt x="0" y="8890"/>
                </a:lnTo>
                <a:lnTo>
                  <a:pt x="0" y="10160"/>
                </a:lnTo>
                <a:lnTo>
                  <a:pt x="765238" y="10160"/>
                </a:lnTo>
                <a:lnTo>
                  <a:pt x="765238" y="8890"/>
                </a:lnTo>
                <a:lnTo>
                  <a:pt x="779932" y="8890"/>
                </a:lnTo>
                <a:lnTo>
                  <a:pt x="779932" y="0"/>
                </a:lnTo>
                <a:close/>
              </a:path>
            </a:pathLst>
          </a:custGeom>
          <a:solidFill>
            <a:srgbClr val="00C3D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0" y="365759"/>
            <a:ext cx="1723389" cy="10160"/>
          </a:xfrm>
          <a:custGeom>
            <a:avLst/>
            <a:gdLst/>
            <a:ahLst/>
            <a:cxnLst/>
            <a:rect l="l" t="t" r="r" b="b"/>
            <a:pathLst>
              <a:path w="1723389" h="10160">
                <a:moveTo>
                  <a:pt x="1723159" y="0"/>
                </a:moveTo>
                <a:lnTo>
                  <a:pt x="0" y="0"/>
                </a:lnTo>
                <a:lnTo>
                  <a:pt x="0" y="10160"/>
                </a:lnTo>
                <a:lnTo>
                  <a:pt x="1653655" y="10160"/>
                </a:lnTo>
                <a:lnTo>
                  <a:pt x="1723159" y="0"/>
                </a:lnTo>
                <a:close/>
              </a:path>
            </a:pathLst>
          </a:custGeom>
          <a:solidFill>
            <a:srgbClr val="00C2D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549995" y="365759"/>
            <a:ext cx="1889760" cy="10160"/>
          </a:xfrm>
          <a:custGeom>
            <a:avLst/>
            <a:gdLst/>
            <a:ahLst/>
            <a:cxnLst/>
            <a:rect l="l" t="t" r="r" b="b"/>
            <a:pathLst>
              <a:path w="1889760" h="10160">
                <a:moveTo>
                  <a:pt x="1839231" y="0"/>
                </a:moveTo>
                <a:lnTo>
                  <a:pt x="0" y="0"/>
                </a:lnTo>
                <a:lnTo>
                  <a:pt x="89707" y="10160"/>
                </a:lnTo>
                <a:lnTo>
                  <a:pt x="1889741" y="10160"/>
                </a:lnTo>
                <a:lnTo>
                  <a:pt x="1839231" y="0"/>
                </a:lnTo>
                <a:close/>
              </a:path>
            </a:pathLst>
          </a:custGeom>
          <a:solidFill>
            <a:srgbClr val="00C2D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251825" y="365759"/>
            <a:ext cx="800735" cy="10160"/>
          </a:xfrm>
          <a:custGeom>
            <a:avLst/>
            <a:gdLst/>
            <a:ahLst/>
            <a:cxnLst/>
            <a:rect l="l" t="t" r="r" b="b"/>
            <a:pathLst>
              <a:path w="800734" h="10160">
                <a:moveTo>
                  <a:pt x="800735" y="0"/>
                </a:moveTo>
                <a:lnTo>
                  <a:pt x="35559" y="0"/>
                </a:lnTo>
                <a:lnTo>
                  <a:pt x="0" y="10160"/>
                </a:lnTo>
                <a:lnTo>
                  <a:pt x="766191" y="10160"/>
                </a:lnTo>
                <a:lnTo>
                  <a:pt x="800735" y="0"/>
                </a:lnTo>
                <a:close/>
              </a:path>
            </a:pathLst>
          </a:custGeom>
          <a:solidFill>
            <a:srgbClr val="00C2D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0" y="374650"/>
            <a:ext cx="1662430" cy="10160"/>
          </a:xfrm>
          <a:custGeom>
            <a:avLst/>
            <a:gdLst/>
            <a:ahLst/>
            <a:cxnLst/>
            <a:rect l="l" t="t" r="r" b="b"/>
            <a:pathLst>
              <a:path w="1662430" h="10160">
                <a:moveTo>
                  <a:pt x="1662343" y="0"/>
                </a:moveTo>
                <a:lnTo>
                  <a:pt x="0" y="0"/>
                </a:lnTo>
                <a:lnTo>
                  <a:pt x="0" y="10160"/>
                </a:lnTo>
                <a:lnTo>
                  <a:pt x="1592839" y="10160"/>
                </a:lnTo>
                <a:lnTo>
                  <a:pt x="1662343" y="0"/>
                </a:lnTo>
                <a:close/>
              </a:path>
            </a:pathLst>
          </a:custGeom>
          <a:solidFill>
            <a:srgbClr val="00C1D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628489" y="374650"/>
            <a:ext cx="1855470" cy="10160"/>
          </a:xfrm>
          <a:custGeom>
            <a:avLst/>
            <a:gdLst/>
            <a:ahLst/>
            <a:cxnLst/>
            <a:rect l="l" t="t" r="r" b="b"/>
            <a:pathLst>
              <a:path w="1855470" h="10160">
                <a:moveTo>
                  <a:pt x="1804933" y="0"/>
                </a:moveTo>
                <a:lnTo>
                  <a:pt x="0" y="0"/>
                </a:lnTo>
                <a:lnTo>
                  <a:pt x="89707" y="10160"/>
                </a:lnTo>
                <a:lnTo>
                  <a:pt x="1855443" y="10160"/>
                </a:lnTo>
                <a:lnTo>
                  <a:pt x="1804933" y="0"/>
                </a:lnTo>
                <a:close/>
              </a:path>
            </a:pathLst>
          </a:custGeom>
          <a:solidFill>
            <a:srgbClr val="00C1D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220709" y="374650"/>
            <a:ext cx="802005" cy="10160"/>
          </a:xfrm>
          <a:custGeom>
            <a:avLst/>
            <a:gdLst/>
            <a:ahLst/>
            <a:cxnLst/>
            <a:rect l="l" t="t" r="r" b="b"/>
            <a:pathLst>
              <a:path w="802004" h="10160">
                <a:moveTo>
                  <a:pt x="801624" y="0"/>
                </a:moveTo>
                <a:lnTo>
                  <a:pt x="35559" y="0"/>
                </a:lnTo>
                <a:lnTo>
                  <a:pt x="0" y="10160"/>
                </a:lnTo>
                <a:lnTo>
                  <a:pt x="767080" y="10160"/>
                </a:lnTo>
                <a:lnTo>
                  <a:pt x="801624" y="0"/>
                </a:lnTo>
                <a:close/>
              </a:path>
            </a:pathLst>
          </a:custGeom>
          <a:solidFill>
            <a:srgbClr val="00C1D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0" y="384809"/>
            <a:ext cx="1571625" cy="8890"/>
          </a:xfrm>
          <a:custGeom>
            <a:avLst/>
            <a:gdLst/>
            <a:ahLst/>
            <a:cxnLst/>
            <a:rect l="l" t="t" r="r" b="b"/>
            <a:pathLst>
              <a:path w="1571625" h="8889">
                <a:moveTo>
                  <a:pt x="1571117" y="0"/>
                </a:moveTo>
                <a:lnTo>
                  <a:pt x="0" y="0"/>
                </a:lnTo>
                <a:lnTo>
                  <a:pt x="0" y="6350"/>
                </a:lnTo>
                <a:lnTo>
                  <a:pt x="0" y="8890"/>
                </a:lnTo>
                <a:lnTo>
                  <a:pt x="1543977" y="8890"/>
                </a:lnTo>
                <a:lnTo>
                  <a:pt x="1543977" y="6350"/>
                </a:lnTo>
                <a:lnTo>
                  <a:pt x="1571117" y="6350"/>
                </a:lnTo>
                <a:lnTo>
                  <a:pt x="1571117" y="0"/>
                </a:lnTo>
                <a:close/>
              </a:path>
            </a:pathLst>
          </a:custGeom>
          <a:solidFill>
            <a:srgbClr val="00C0D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718197" y="384809"/>
            <a:ext cx="1810385" cy="8890"/>
          </a:xfrm>
          <a:custGeom>
            <a:avLst/>
            <a:gdLst/>
            <a:ahLst/>
            <a:cxnLst/>
            <a:rect l="l" t="t" r="r" b="b"/>
            <a:pathLst>
              <a:path w="1810385" h="8889">
                <a:moveTo>
                  <a:pt x="1765735" y="0"/>
                </a:moveTo>
                <a:lnTo>
                  <a:pt x="0" y="0"/>
                </a:lnTo>
                <a:lnTo>
                  <a:pt x="78494" y="8889"/>
                </a:lnTo>
                <a:lnTo>
                  <a:pt x="1809931" y="8889"/>
                </a:lnTo>
                <a:lnTo>
                  <a:pt x="1765735" y="0"/>
                </a:lnTo>
                <a:close/>
              </a:path>
            </a:pathLst>
          </a:custGeom>
          <a:solidFill>
            <a:srgbClr val="00C0D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182966" y="384809"/>
            <a:ext cx="805180" cy="8890"/>
          </a:xfrm>
          <a:custGeom>
            <a:avLst/>
            <a:gdLst/>
            <a:ahLst/>
            <a:cxnLst/>
            <a:rect l="l" t="t" r="r" b="b"/>
            <a:pathLst>
              <a:path w="805179" h="8889">
                <a:moveTo>
                  <a:pt x="804823" y="0"/>
                </a:moveTo>
                <a:lnTo>
                  <a:pt x="37743" y="0"/>
                </a:lnTo>
                <a:lnTo>
                  <a:pt x="0" y="8889"/>
                </a:lnTo>
                <a:lnTo>
                  <a:pt x="774597" y="8889"/>
                </a:lnTo>
                <a:lnTo>
                  <a:pt x="804823" y="0"/>
                </a:lnTo>
                <a:close/>
              </a:path>
            </a:pathLst>
          </a:custGeom>
          <a:solidFill>
            <a:srgbClr val="00C0D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0" y="393700"/>
            <a:ext cx="1538605" cy="8890"/>
          </a:xfrm>
          <a:custGeom>
            <a:avLst/>
            <a:gdLst/>
            <a:ahLst/>
            <a:cxnLst/>
            <a:rect l="l" t="t" r="r" b="b"/>
            <a:pathLst>
              <a:path w="1538605" h="8889">
                <a:moveTo>
                  <a:pt x="1538565" y="0"/>
                </a:moveTo>
                <a:lnTo>
                  <a:pt x="0" y="0"/>
                </a:lnTo>
                <a:lnTo>
                  <a:pt x="0" y="8889"/>
                </a:lnTo>
                <a:lnTo>
                  <a:pt x="1500643" y="8889"/>
                </a:lnTo>
                <a:lnTo>
                  <a:pt x="1538565" y="0"/>
                </a:lnTo>
                <a:close/>
              </a:path>
            </a:pathLst>
          </a:custGeom>
          <a:solidFill>
            <a:srgbClr val="00BFD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796691" y="393700"/>
            <a:ext cx="1776095" cy="8890"/>
          </a:xfrm>
          <a:custGeom>
            <a:avLst/>
            <a:gdLst/>
            <a:ahLst/>
            <a:cxnLst/>
            <a:rect l="l" t="t" r="r" b="b"/>
            <a:pathLst>
              <a:path w="1776095" h="8889">
                <a:moveTo>
                  <a:pt x="1731437" y="0"/>
                </a:moveTo>
                <a:lnTo>
                  <a:pt x="0" y="0"/>
                </a:lnTo>
                <a:lnTo>
                  <a:pt x="78494" y="8889"/>
                </a:lnTo>
                <a:lnTo>
                  <a:pt x="1775633" y="8889"/>
                </a:lnTo>
                <a:lnTo>
                  <a:pt x="1731437" y="0"/>
                </a:lnTo>
                <a:close/>
              </a:path>
            </a:pathLst>
          </a:custGeom>
          <a:solidFill>
            <a:srgbClr val="00BFD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145222" y="393700"/>
            <a:ext cx="812800" cy="8890"/>
          </a:xfrm>
          <a:custGeom>
            <a:avLst/>
            <a:gdLst/>
            <a:ahLst/>
            <a:cxnLst/>
            <a:rect l="l" t="t" r="r" b="b"/>
            <a:pathLst>
              <a:path w="812800" h="8889">
                <a:moveTo>
                  <a:pt x="812341" y="0"/>
                </a:moveTo>
                <a:lnTo>
                  <a:pt x="37743" y="0"/>
                </a:lnTo>
                <a:lnTo>
                  <a:pt x="0" y="8889"/>
                </a:lnTo>
                <a:lnTo>
                  <a:pt x="782115" y="8889"/>
                </a:lnTo>
                <a:lnTo>
                  <a:pt x="812341" y="0"/>
                </a:lnTo>
                <a:close/>
              </a:path>
            </a:pathLst>
          </a:custGeom>
          <a:solidFill>
            <a:srgbClr val="00BFD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0" y="402590"/>
            <a:ext cx="1501140" cy="10160"/>
          </a:xfrm>
          <a:custGeom>
            <a:avLst/>
            <a:gdLst/>
            <a:ahLst/>
            <a:cxnLst/>
            <a:rect l="l" t="t" r="r" b="b"/>
            <a:pathLst>
              <a:path w="1501140" h="10159">
                <a:moveTo>
                  <a:pt x="1500643" y="0"/>
                </a:moveTo>
                <a:lnTo>
                  <a:pt x="0" y="0"/>
                </a:lnTo>
                <a:lnTo>
                  <a:pt x="0" y="10160"/>
                </a:lnTo>
                <a:lnTo>
                  <a:pt x="1457305" y="10160"/>
                </a:lnTo>
                <a:lnTo>
                  <a:pt x="1500643" y="0"/>
                </a:lnTo>
                <a:close/>
              </a:path>
            </a:pathLst>
          </a:custGeom>
          <a:solidFill>
            <a:srgbClr val="00BED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875185" y="402590"/>
            <a:ext cx="1748155" cy="10160"/>
          </a:xfrm>
          <a:custGeom>
            <a:avLst/>
            <a:gdLst/>
            <a:ahLst/>
            <a:cxnLst/>
            <a:rect l="l" t="t" r="r" b="b"/>
            <a:pathLst>
              <a:path w="1748154" h="10159">
                <a:moveTo>
                  <a:pt x="1697139" y="0"/>
                </a:moveTo>
                <a:lnTo>
                  <a:pt x="0" y="0"/>
                </a:lnTo>
                <a:lnTo>
                  <a:pt x="89707" y="10160"/>
                </a:lnTo>
                <a:lnTo>
                  <a:pt x="1747648" y="10160"/>
                </a:lnTo>
                <a:lnTo>
                  <a:pt x="1697139" y="0"/>
                </a:lnTo>
                <a:close/>
              </a:path>
            </a:pathLst>
          </a:custGeom>
          <a:solidFill>
            <a:srgbClr val="00BED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102087" y="402590"/>
            <a:ext cx="825500" cy="10160"/>
          </a:xfrm>
          <a:custGeom>
            <a:avLst/>
            <a:gdLst/>
            <a:ahLst/>
            <a:cxnLst/>
            <a:rect l="l" t="t" r="r" b="b"/>
            <a:pathLst>
              <a:path w="825500" h="10159">
                <a:moveTo>
                  <a:pt x="825250" y="0"/>
                </a:moveTo>
                <a:lnTo>
                  <a:pt x="43135" y="0"/>
                </a:lnTo>
                <a:lnTo>
                  <a:pt x="0" y="10160"/>
                </a:lnTo>
                <a:lnTo>
                  <a:pt x="790706" y="10160"/>
                </a:lnTo>
                <a:lnTo>
                  <a:pt x="825250" y="0"/>
                </a:lnTo>
                <a:close/>
              </a:path>
            </a:pathLst>
          </a:custGeom>
          <a:solidFill>
            <a:srgbClr val="00BED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0" y="411480"/>
            <a:ext cx="1463040" cy="10160"/>
          </a:xfrm>
          <a:custGeom>
            <a:avLst/>
            <a:gdLst/>
            <a:ahLst/>
            <a:cxnLst/>
            <a:rect l="l" t="t" r="r" b="b"/>
            <a:pathLst>
              <a:path w="1463040" h="10159">
                <a:moveTo>
                  <a:pt x="1462722" y="0"/>
                </a:moveTo>
                <a:lnTo>
                  <a:pt x="0" y="0"/>
                </a:lnTo>
                <a:lnTo>
                  <a:pt x="0" y="10160"/>
                </a:lnTo>
                <a:lnTo>
                  <a:pt x="1419383" y="10160"/>
                </a:lnTo>
                <a:lnTo>
                  <a:pt x="1462722" y="0"/>
                </a:lnTo>
                <a:close/>
              </a:path>
            </a:pathLst>
          </a:custGeom>
          <a:solidFill>
            <a:srgbClr val="00BDD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953679" y="411480"/>
            <a:ext cx="1713864" cy="10160"/>
          </a:xfrm>
          <a:custGeom>
            <a:avLst/>
            <a:gdLst/>
            <a:ahLst/>
            <a:cxnLst/>
            <a:rect l="l" t="t" r="r" b="b"/>
            <a:pathLst>
              <a:path w="1713864" h="10159">
                <a:moveTo>
                  <a:pt x="1662840" y="0"/>
                </a:moveTo>
                <a:lnTo>
                  <a:pt x="0" y="0"/>
                </a:lnTo>
                <a:lnTo>
                  <a:pt x="89707" y="10160"/>
                </a:lnTo>
                <a:lnTo>
                  <a:pt x="1713350" y="10160"/>
                </a:lnTo>
                <a:lnTo>
                  <a:pt x="1662840" y="0"/>
                </a:lnTo>
                <a:close/>
              </a:path>
            </a:pathLst>
          </a:custGeom>
          <a:solidFill>
            <a:srgbClr val="00BDD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075117" y="411479"/>
            <a:ext cx="813435" cy="10160"/>
          </a:xfrm>
          <a:custGeom>
            <a:avLst/>
            <a:gdLst/>
            <a:ahLst/>
            <a:cxnLst/>
            <a:rect l="l" t="t" r="r" b="b"/>
            <a:pathLst>
              <a:path w="813434" h="10159">
                <a:moveTo>
                  <a:pt x="813358" y="0"/>
                </a:moveTo>
                <a:lnTo>
                  <a:pt x="21577" y="0"/>
                </a:lnTo>
                <a:lnTo>
                  <a:pt x="21577" y="5080"/>
                </a:lnTo>
                <a:lnTo>
                  <a:pt x="0" y="5080"/>
                </a:lnTo>
                <a:lnTo>
                  <a:pt x="0" y="10160"/>
                </a:lnTo>
                <a:lnTo>
                  <a:pt x="794385" y="10160"/>
                </a:lnTo>
                <a:lnTo>
                  <a:pt x="794385" y="5080"/>
                </a:lnTo>
                <a:lnTo>
                  <a:pt x="813358" y="5080"/>
                </a:lnTo>
                <a:lnTo>
                  <a:pt x="813358" y="0"/>
                </a:lnTo>
                <a:close/>
              </a:path>
            </a:pathLst>
          </a:custGeom>
          <a:solidFill>
            <a:srgbClr val="00BDD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0" y="420369"/>
            <a:ext cx="1424940" cy="10160"/>
          </a:xfrm>
          <a:custGeom>
            <a:avLst/>
            <a:gdLst/>
            <a:ahLst/>
            <a:cxnLst/>
            <a:rect l="l" t="t" r="r" b="b"/>
            <a:pathLst>
              <a:path w="1424940" h="10159">
                <a:moveTo>
                  <a:pt x="1424801" y="0"/>
                </a:moveTo>
                <a:lnTo>
                  <a:pt x="0" y="0"/>
                </a:lnTo>
                <a:lnTo>
                  <a:pt x="0" y="10159"/>
                </a:lnTo>
                <a:lnTo>
                  <a:pt x="1381462" y="10159"/>
                </a:lnTo>
                <a:lnTo>
                  <a:pt x="1424801" y="0"/>
                </a:lnTo>
                <a:close/>
              </a:path>
            </a:pathLst>
          </a:custGeom>
          <a:solidFill>
            <a:srgbClr val="00BCD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032174" y="420369"/>
            <a:ext cx="1679575" cy="10160"/>
          </a:xfrm>
          <a:custGeom>
            <a:avLst/>
            <a:gdLst/>
            <a:ahLst/>
            <a:cxnLst/>
            <a:rect l="l" t="t" r="r" b="b"/>
            <a:pathLst>
              <a:path w="1679575" h="10159">
                <a:moveTo>
                  <a:pt x="1628542" y="0"/>
                </a:moveTo>
                <a:lnTo>
                  <a:pt x="0" y="0"/>
                </a:lnTo>
                <a:lnTo>
                  <a:pt x="89707" y="10159"/>
                </a:lnTo>
                <a:lnTo>
                  <a:pt x="1679052" y="10159"/>
                </a:lnTo>
                <a:lnTo>
                  <a:pt x="1628542" y="0"/>
                </a:lnTo>
                <a:close/>
              </a:path>
            </a:pathLst>
          </a:custGeom>
          <a:solidFill>
            <a:srgbClr val="00BCD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026600" y="420369"/>
            <a:ext cx="838200" cy="10160"/>
          </a:xfrm>
          <a:custGeom>
            <a:avLst/>
            <a:gdLst/>
            <a:ahLst/>
            <a:cxnLst/>
            <a:rect l="l" t="t" r="r" b="b"/>
            <a:pathLst>
              <a:path w="838200" h="10159">
                <a:moveTo>
                  <a:pt x="837750" y="0"/>
                </a:moveTo>
                <a:lnTo>
                  <a:pt x="43135" y="0"/>
                </a:lnTo>
                <a:lnTo>
                  <a:pt x="0" y="10159"/>
                </a:lnTo>
                <a:lnTo>
                  <a:pt x="796448" y="10159"/>
                </a:lnTo>
                <a:lnTo>
                  <a:pt x="837750" y="0"/>
                </a:lnTo>
                <a:close/>
              </a:path>
            </a:pathLst>
          </a:custGeom>
          <a:solidFill>
            <a:srgbClr val="00BCD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0" y="430530"/>
            <a:ext cx="1381760" cy="8890"/>
          </a:xfrm>
          <a:custGeom>
            <a:avLst/>
            <a:gdLst/>
            <a:ahLst/>
            <a:cxnLst/>
            <a:rect l="l" t="t" r="r" b="b"/>
            <a:pathLst>
              <a:path w="1381760" h="8890">
                <a:moveTo>
                  <a:pt x="1381462" y="0"/>
                </a:moveTo>
                <a:lnTo>
                  <a:pt x="0" y="0"/>
                </a:lnTo>
                <a:lnTo>
                  <a:pt x="0" y="8890"/>
                </a:lnTo>
                <a:lnTo>
                  <a:pt x="1343540" y="8890"/>
                </a:lnTo>
                <a:lnTo>
                  <a:pt x="1381462" y="0"/>
                </a:lnTo>
                <a:close/>
              </a:path>
            </a:pathLst>
          </a:custGeom>
          <a:solidFill>
            <a:srgbClr val="00BBD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127487" y="430529"/>
            <a:ext cx="1612900" cy="8890"/>
          </a:xfrm>
          <a:custGeom>
            <a:avLst/>
            <a:gdLst/>
            <a:ahLst/>
            <a:cxnLst/>
            <a:rect l="l" t="t" r="r" b="b"/>
            <a:pathLst>
              <a:path w="1612900" h="8890">
                <a:moveTo>
                  <a:pt x="1612519" y="1270"/>
                </a:moveTo>
                <a:lnTo>
                  <a:pt x="1586890" y="1270"/>
                </a:lnTo>
                <a:lnTo>
                  <a:pt x="1586890" y="0"/>
                </a:lnTo>
                <a:lnTo>
                  <a:pt x="0" y="0"/>
                </a:lnTo>
                <a:lnTo>
                  <a:pt x="0" y="1270"/>
                </a:lnTo>
                <a:lnTo>
                  <a:pt x="39243" y="1270"/>
                </a:lnTo>
                <a:lnTo>
                  <a:pt x="39243" y="8890"/>
                </a:lnTo>
                <a:lnTo>
                  <a:pt x="1612519" y="8890"/>
                </a:lnTo>
                <a:lnTo>
                  <a:pt x="1612519" y="1270"/>
                </a:lnTo>
                <a:close/>
              </a:path>
            </a:pathLst>
          </a:custGeom>
          <a:solidFill>
            <a:srgbClr val="00BBD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988857" y="430530"/>
            <a:ext cx="834390" cy="8890"/>
          </a:xfrm>
          <a:custGeom>
            <a:avLst/>
            <a:gdLst/>
            <a:ahLst/>
            <a:cxnLst/>
            <a:rect l="l" t="t" r="r" b="b"/>
            <a:pathLst>
              <a:path w="834390" h="8890">
                <a:moveTo>
                  <a:pt x="834191" y="0"/>
                </a:moveTo>
                <a:lnTo>
                  <a:pt x="37743" y="0"/>
                </a:lnTo>
                <a:lnTo>
                  <a:pt x="0" y="8890"/>
                </a:lnTo>
                <a:lnTo>
                  <a:pt x="798052" y="8890"/>
                </a:lnTo>
                <a:lnTo>
                  <a:pt x="834191" y="0"/>
                </a:lnTo>
                <a:close/>
              </a:path>
            </a:pathLst>
          </a:custGeom>
          <a:solidFill>
            <a:srgbClr val="00BBD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0" y="439419"/>
            <a:ext cx="1343660" cy="10160"/>
          </a:xfrm>
          <a:custGeom>
            <a:avLst/>
            <a:gdLst/>
            <a:ahLst/>
            <a:cxnLst/>
            <a:rect l="l" t="t" r="r" b="b"/>
            <a:pathLst>
              <a:path w="1343660" h="10159">
                <a:moveTo>
                  <a:pt x="1343540" y="0"/>
                </a:moveTo>
                <a:lnTo>
                  <a:pt x="0" y="0"/>
                </a:lnTo>
                <a:lnTo>
                  <a:pt x="0" y="10159"/>
                </a:lnTo>
                <a:lnTo>
                  <a:pt x="1300202" y="10159"/>
                </a:lnTo>
                <a:lnTo>
                  <a:pt x="1343540" y="0"/>
                </a:lnTo>
                <a:close/>
              </a:path>
            </a:pathLst>
          </a:custGeom>
          <a:solidFill>
            <a:srgbClr val="00BAD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200375" y="439419"/>
            <a:ext cx="1622425" cy="10160"/>
          </a:xfrm>
          <a:custGeom>
            <a:avLst/>
            <a:gdLst/>
            <a:ahLst/>
            <a:cxnLst/>
            <a:rect l="l" t="t" r="r" b="b"/>
            <a:pathLst>
              <a:path w="1622425" h="10159">
                <a:moveTo>
                  <a:pt x="1562109" y="0"/>
                </a:moveTo>
                <a:lnTo>
                  <a:pt x="0" y="0"/>
                </a:lnTo>
                <a:lnTo>
                  <a:pt x="89707" y="10159"/>
                </a:lnTo>
                <a:lnTo>
                  <a:pt x="1622036" y="10159"/>
                </a:lnTo>
                <a:lnTo>
                  <a:pt x="1562109" y="0"/>
                </a:lnTo>
                <a:close/>
              </a:path>
            </a:pathLst>
          </a:custGeom>
          <a:solidFill>
            <a:srgbClr val="00BAD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945721" y="439419"/>
            <a:ext cx="841375" cy="10160"/>
          </a:xfrm>
          <a:custGeom>
            <a:avLst/>
            <a:gdLst/>
            <a:ahLst/>
            <a:cxnLst/>
            <a:rect l="l" t="t" r="r" b="b"/>
            <a:pathLst>
              <a:path w="841375" h="10159">
                <a:moveTo>
                  <a:pt x="841187" y="0"/>
                </a:moveTo>
                <a:lnTo>
                  <a:pt x="43135" y="0"/>
                </a:lnTo>
                <a:lnTo>
                  <a:pt x="0" y="10159"/>
                </a:lnTo>
                <a:lnTo>
                  <a:pt x="799884" y="10159"/>
                </a:lnTo>
                <a:lnTo>
                  <a:pt x="841187" y="0"/>
                </a:lnTo>
                <a:close/>
              </a:path>
            </a:pathLst>
          </a:custGeom>
          <a:solidFill>
            <a:srgbClr val="00BAD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0" y="448309"/>
            <a:ext cx="1306195" cy="10160"/>
          </a:xfrm>
          <a:custGeom>
            <a:avLst/>
            <a:gdLst/>
            <a:ahLst/>
            <a:cxnLst/>
            <a:rect l="l" t="t" r="r" b="b"/>
            <a:pathLst>
              <a:path w="1306195" h="10159">
                <a:moveTo>
                  <a:pt x="1305619" y="0"/>
                </a:moveTo>
                <a:lnTo>
                  <a:pt x="0" y="0"/>
                </a:lnTo>
                <a:lnTo>
                  <a:pt x="0" y="10160"/>
                </a:lnTo>
                <a:lnTo>
                  <a:pt x="1262280" y="10160"/>
                </a:lnTo>
                <a:lnTo>
                  <a:pt x="1305619" y="0"/>
                </a:lnTo>
                <a:close/>
              </a:path>
            </a:pathLst>
          </a:custGeom>
          <a:solidFill>
            <a:srgbClr val="00B9D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278869" y="448309"/>
            <a:ext cx="1596390" cy="10160"/>
          </a:xfrm>
          <a:custGeom>
            <a:avLst/>
            <a:gdLst/>
            <a:ahLst/>
            <a:cxnLst/>
            <a:rect l="l" t="t" r="r" b="b"/>
            <a:pathLst>
              <a:path w="1596389" h="10159">
                <a:moveTo>
                  <a:pt x="1536051" y="0"/>
                </a:moveTo>
                <a:lnTo>
                  <a:pt x="0" y="0"/>
                </a:lnTo>
                <a:lnTo>
                  <a:pt x="89707" y="10160"/>
                </a:lnTo>
                <a:lnTo>
                  <a:pt x="1595977" y="10160"/>
                </a:lnTo>
                <a:lnTo>
                  <a:pt x="1536051" y="0"/>
                </a:lnTo>
                <a:close/>
              </a:path>
            </a:pathLst>
          </a:custGeom>
          <a:solidFill>
            <a:srgbClr val="00B9D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910068" y="448309"/>
            <a:ext cx="822960" cy="10160"/>
          </a:xfrm>
          <a:custGeom>
            <a:avLst/>
            <a:gdLst/>
            <a:ahLst/>
            <a:cxnLst/>
            <a:rect l="l" t="t" r="r" b="b"/>
            <a:pathLst>
              <a:path w="822959" h="10159">
                <a:moveTo>
                  <a:pt x="822629" y="0"/>
                </a:moveTo>
                <a:lnTo>
                  <a:pt x="22161" y="0"/>
                </a:lnTo>
                <a:lnTo>
                  <a:pt x="22161" y="8890"/>
                </a:lnTo>
                <a:lnTo>
                  <a:pt x="0" y="8890"/>
                </a:lnTo>
                <a:lnTo>
                  <a:pt x="0" y="10160"/>
                </a:lnTo>
                <a:lnTo>
                  <a:pt x="801979" y="10160"/>
                </a:lnTo>
                <a:lnTo>
                  <a:pt x="801979" y="8890"/>
                </a:lnTo>
                <a:lnTo>
                  <a:pt x="822629" y="8890"/>
                </a:lnTo>
                <a:lnTo>
                  <a:pt x="822629" y="0"/>
                </a:lnTo>
                <a:close/>
              </a:path>
            </a:pathLst>
          </a:custGeom>
          <a:solidFill>
            <a:srgbClr val="00B9D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0" y="457200"/>
            <a:ext cx="1268095" cy="10160"/>
          </a:xfrm>
          <a:custGeom>
            <a:avLst/>
            <a:gdLst/>
            <a:ahLst/>
            <a:cxnLst/>
            <a:rect l="l" t="t" r="r" b="b"/>
            <a:pathLst>
              <a:path w="1268095" h="10159">
                <a:moveTo>
                  <a:pt x="1267698" y="0"/>
                </a:moveTo>
                <a:lnTo>
                  <a:pt x="0" y="0"/>
                </a:lnTo>
                <a:lnTo>
                  <a:pt x="0" y="10160"/>
                </a:lnTo>
                <a:lnTo>
                  <a:pt x="1224359" y="10160"/>
                </a:lnTo>
                <a:lnTo>
                  <a:pt x="1267698" y="0"/>
                </a:lnTo>
                <a:close/>
              </a:path>
            </a:pathLst>
          </a:custGeom>
          <a:solidFill>
            <a:srgbClr val="00B8D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357364" y="457200"/>
            <a:ext cx="1570355" cy="10160"/>
          </a:xfrm>
          <a:custGeom>
            <a:avLst/>
            <a:gdLst/>
            <a:ahLst/>
            <a:cxnLst/>
            <a:rect l="l" t="t" r="r" b="b"/>
            <a:pathLst>
              <a:path w="1570354" h="10159">
                <a:moveTo>
                  <a:pt x="1509992" y="0"/>
                </a:moveTo>
                <a:lnTo>
                  <a:pt x="0" y="0"/>
                </a:lnTo>
                <a:lnTo>
                  <a:pt x="89707" y="10160"/>
                </a:lnTo>
                <a:lnTo>
                  <a:pt x="1569919" y="10160"/>
                </a:lnTo>
                <a:lnTo>
                  <a:pt x="1509992" y="0"/>
                </a:lnTo>
                <a:close/>
              </a:path>
            </a:pathLst>
          </a:custGeom>
          <a:solidFill>
            <a:srgbClr val="00B8D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860703" y="457200"/>
            <a:ext cx="854075" cy="10160"/>
          </a:xfrm>
          <a:custGeom>
            <a:avLst/>
            <a:gdLst/>
            <a:ahLst/>
            <a:cxnLst/>
            <a:rect l="l" t="t" r="r" b="b"/>
            <a:pathLst>
              <a:path w="854075" h="10159">
                <a:moveTo>
                  <a:pt x="853925" y="0"/>
                </a:moveTo>
                <a:lnTo>
                  <a:pt x="52666" y="0"/>
                </a:lnTo>
                <a:lnTo>
                  <a:pt x="0" y="10160"/>
                </a:lnTo>
                <a:lnTo>
                  <a:pt x="812623" y="10160"/>
                </a:lnTo>
                <a:lnTo>
                  <a:pt x="853925" y="0"/>
                </a:lnTo>
                <a:close/>
              </a:path>
            </a:pathLst>
          </a:custGeom>
          <a:solidFill>
            <a:srgbClr val="00B8D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0" y="466089"/>
            <a:ext cx="1216660" cy="10160"/>
          </a:xfrm>
          <a:custGeom>
            <a:avLst/>
            <a:gdLst/>
            <a:ahLst/>
            <a:cxnLst/>
            <a:rect l="l" t="t" r="r" b="b"/>
            <a:pathLst>
              <a:path w="1216660" h="10159">
                <a:moveTo>
                  <a:pt x="1216228" y="0"/>
                </a:moveTo>
                <a:lnTo>
                  <a:pt x="0" y="0"/>
                </a:lnTo>
                <a:lnTo>
                  <a:pt x="0" y="6350"/>
                </a:lnTo>
                <a:lnTo>
                  <a:pt x="0" y="10160"/>
                </a:lnTo>
                <a:lnTo>
                  <a:pt x="1196873" y="10160"/>
                </a:lnTo>
                <a:lnTo>
                  <a:pt x="1196873" y="6350"/>
                </a:lnTo>
                <a:lnTo>
                  <a:pt x="1216228" y="6350"/>
                </a:lnTo>
                <a:lnTo>
                  <a:pt x="1216228" y="0"/>
                </a:lnTo>
                <a:close/>
              </a:path>
            </a:pathLst>
          </a:custGeom>
          <a:solidFill>
            <a:srgbClr val="00B7D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435858" y="466090"/>
            <a:ext cx="1544320" cy="10160"/>
          </a:xfrm>
          <a:custGeom>
            <a:avLst/>
            <a:gdLst/>
            <a:ahLst/>
            <a:cxnLst/>
            <a:rect l="l" t="t" r="r" b="b"/>
            <a:pathLst>
              <a:path w="1544320" h="10159">
                <a:moveTo>
                  <a:pt x="1483934" y="0"/>
                </a:moveTo>
                <a:lnTo>
                  <a:pt x="0" y="0"/>
                </a:lnTo>
                <a:lnTo>
                  <a:pt x="89707" y="10160"/>
                </a:lnTo>
                <a:lnTo>
                  <a:pt x="1543861" y="10160"/>
                </a:lnTo>
                <a:lnTo>
                  <a:pt x="1483934" y="0"/>
                </a:lnTo>
                <a:close/>
              </a:path>
            </a:pathLst>
          </a:custGeom>
          <a:solidFill>
            <a:srgbClr val="00B7D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817904" y="466089"/>
            <a:ext cx="842644" cy="10160"/>
          </a:xfrm>
          <a:custGeom>
            <a:avLst/>
            <a:gdLst/>
            <a:ahLst/>
            <a:cxnLst/>
            <a:rect l="l" t="t" r="r" b="b"/>
            <a:pathLst>
              <a:path w="842645" h="10159">
                <a:moveTo>
                  <a:pt x="842505" y="0"/>
                </a:moveTo>
                <a:lnTo>
                  <a:pt x="26339" y="0"/>
                </a:lnTo>
                <a:lnTo>
                  <a:pt x="26339" y="8890"/>
                </a:lnTo>
                <a:lnTo>
                  <a:pt x="0" y="8890"/>
                </a:lnTo>
                <a:lnTo>
                  <a:pt x="0" y="10160"/>
                </a:lnTo>
                <a:lnTo>
                  <a:pt x="821461" y="10160"/>
                </a:lnTo>
                <a:lnTo>
                  <a:pt x="821461" y="8890"/>
                </a:lnTo>
                <a:lnTo>
                  <a:pt x="842505" y="8890"/>
                </a:lnTo>
                <a:lnTo>
                  <a:pt x="842505" y="0"/>
                </a:lnTo>
                <a:close/>
              </a:path>
            </a:pathLst>
          </a:custGeom>
          <a:solidFill>
            <a:srgbClr val="00B7D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0" y="476250"/>
            <a:ext cx="1191260" cy="8890"/>
          </a:xfrm>
          <a:custGeom>
            <a:avLst/>
            <a:gdLst/>
            <a:ahLst/>
            <a:cxnLst/>
            <a:rect l="l" t="t" r="r" b="b"/>
            <a:pathLst>
              <a:path w="1191260" h="8890">
                <a:moveTo>
                  <a:pt x="1191069" y="0"/>
                </a:moveTo>
                <a:lnTo>
                  <a:pt x="0" y="0"/>
                </a:lnTo>
                <a:lnTo>
                  <a:pt x="0" y="8889"/>
                </a:lnTo>
                <a:lnTo>
                  <a:pt x="1163954" y="8889"/>
                </a:lnTo>
                <a:lnTo>
                  <a:pt x="1191069" y="0"/>
                </a:lnTo>
                <a:close/>
              </a:path>
            </a:pathLst>
          </a:custGeom>
          <a:solidFill>
            <a:srgbClr val="00B6D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525566" y="476250"/>
            <a:ext cx="1506855" cy="8890"/>
          </a:xfrm>
          <a:custGeom>
            <a:avLst/>
            <a:gdLst/>
            <a:ahLst/>
            <a:cxnLst/>
            <a:rect l="l" t="t" r="r" b="b"/>
            <a:pathLst>
              <a:path w="1506854" h="8890">
                <a:moveTo>
                  <a:pt x="1454153" y="0"/>
                </a:moveTo>
                <a:lnTo>
                  <a:pt x="0" y="0"/>
                </a:lnTo>
                <a:lnTo>
                  <a:pt x="78494" y="8889"/>
                </a:lnTo>
                <a:lnTo>
                  <a:pt x="1506589" y="8889"/>
                </a:lnTo>
                <a:lnTo>
                  <a:pt x="1454153" y="0"/>
                </a:lnTo>
                <a:close/>
              </a:path>
            </a:pathLst>
          </a:custGeom>
          <a:solidFill>
            <a:srgbClr val="00B6D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768538" y="476250"/>
            <a:ext cx="868044" cy="8890"/>
          </a:xfrm>
          <a:custGeom>
            <a:avLst/>
            <a:gdLst/>
            <a:ahLst/>
            <a:cxnLst/>
            <a:rect l="l" t="t" r="r" b="b"/>
            <a:pathLst>
              <a:path w="868045" h="8890">
                <a:moveTo>
                  <a:pt x="867850" y="0"/>
                </a:moveTo>
                <a:lnTo>
                  <a:pt x="46082" y="0"/>
                </a:lnTo>
                <a:lnTo>
                  <a:pt x="0" y="8889"/>
                </a:lnTo>
                <a:lnTo>
                  <a:pt x="826122" y="8889"/>
                </a:lnTo>
                <a:lnTo>
                  <a:pt x="867850" y="0"/>
                </a:lnTo>
                <a:close/>
              </a:path>
            </a:pathLst>
          </a:custGeom>
          <a:solidFill>
            <a:srgbClr val="00B6D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0" y="485140"/>
            <a:ext cx="1163955" cy="10160"/>
          </a:xfrm>
          <a:custGeom>
            <a:avLst/>
            <a:gdLst/>
            <a:ahLst/>
            <a:cxnLst/>
            <a:rect l="l" t="t" r="r" b="b"/>
            <a:pathLst>
              <a:path w="1163955" h="10159">
                <a:moveTo>
                  <a:pt x="1163955" y="0"/>
                </a:moveTo>
                <a:lnTo>
                  <a:pt x="0" y="0"/>
                </a:lnTo>
                <a:lnTo>
                  <a:pt x="0" y="10160"/>
                </a:lnTo>
                <a:lnTo>
                  <a:pt x="1132966" y="10160"/>
                </a:lnTo>
                <a:lnTo>
                  <a:pt x="1163955" y="0"/>
                </a:lnTo>
                <a:close/>
              </a:path>
            </a:pathLst>
          </a:custGeom>
          <a:solidFill>
            <a:srgbClr val="00B5D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604060" y="485140"/>
            <a:ext cx="1488440" cy="10160"/>
          </a:xfrm>
          <a:custGeom>
            <a:avLst/>
            <a:gdLst/>
            <a:ahLst/>
            <a:cxnLst/>
            <a:rect l="l" t="t" r="r" b="b"/>
            <a:pathLst>
              <a:path w="1488439" h="10159">
                <a:moveTo>
                  <a:pt x="1428095" y="0"/>
                </a:moveTo>
                <a:lnTo>
                  <a:pt x="0" y="0"/>
                </a:lnTo>
                <a:lnTo>
                  <a:pt x="89707" y="10160"/>
                </a:lnTo>
                <a:lnTo>
                  <a:pt x="1488022" y="10160"/>
                </a:lnTo>
                <a:lnTo>
                  <a:pt x="1428095" y="0"/>
                </a:lnTo>
                <a:close/>
              </a:path>
            </a:pathLst>
          </a:custGeom>
          <a:solidFill>
            <a:srgbClr val="00B5D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715871" y="485140"/>
            <a:ext cx="878840" cy="10160"/>
          </a:xfrm>
          <a:custGeom>
            <a:avLst/>
            <a:gdLst/>
            <a:ahLst/>
            <a:cxnLst/>
            <a:rect l="l" t="t" r="r" b="b"/>
            <a:pathLst>
              <a:path w="878840" h="10159">
                <a:moveTo>
                  <a:pt x="878788" y="0"/>
                </a:moveTo>
                <a:lnTo>
                  <a:pt x="52666" y="0"/>
                </a:lnTo>
                <a:lnTo>
                  <a:pt x="0" y="10160"/>
                </a:lnTo>
                <a:lnTo>
                  <a:pt x="831098" y="10160"/>
                </a:lnTo>
                <a:lnTo>
                  <a:pt x="878788" y="0"/>
                </a:lnTo>
                <a:close/>
              </a:path>
            </a:pathLst>
          </a:custGeom>
          <a:solidFill>
            <a:srgbClr val="00B5D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0" y="494030"/>
            <a:ext cx="1137285" cy="10160"/>
          </a:xfrm>
          <a:custGeom>
            <a:avLst/>
            <a:gdLst/>
            <a:ahLst/>
            <a:cxnLst/>
            <a:rect l="l" t="t" r="r" b="b"/>
            <a:pathLst>
              <a:path w="1137285" h="10159">
                <a:moveTo>
                  <a:pt x="1136840" y="0"/>
                </a:moveTo>
                <a:lnTo>
                  <a:pt x="0" y="0"/>
                </a:lnTo>
                <a:lnTo>
                  <a:pt x="0" y="10160"/>
                </a:lnTo>
                <a:lnTo>
                  <a:pt x="1105852" y="10160"/>
                </a:lnTo>
                <a:lnTo>
                  <a:pt x="1136840" y="0"/>
                </a:lnTo>
                <a:close/>
              </a:path>
            </a:pathLst>
          </a:custGeom>
          <a:solidFill>
            <a:srgbClr val="00B4D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682554" y="494030"/>
            <a:ext cx="1462405" cy="10160"/>
          </a:xfrm>
          <a:custGeom>
            <a:avLst/>
            <a:gdLst/>
            <a:ahLst/>
            <a:cxnLst/>
            <a:rect l="l" t="t" r="r" b="b"/>
            <a:pathLst>
              <a:path w="1462404" h="10159">
                <a:moveTo>
                  <a:pt x="1402037" y="0"/>
                </a:moveTo>
                <a:lnTo>
                  <a:pt x="0" y="0"/>
                </a:lnTo>
                <a:lnTo>
                  <a:pt x="89707" y="10160"/>
                </a:lnTo>
                <a:lnTo>
                  <a:pt x="1461963" y="10160"/>
                </a:lnTo>
                <a:lnTo>
                  <a:pt x="1402037" y="0"/>
                </a:lnTo>
                <a:close/>
              </a:path>
            </a:pathLst>
          </a:custGeom>
          <a:solidFill>
            <a:srgbClr val="00B4D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669789" y="494030"/>
            <a:ext cx="883285" cy="10160"/>
          </a:xfrm>
          <a:custGeom>
            <a:avLst/>
            <a:gdLst/>
            <a:ahLst/>
            <a:cxnLst/>
            <a:rect l="l" t="t" r="r" b="b"/>
            <a:pathLst>
              <a:path w="883284" h="10159">
                <a:moveTo>
                  <a:pt x="883142" y="0"/>
                </a:moveTo>
                <a:lnTo>
                  <a:pt x="52666" y="0"/>
                </a:lnTo>
                <a:lnTo>
                  <a:pt x="0" y="10160"/>
                </a:lnTo>
                <a:lnTo>
                  <a:pt x="835452" y="10160"/>
                </a:lnTo>
                <a:lnTo>
                  <a:pt x="883142" y="0"/>
                </a:lnTo>
                <a:close/>
              </a:path>
            </a:pathLst>
          </a:custGeom>
          <a:solidFill>
            <a:srgbClr val="00B4D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0" y="502919"/>
            <a:ext cx="1109980" cy="10160"/>
          </a:xfrm>
          <a:custGeom>
            <a:avLst/>
            <a:gdLst/>
            <a:ahLst/>
            <a:cxnLst/>
            <a:rect l="l" t="t" r="r" b="b"/>
            <a:pathLst>
              <a:path w="1109980" h="10159">
                <a:moveTo>
                  <a:pt x="1109725" y="0"/>
                </a:moveTo>
                <a:lnTo>
                  <a:pt x="0" y="0"/>
                </a:lnTo>
                <a:lnTo>
                  <a:pt x="0" y="10159"/>
                </a:lnTo>
                <a:lnTo>
                  <a:pt x="1078737" y="10159"/>
                </a:lnTo>
                <a:lnTo>
                  <a:pt x="1109725" y="0"/>
                </a:lnTo>
                <a:close/>
              </a:path>
            </a:pathLst>
          </a:custGeom>
          <a:solidFill>
            <a:srgbClr val="00B3D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777867" y="502919"/>
            <a:ext cx="1408430" cy="10160"/>
          </a:xfrm>
          <a:custGeom>
            <a:avLst/>
            <a:gdLst/>
            <a:ahLst/>
            <a:cxnLst/>
            <a:rect l="l" t="t" r="r" b="b"/>
            <a:pathLst>
              <a:path w="1408429" h="10159">
                <a:moveTo>
                  <a:pt x="1408163" y="3810"/>
                </a:moveTo>
                <a:lnTo>
                  <a:pt x="1370393" y="3810"/>
                </a:lnTo>
                <a:lnTo>
                  <a:pt x="1370393" y="0"/>
                </a:lnTo>
                <a:lnTo>
                  <a:pt x="0" y="0"/>
                </a:lnTo>
                <a:lnTo>
                  <a:pt x="0" y="3810"/>
                </a:lnTo>
                <a:lnTo>
                  <a:pt x="44843" y="3810"/>
                </a:lnTo>
                <a:lnTo>
                  <a:pt x="44843" y="10160"/>
                </a:lnTo>
                <a:lnTo>
                  <a:pt x="1408163" y="10160"/>
                </a:lnTo>
                <a:lnTo>
                  <a:pt x="1408163" y="3810"/>
                </a:lnTo>
                <a:close/>
              </a:path>
            </a:pathLst>
          </a:custGeom>
          <a:solidFill>
            <a:srgbClr val="00B3D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623705" y="502919"/>
            <a:ext cx="887730" cy="10160"/>
          </a:xfrm>
          <a:custGeom>
            <a:avLst/>
            <a:gdLst/>
            <a:ahLst/>
            <a:cxnLst/>
            <a:rect l="l" t="t" r="r" b="b"/>
            <a:pathLst>
              <a:path w="887729" h="10159">
                <a:moveTo>
                  <a:pt x="887496" y="0"/>
                </a:moveTo>
                <a:lnTo>
                  <a:pt x="52666" y="0"/>
                </a:lnTo>
                <a:lnTo>
                  <a:pt x="0" y="10159"/>
                </a:lnTo>
                <a:lnTo>
                  <a:pt x="839806" y="10159"/>
                </a:lnTo>
                <a:lnTo>
                  <a:pt x="887496" y="0"/>
                </a:lnTo>
                <a:close/>
              </a:path>
            </a:pathLst>
          </a:custGeom>
          <a:solidFill>
            <a:srgbClr val="00B3D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0" y="513080"/>
            <a:ext cx="1078865" cy="8890"/>
          </a:xfrm>
          <a:custGeom>
            <a:avLst/>
            <a:gdLst/>
            <a:ahLst/>
            <a:cxnLst/>
            <a:rect l="l" t="t" r="r" b="b"/>
            <a:pathLst>
              <a:path w="1078865" h="8890">
                <a:moveTo>
                  <a:pt x="1078738" y="0"/>
                </a:moveTo>
                <a:lnTo>
                  <a:pt x="0" y="0"/>
                </a:lnTo>
                <a:lnTo>
                  <a:pt x="0" y="8890"/>
                </a:lnTo>
                <a:lnTo>
                  <a:pt x="1051623" y="8890"/>
                </a:lnTo>
                <a:lnTo>
                  <a:pt x="1078738" y="0"/>
                </a:lnTo>
                <a:close/>
              </a:path>
            </a:pathLst>
          </a:custGeom>
          <a:solidFill>
            <a:srgbClr val="00B2D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850756" y="513080"/>
            <a:ext cx="1436370" cy="8890"/>
          </a:xfrm>
          <a:custGeom>
            <a:avLst/>
            <a:gdLst/>
            <a:ahLst/>
            <a:cxnLst/>
            <a:rect l="l" t="t" r="r" b="b"/>
            <a:pathLst>
              <a:path w="1436370" h="8890">
                <a:moveTo>
                  <a:pt x="1361823" y="0"/>
                </a:moveTo>
                <a:lnTo>
                  <a:pt x="0" y="0"/>
                </a:lnTo>
                <a:lnTo>
                  <a:pt x="78494" y="8890"/>
                </a:lnTo>
                <a:lnTo>
                  <a:pt x="1436134" y="8890"/>
                </a:lnTo>
                <a:lnTo>
                  <a:pt x="1361823" y="0"/>
                </a:lnTo>
                <a:close/>
              </a:path>
            </a:pathLst>
          </a:custGeom>
          <a:solidFill>
            <a:srgbClr val="00B2D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580172" y="513079"/>
            <a:ext cx="868680" cy="8890"/>
          </a:xfrm>
          <a:custGeom>
            <a:avLst/>
            <a:gdLst/>
            <a:ahLst/>
            <a:cxnLst/>
            <a:rect l="l" t="t" r="r" b="b"/>
            <a:pathLst>
              <a:path w="868679" h="8890">
                <a:moveTo>
                  <a:pt x="868426" y="0"/>
                </a:moveTo>
                <a:lnTo>
                  <a:pt x="27063" y="0"/>
                </a:lnTo>
                <a:lnTo>
                  <a:pt x="27063" y="6350"/>
                </a:lnTo>
                <a:lnTo>
                  <a:pt x="0" y="6350"/>
                </a:lnTo>
                <a:lnTo>
                  <a:pt x="0" y="8890"/>
                </a:lnTo>
                <a:lnTo>
                  <a:pt x="847572" y="8890"/>
                </a:lnTo>
                <a:lnTo>
                  <a:pt x="847572" y="6350"/>
                </a:lnTo>
                <a:lnTo>
                  <a:pt x="868426" y="6350"/>
                </a:lnTo>
                <a:lnTo>
                  <a:pt x="868426" y="0"/>
                </a:lnTo>
                <a:close/>
              </a:path>
            </a:pathLst>
          </a:custGeom>
          <a:solidFill>
            <a:srgbClr val="00B2D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0" y="521969"/>
            <a:ext cx="1052195" cy="8890"/>
          </a:xfrm>
          <a:custGeom>
            <a:avLst/>
            <a:gdLst/>
            <a:ahLst/>
            <a:cxnLst/>
            <a:rect l="l" t="t" r="r" b="b"/>
            <a:pathLst>
              <a:path w="1052195" h="8890">
                <a:moveTo>
                  <a:pt x="1051623" y="0"/>
                </a:moveTo>
                <a:lnTo>
                  <a:pt x="0" y="0"/>
                </a:lnTo>
                <a:lnTo>
                  <a:pt x="0" y="8889"/>
                </a:lnTo>
                <a:lnTo>
                  <a:pt x="1024508" y="8889"/>
                </a:lnTo>
                <a:lnTo>
                  <a:pt x="1051623" y="0"/>
                </a:lnTo>
                <a:close/>
              </a:path>
            </a:pathLst>
          </a:custGeom>
          <a:solidFill>
            <a:srgbClr val="00B1D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929250" y="521969"/>
            <a:ext cx="1432560" cy="8890"/>
          </a:xfrm>
          <a:custGeom>
            <a:avLst/>
            <a:gdLst/>
            <a:ahLst/>
            <a:cxnLst/>
            <a:rect l="l" t="t" r="r" b="b"/>
            <a:pathLst>
              <a:path w="1432560" h="8890">
                <a:moveTo>
                  <a:pt x="1357640" y="0"/>
                </a:moveTo>
                <a:lnTo>
                  <a:pt x="0" y="0"/>
                </a:lnTo>
                <a:lnTo>
                  <a:pt x="78494" y="8889"/>
                </a:lnTo>
                <a:lnTo>
                  <a:pt x="1431951" y="8889"/>
                </a:lnTo>
                <a:lnTo>
                  <a:pt x="1357640" y="0"/>
                </a:lnTo>
                <a:close/>
              </a:path>
            </a:pathLst>
          </a:custGeom>
          <a:solidFill>
            <a:srgbClr val="00B1D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495294" y="521969"/>
            <a:ext cx="927100" cy="8890"/>
          </a:xfrm>
          <a:custGeom>
            <a:avLst/>
            <a:gdLst/>
            <a:ahLst/>
            <a:cxnLst/>
            <a:rect l="l" t="t" r="r" b="b"/>
            <a:pathLst>
              <a:path w="927100" h="8890">
                <a:moveTo>
                  <a:pt x="926490" y="0"/>
                </a:moveTo>
                <a:lnTo>
                  <a:pt x="74274" y="0"/>
                </a:lnTo>
                <a:lnTo>
                  <a:pt x="0" y="8889"/>
                </a:lnTo>
                <a:lnTo>
                  <a:pt x="884761" y="8889"/>
                </a:lnTo>
                <a:lnTo>
                  <a:pt x="926490" y="0"/>
                </a:lnTo>
                <a:close/>
              </a:path>
            </a:pathLst>
          </a:custGeom>
          <a:solidFill>
            <a:srgbClr val="00B1D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0" y="530859"/>
            <a:ext cx="1024890" cy="10160"/>
          </a:xfrm>
          <a:custGeom>
            <a:avLst/>
            <a:gdLst/>
            <a:ahLst/>
            <a:cxnLst/>
            <a:rect l="l" t="t" r="r" b="b"/>
            <a:pathLst>
              <a:path w="1024890" h="10159">
                <a:moveTo>
                  <a:pt x="1024508" y="0"/>
                </a:moveTo>
                <a:lnTo>
                  <a:pt x="0" y="0"/>
                </a:lnTo>
                <a:lnTo>
                  <a:pt x="0" y="10160"/>
                </a:lnTo>
                <a:lnTo>
                  <a:pt x="993520" y="10160"/>
                </a:lnTo>
                <a:lnTo>
                  <a:pt x="1024508" y="0"/>
                </a:lnTo>
                <a:close/>
              </a:path>
            </a:pathLst>
          </a:custGeom>
          <a:solidFill>
            <a:srgbClr val="00B0D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007744" y="530859"/>
            <a:ext cx="1438910" cy="10160"/>
          </a:xfrm>
          <a:custGeom>
            <a:avLst/>
            <a:gdLst/>
            <a:ahLst/>
            <a:cxnLst/>
            <a:rect l="l" t="t" r="r" b="b"/>
            <a:pathLst>
              <a:path w="1438910" h="10159">
                <a:moveTo>
                  <a:pt x="1353457" y="0"/>
                </a:moveTo>
                <a:lnTo>
                  <a:pt x="0" y="0"/>
                </a:lnTo>
                <a:lnTo>
                  <a:pt x="89707" y="10160"/>
                </a:lnTo>
                <a:lnTo>
                  <a:pt x="1438384" y="10160"/>
                </a:lnTo>
                <a:lnTo>
                  <a:pt x="1353457" y="0"/>
                </a:lnTo>
                <a:close/>
              </a:path>
            </a:pathLst>
          </a:custGeom>
          <a:solidFill>
            <a:srgbClr val="00B0D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426325" y="530859"/>
            <a:ext cx="939165" cy="10160"/>
          </a:xfrm>
          <a:custGeom>
            <a:avLst/>
            <a:gdLst/>
            <a:ahLst/>
            <a:cxnLst/>
            <a:rect l="l" t="t" r="r" b="b"/>
            <a:pathLst>
              <a:path w="939165" h="10159">
                <a:moveTo>
                  <a:pt x="938822" y="0"/>
                </a:moveTo>
                <a:lnTo>
                  <a:pt x="42430" y="0"/>
                </a:lnTo>
                <a:lnTo>
                  <a:pt x="42430" y="6350"/>
                </a:lnTo>
                <a:lnTo>
                  <a:pt x="0" y="6350"/>
                </a:lnTo>
                <a:lnTo>
                  <a:pt x="0" y="10160"/>
                </a:lnTo>
                <a:lnTo>
                  <a:pt x="912939" y="10160"/>
                </a:lnTo>
                <a:lnTo>
                  <a:pt x="912939" y="6350"/>
                </a:lnTo>
                <a:lnTo>
                  <a:pt x="938822" y="6350"/>
                </a:lnTo>
                <a:lnTo>
                  <a:pt x="938822" y="0"/>
                </a:lnTo>
                <a:close/>
              </a:path>
            </a:pathLst>
          </a:custGeom>
          <a:solidFill>
            <a:srgbClr val="00B0D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0" y="539750"/>
            <a:ext cx="997585" cy="10160"/>
          </a:xfrm>
          <a:custGeom>
            <a:avLst/>
            <a:gdLst/>
            <a:ahLst/>
            <a:cxnLst/>
            <a:rect l="l" t="t" r="r" b="b"/>
            <a:pathLst>
              <a:path w="997585" h="10159">
                <a:moveTo>
                  <a:pt x="997394" y="0"/>
                </a:moveTo>
                <a:lnTo>
                  <a:pt x="0" y="0"/>
                </a:lnTo>
                <a:lnTo>
                  <a:pt x="0" y="10160"/>
                </a:lnTo>
                <a:lnTo>
                  <a:pt x="966406" y="10160"/>
                </a:lnTo>
                <a:lnTo>
                  <a:pt x="997394" y="0"/>
                </a:lnTo>
                <a:close/>
              </a:path>
            </a:pathLst>
          </a:custGeom>
          <a:solidFill>
            <a:srgbClr val="00AFD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086238" y="539750"/>
            <a:ext cx="1434465" cy="10160"/>
          </a:xfrm>
          <a:custGeom>
            <a:avLst/>
            <a:gdLst/>
            <a:ahLst/>
            <a:cxnLst/>
            <a:rect l="l" t="t" r="r" b="b"/>
            <a:pathLst>
              <a:path w="1434465" h="10159">
                <a:moveTo>
                  <a:pt x="1349274" y="0"/>
                </a:moveTo>
                <a:lnTo>
                  <a:pt x="0" y="0"/>
                </a:lnTo>
                <a:lnTo>
                  <a:pt x="89707" y="10160"/>
                </a:lnTo>
                <a:lnTo>
                  <a:pt x="1434201" y="10160"/>
                </a:lnTo>
                <a:lnTo>
                  <a:pt x="1349274" y="0"/>
                </a:lnTo>
                <a:close/>
              </a:path>
            </a:pathLst>
          </a:custGeom>
          <a:solidFill>
            <a:srgbClr val="00AFD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336134" y="539750"/>
            <a:ext cx="999490" cy="10160"/>
          </a:xfrm>
          <a:custGeom>
            <a:avLst/>
            <a:gdLst/>
            <a:ahLst/>
            <a:cxnLst/>
            <a:rect l="l" t="t" r="r" b="b"/>
            <a:pathLst>
              <a:path w="999490" h="10159">
                <a:moveTo>
                  <a:pt x="999482" y="0"/>
                </a:moveTo>
                <a:lnTo>
                  <a:pt x="84885" y="0"/>
                </a:lnTo>
                <a:lnTo>
                  <a:pt x="0" y="10160"/>
                </a:lnTo>
                <a:lnTo>
                  <a:pt x="940952" y="10160"/>
                </a:lnTo>
                <a:lnTo>
                  <a:pt x="999482" y="0"/>
                </a:lnTo>
                <a:close/>
              </a:path>
            </a:pathLst>
          </a:custGeom>
          <a:solidFill>
            <a:srgbClr val="00AFD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0" y="548640"/>
            <a:ext cx="970280" cy="10160"/>
          </a:xfrm>
          <a:custGeom>
            <a:avLst/>
            <a:gdLst/>
            <a:ahLst/>
            <a:cxnLst/>
            <a:rect l="l" t="t" r="r" b="b"/>
            <a:pathLst>
              <a:path w="970280" h="10159">
                <a:moveTo>
                  <a:pt x="970279" y="0"/>
                </a:moveTo>
                <a:lnTo>
                  <a:pt x="0" y="0"/>
                </a:lnTo>
                <a:lnTo>
                  <a:pt x="0" y="10160"/>
                </a:lnTo>
                <a:lnTo>
                  <a:pt x="939291" y="10160"/>
                </a:lnTo>
                <a:lnTo>
                  <a:pt x="970279" y="0"/>
                </a:lnTo>
                <a:close/>
              </a:path>
            </a:pathLst>
          </a:custGeom>
          <a:solidFill>
            <a:srgbClr val="00AED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198364" y="548639"/>
            <a:ext cx="1399540" cy="10160"/>
          </a:xfrm>
          <a:custGeom>
            <a:avLst/>
            <a:gdLst/>
            <a:ahLst/>
            <a:cxnLst/>
            <a:rect l="l" t="t" r="r" b="b"/>
            <a:pathLst>
              <a:path w="1399540" h="10159">
                <a:moveTo>
                  <a:pt x="1399197" y="7620"/>
                </a:moveTo>
                <a:lnTo>
                  <a:pt x="1343304" y="7620"/>
                </a:lnTo>
                <a:lnTo>
                  <a:pt x="1343304" y="0"/>
                </a:lnTo>
                <a:lnTo>
                  <a:pt x="0" y="0"/>
                </a:lnTo>
                <a:lnTo>
                  <a:pt x="0" y="7620"/>
                </a:lnTo>
                <a:lnTo>
                  <a:pt x="44856" y="7620"/>
                </a:lnTo>
                <a:lnTo>
                  <a:pt x="44856" y="10160"/>
                </a:lnTo>
                <a:lnTo>
                  <a:pt x="1399197" y="10160"/>
                </a:lnTo>
                <a:lnTo>
                  <a:pt x="1399197" y="7620"/>
                </a:lnTo>
                <a:close/>
              </a:path>
            </a:pathLst>
          </a:custGeom>
          <a:solidFill>
            <a:srgbClr val="00AED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7261859" y="548640"/>
            <a:ext cx="1022985" cy="10160"/>
          </a:xfrm>
          <a:custGeom>
            <a:avLst/>
            <a:gdLst/>
            <a:ahLst/>
            <a:cxnLst/>
            <a:rect l="l" t="t" r="r" b="b"/>
            <a:pathLst>
              <a:path w="1022984" h="10159">
                <a:moveTo>
                  <a:pt x="1022543" y="0"/>
                </a:moveTo>
                <a:lnTo>
                  <a:pt x="84885" y="0"/>
                </a:lnTo>
                <a:lnTo>
                  <a:pt x="0" y="10160"/>
                </a:lnTo>
                <a:lnTo>
                  <a:pt x="964012" y="10160"/>
                </a:lnTo>
                <a:lnTo>
                  <a:pt x="1022543" y="0"/>
                </a:lnTo>
                <a:close/>
              </a:path>
            </a:pathLst>
          </a:custGeom>
          <a:solidFill>
            <a:srgbClr val="00AED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0" y="558800"/>
            <a:ext cx="939800" cy="8890"/>
          </a:xfrm>
          <a:custGeom>
            <a:avLst/>
            <a:gdLst/>
            <a:ahLst/>
            <a:cxnLst/>
            <a:rect l="l" t="t" r="r" b="b"/>
            <a:pathLst>
              <a:path w="939800" h="8890">
                <a:moveTo>
                  <a:pt x="939291" y="0"/>
                </a:moveTo>
                <a:lnTo>
                  <a:pt x="0" y="0"/>
                </a:lnTo>
                <a:lnTo>
                  <a:pt x="0" y="8889"/>
                </a:lnTo>
                <a:lnTo>
                  <a:pt x="912177" y="8889"/>
                </a:lnTo>
                <a:lnTo>
                  <a:pt x="939291" y="0"/>
                </a:lnTo>
                <a:close/>
              </a:path>
            </a:pathLst>
          </a:custGeom>
          <a:solidFill>
            <a:srgbClr val="00ADD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254440" y="558800"/>
            <a:ext cx="1536065" cy="8890"/>
          </a:xfrm>
          <a:custGeom>
            <a:avLst/>
            <a:gdLst/>
            <a:ahLst/>
            <a:cxnLst/>
            <a:rect l="l" t="t" r="r" b="b"/>
            <a:pathLst>
              <a:path w="1536065" h="8890">
                <a:moveTo>
                  <a:pt x="1367170" y="0"/>
                </a:moveTo>
                <a:lnTo>
                  <a:pt x="0" y="0"/>
                </a:lnTo>
                <a:lnTo>
                  <a:pt x="78494" y="8889"/>
                </a:lnTo>
                <a:lnTo>
                  <a:pt x="1535487" y="8889"/>
                </a:lnTo>
                <a:lnTo>
                  <a:pt x="1367170" y="0"/>
                </a:lnTo>
                <a:close/>
              </a:path>
            </a:pathLst>
          </a:custGeom>
          <a:solidFill>
            <a:srgbClr val="00ADD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3" name="object 113"/>
          <p:cNvGrpSpPr/>
          <p:nvPr/>
        </p:nvGrpSpPr>
        <p:grpSpPr>
          <a:xfrm>
            <a:off x="0" y="558800"/>
            <a:ext cx="8226425" cy="469900"/>
            <a:chOff x="0" y="558800"/>
            <a:chExt cx="8226425" cy="469900"/>
          </a:xfrm>
        </p:grpSpPr>
        <p:sp>
          <p:nvSpPr>
            <p:cNvPr id="114" name="object 114"/>
            <p:cNvSpPr/>
            <p:nvPr/>
          </p:nvSpPr>
          <p:spPr>
            <a:xfrm>
              <a:off x="7085427" y="558800"/>
              <a:ext cx="1140460" cy="8890"/>
            </a:xfrm>
            <a:custGeom>
              <a:avLst/>
              <a:gdLst/>
              <a:ahLst/>
              <a:cxnLst/>
              <a:rect l="l" t="t" r="r" b="b"/>
              <a:pathLst>
                <a:path w="1140459" h="8890">
                  <a:moveTo>
                    <a:pt x="1140445" y="0"/>
                  </a:moveTo>
                  <a:lnTo>
                    <a:pt x="176432" y="0"/>
                  </a:lnTo>
                  <a:lnTo>
                    <a:pt x="0" y="8889"/>
                  </a:lnTo>
                  <a:lnTo>
                    <a:pt x="1089231" y="8889"/>
                  </a:lnTo>
                  <a:lnTo>
                    <a:pt x="1140445" y="0"/>
                  </a:lnTo>
                  <a:close/>
                </a:path>
              </a:pathLst>
            </a:custGeom>
            <a:solidFill>
              <a:srgbClr val="00ADD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0" y="567689"/>
              <a:ext cx="8174990" cy="8890"/>
            </a:xfrm>
            <a:custGeom>
              <a:avLst/>
              <a:gdLst/>
              <a:ahLst/>
              <a:cxnLst/>
              <a:rect l="l" t="t" r="r" b="b"/>
              <a:pathLst>
                <a:path w="8174990" h="8890">
                  <a:moveTo>
                    <a:pt x="912177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886546" y="8889"/>
                  </a:lnTo>
                  <a:lnTo>
                    <a:pt x="892810" y="6350"/>
                  </a:lnTo>
                  <a:lnTo>
                    <a:pt x="912177" y="0"/>
                  </a:lnTo>
                  <a:close/>
                </a:path>
                <a:path w="8174990" h="8890">
                  <a:moveTo>
                    <a:pt x="6789927" y="0"/>
                  </a:moveTo>
                  <a:lnTo>
                    <a:pt x="5332934" y="0"/>
                  </a:lnTo>
                  <a:lnTo>
                    <a:pt x="5411429" y="8889"/>
                  </a:lnTo>
                  <a:lnTo>
                    <a:pt x="8123444" y="8889"/>
                  </a:lnTo>
                  <a:lnTo>
                    <a:pt x="8130760" y="7620"/>
                  </a:lnTo>
                  <a:lnTo>
                    <a:pt x="6934200" y="7620"/>
                  </a:lnTo>
                  <a:lnTo>
                    <a:pt x="6789927" y="0"/>
                  </a:lnTo>
                  <a:close/>
                </a:path>
                <a:path w="8174990" h="8890">
                  <a:moveTo>
                    <a:pt x="8174658" y="0"/>
                  </a:moveTo>
                  <a:lnTo>
                    <a:pt x="7085427" y="0"/>
                  </a:lnTo>
                  <a:lnTo>
                    <a:pt x="6934200" y="7620"/>
                  </a:lnTo>
                  <a:lnTo>
                    <a:pt x="8130760" y="7620"/>
                  </a:lnTo>
                  <a:lnTo>
                    <a:pt x="8174658" y="0"/>
                  </a:lnTo>
                  <a:close/>
                </a:path>
              </a:pathLst>
            </a:custGeom>
            <a:solidFill>
              <a:srgbClr val="00ACD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0" y="576579"/>
              <a:ext cx="8123555" cy="10160"/>
            </a:xfrm>
            <a:custGeom>
              <a:avLst/>
              <a:gdLst/>
              <a:ahLst/>
              <a:cxnLst/>
              <a:rect l="l" t="t" r="r" b="b"/>
              <a:pathLst>
                <a:path w="8123555" h="10159">
                  <a:moveTo>
                    <a:pt x="886536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861491" y="10160"/>
                  </a:lnTo>
                  <a:lnTo>
                    <a:pt x="886536" y="0"/>
                  </a:lnTo>
                  <a:close/>
                </a:path>
                <a:path w="8123555" h="10159">
                  <a:moveTo>
                    <a:pt x="8123441" y="0"/>
                  </a:moveTo>
                  <a:lnTo>
                    <a:pt x="5411419" y="0"/>
                  </a:lnTo>
                  <a:lnTo>
                    <a:pt x="5501132" y="10160"/>
                  </a:lnTo>
                  <a:lnTo>
                    <a:pt x="8064906" y="10160"/>
                  </a:lnTo>
                  <a:lnTo>
                    <a:pt x="8123441" y="0"/>
                  </a:lnTo>
                  <a:close/>
                </a:path>
              </a:pathLst>
            </a:custGeom>
            <a:solidFill>
              <a:srgbClr val="00ABC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0" y="585469"/>
              <a:ext cx="8072755" cy="10160"/>
            </a:xfrm>
            <a:custGeom>
              <a:avLst/>
              <a:gdLst/>
              <a:ahLst/>
              <a:cxnLst/>
              <a:rect l="l" t="t" r="r" b="b"/>
              <a:pathLst>
                <a:path w="8072755" h="10159">
                  <a:moveTo>
                    <a:pt x="864616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839558" y="10160"/>
                  </a:lnTo>
                  <a:lnTo>
                    <a:pt x="864616" y="0"/>
                  </a:lnTo>
                  <a:close/>
                </a:path>
                <a:path w="8072755" h="10159">
                  <a:moveTo>
                    <a:pt x="8072221" y="0"/>
                  </a:moveTo>
                  <a:lnTo>
                    <a:pt x="5489918" y="0"/>
                  </a:lnTo>
                  <a:lnTo>
                    <a:pt x="5579630" y="10160"/>
                  </a:lnTo>
                  <a:lnTo>
                    <a:pt x="8013700" y="10160"/>
                  </a:lnTo>
                  <a:lnTo>
                    <a:pt x="8072221" y="0"/>
                  </a:lnTo>
                  <a:close/>
                </a:path>
              </a:pathLst>
            </a:custGeom>
            <a:solidFill>
              <a:srgbClr val="00AAC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0" y="594359"/>
              <a:ext cx="8017509" cy="10160"/>
            </a:xfrm>
            <a:custGeom>
              <a:avLst/>
              <a:gdLst/>
              <a:ahLst/>
              <a:cxnLst/>
              <a:rect l="l" t="t" r="r" b="b"/>
              <a:pathLst>
                <a:path w="8017509" h="10159">
                  <a:moveTo>
                    <a:pt x="842695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817638" y="10160"/>
                  </a:lnTo>
                  <a:lnTo>
                    <a:pt x="842695" y="0"/>
                  </a:lnTo>
                  <a:close/>
                </a:path>
                <a:path w="8017509" h="10159">
                  <a:moveTo>
                    <a:pt x="8017357" y="0"/>
                  </a:moveTo>
                  <a:lnTo>
                    <a:pt x="5574017" y="0"/>
                  </a:lnTo>
                  <a:lnTo>
                    <a:pt x="5574017" y="1270"/>
                  </a:lnTo>
                  <a:lnTo>
                    <a:pt x="5618873" y="1270"/>
                  </a:lnTo>
                  <a:lnTo>
                    <a:pt x="5618873" y="10160"/>
                  </a:lnTo>
                  <a:lnTo>
                    <a:pt x="7979181" y="10160"/>
                  </a:lnTo>
                  <a:lnTo>
                    <a:pt x="7979181" y="1270"/>
                  </a:lnTo>
                  <a:lnTo>
                    <a:pt x="8017357" y="1270"/>
                  </a:lnTo>
                  <a:lnTo>
                    <a:pt x="8017357" y="0"/>
                  </a:lnTo>
                  <a:close/>
                </a:path>
              </a:pathLst>
            </a:custGeom>
            <a:solidFill>
              <a:srgbClr val="00A9C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0" y="604519"/>
              <a:ext cx="7945120" cy="8890"/>
            </a:xfrm>
            <a:custGeom>
              <a:avLst/>
              <a:gdLst/>
              <a:ahLst/>
              <a:cxnLst/>
              <a:rect l="l" t="t" r="r" b="b"/>
              <a:pathLst>
                <a:path w="7945120" h="8890">
                  <a:moveTo>
                    <a:pt x="817638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795718" y="8890"/>
                  </a:lnTo>
                  <a:lnTo>
                    <a:pt x="817638" y="0"/>
                  </a:lnTo>
                  <a:close/>
                </a:path>
                <a:path w="7945120" h="8890">
                  <a:moveTo>
                    <a:pt x="7944675" y="0"/>
                  </a:moveTo>
                  <a:lnTo>
                    <a:pt x="5658116" y="0"/>
                  </a:lnTo>
                  <a:lnTo>
                    <a:pt x="5736615" y="8890"/>
                  </a:lnTo>
                  <a:lnTo>
                    <a:pt x="7875664" y="8890"/>
                  </a:lnTo>
                  <a:lnTo>
                    <a:pt x="7944675" y="0"/>
                  </a:lnTo>
                  <a:close/>
                </a:path>
              </a:pathLst>
            </a:custGeom>
            <a:solidFill>
              <a:srgbClr val="00A8C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0" y="613409"/>
              <a:ext cx="7846695" cy="10160"/>
            </a:xfrm>
            <a:custGeom>
              <a:avLst/>
              <a:gdLst/>
              <a:ahLst/>
              <a:cxnLst/>
              <a:rect l="l" t="t" r="r" b="b"/>
              <a:pathLst>
                <a:path w="7846695" h="10159">
                  <a:moveTo>
                    <a:pt x="79571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770661" y="10160"/>
                  </a:lnTo>
                  <a:lnTo>
                    <a:pt x="795718" y="0"/>
                  </a:lnTo>
                  <a:close/>
                </a:path>
                <a:path w="7846695" h="10159">
                  <a:moveTo>
                    <a:pt x="7846085" y="0"/>
                  </a:moveTo>
                  <a:lnTo>
                    <a:pt x="5770257" y="0"/>
                  </a:lnTo>
                  <a:lnTo>
                    <a:pt x="5770257" y="7620"/>
                  </a:lnTo>
                  <a:lnTo>
                    <a:pt x="5818263" y="7620"/>
                  </a:lnTo>
                  <a:lnTo>
                    <a:pt x="5818263" y="10160"/>
                  </a:lnTo>
                  <a:lnTo>
                    <a:pt x="7806652" y="10160"/>
                  </a:lnTo>
                  <a:lnTo>
                    <a:pt x="7806652" y="7620"/>
                  </a:lnTo>
                  <a:lnTo>
                    <a:pt x="7846085" y="7620"/>
                  </a:lnTo>
                  <a:lnTo>
                    <a:pt x="7846085" y="0"/>
                  </a:lnTo>
                  <a:close/>
                </a:path>
              </a:pathLst>
            </a:custGeom>
            <a:solidFill>
              <a:srgbClr val="00A7C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0" y="622299"/>
              <a:ext cx="7806690" cy="10160"/>
            </a:xfrm>
            <a:custGeom>
              <a:avLst/>
              <a:gdLst/>
              <a:ahLst/>
              <a:cxnLst/>
              <a:rect l="l" t="t" r="r" b="b"/>
              <a:pathLst>
                <a:path w="7806690" h="10159">
                  <a:moveTo>
                    <a:pt x="77379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748741" y="10160"/>
                  </a:lnTo>
                  <a:lnTo>
                    <a:pt x="773798" y="0"/>
                  </a:lnTo>
                  <a:close/>
                </a:path>
                <a:path w="7806690" h="10159">
                  <a:moveTo>
                    <a:pt x="7806652" y="0"/>
                  </a:moveTo>
                  <a:lnTo>
                    <a:pt x="5818263" y="0"/>
                  </a:lnTo>
                  <a:lnTo>
                    <a:pt x="5933237" y="10160"/>
                  </a:lnTo>
                  <a:lnTo>
                    <a:pt x="7727772" y="10160"/>
                  </a:lnTo>
                  <a:lnTo>
                    <a:pt x="7806652" y="0"/>
                  </a:lnTo>
                  <a:close/>
                </a:path>
              </a:pathLst>
            </a:custGeom>
            <a:solidFill>
              <a:srgbClr val="00A6C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0" y="631189"/>
              <a:ext cx="7738109" cy="10160"/>
            </a:xfrm>
            <a:custGeom>
              <a:avLst/>
              <a:gdLst/>
              <a:ahLst/>
              <a:cxnLst/>
              <a:rect l="l" t="t" r="r" b="b"/>
              <a:pathLst>
                <a:path w="7738109" h="10159">
                  <a:moveTo>
                    <a:pt x="75187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726821" y="10160"/>
                  </a:lnTo>
                  <a:lnTo>
                    <a:pt x="751878" y="0"/>
                  </a:lnTo>
                  <a:close/>
                </a:path>
                <a:path w="7738109" h="10159">
                  <a:moveTo>
                    <a:pt x="7737640" y="0"/>
                  </a:moveTo>
                  <a:lnTo>
                    <a:pt x="5918860" y="0"/>
                  </a:lnTo>
                  <a:lnTo>
                    <a:pt x="6033833" y="10160"/>
                  </a:lnTo>
                  <a:lnTo>
                    <a:pt x="7658760" y="10160"/>
                  </a:lnTo>
                  <a:lnTo>
                    <a:pt x="7737640" y="0"/>
                  </a:lnTo>
                  <a:close/>
                </a:path>
              </a:pathLst>
            </a:custGeom>
            <a:solidFill>
              <a:srgbClr val="00A5C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0" y="640079"/>
              <a:ext cx="7654290" cy="10160"/>
            </a:xfrm>
            <a:custGeom>
              <a:avLst/>
              <a:gdLst/>
              <a:ahLst/>
              <a:cxnLst/>
              <a:rect l="l" t="t" r="r" b="b"/>
              <a:pathLst>
                <a:path w="7654290" h="10159">
                  <a:moveTo>
                    <a:pt x="729957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704900" y="10160"/>
                  </a:lnTo>
                  <a:lnTo>
                    <a:pt x="729957" y="0"/>
                  </a:lnTo>
                  <a:close/>
                </a:path>
                <a:path w="7654290" h="10159">
                  <a:moveTo>
                    <a:pt x="7653833" y="0"/>
                  </a:moveTo>
                  <a:lnTo>
                    <a:pt x="6041021" y="0"/>
                  </a:lnTo>
                  <a:lnTo>
                    <a:pt x="6041021" y="3810"/>
                  </a:lnTo>
                  <a:lnTo>
                    <a:pt x="6098502" y="3810"/>
                  </a:lnTo>
                  <a:lnTo>
                    <a:pt x="6098502" y="10160"/>
                  </a:lnTo>
                  <a:lnTo>
                    <a:pt x="7602004" y="10160"/>
                  </a:lnTo>
                  <a:lnTo>
                    <a:pt x="7602004" y="3810"/>
                  </a:lnTo>
                  <a:lnTo>
                    <a:pt x="7653833" y="3810"/>
                  </a:lnTo>
                  <a:lnTo>
                    <a:pt x="7653833" y="0"/>
                  </a:lnTo>
                  <a:close/>
                </a:path>
              </a:pathLst>
            </a:custGeom>
            <a:solidFill>
              <a:srgbClr val="00A4C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0" y="650239"/>
              <a:ext cx="7565390" cy="8890"/>
            </a:xfrm>
            <a:custGeom>
              <a:avLst/>
              <a:gdLst/>
              <a:ahLst/>
              <a:cxnLst/>
              <a:rect l="l" t="t" r="r" b="b"/>
              <a:pathLst>
                <a:path w="7565390" h="8890">
                  <a:moveTo>
                    <a:pt x="70490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682980" y="8890"/>
                  </a:lnTo>
                  <a:lnTo>
                    <a:pt x="704900" y="0"/>
                  </a:lnTo>
                  <a:close/>
                </a:path>
                <a:path w="7565390" h="8890">
                  <a:moveTo>
                    <a:pt x="7564958" y="0"/>
                  </a:moveTo>
                  <a:lnTo>
                    <a:pt x="6134430" y="0"/>
                  </a:lnTo>
                  <a:lnTo>
                    <a:pt x="6235027" y="8890"/>
                  </a:lnTo>
                  <a:lnTo>
                    <a:pt x="7461250" y="8890"/>
                  </a:lnTo>
                  <a:lnTo>
                    <a:pt x="7564958" y="0"/>
                  </a:lnTo>
                  <a:close/>
                </a:path>
              </a:pathLst>
            </a:custGeom>
            <a:solidFill>
              <a:srgbClr val="00A3C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0" y="659129"/>
              <a:ext cx="7461250" cy="10160"/>
            </a:xfrm>
            <a:custGeom>
              <a:avLst/>
              <a:gdLst/>
              <a:ahLst/>
              <a:cxnLst/>
              <a:rect l="l" t="t" r="r" b="b"/>
              <a:pathLst>
                <a:path w="7461250" h="10159">
                  <a:moveTo>
                    <a:pt x="68298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657923" y="10160"/>
                  </a:lnTo>
                  <a:lnTo>
                    <a:pt x="682980" y="0"/>
                  </a:lnTo>
                  <a:close/>
                </a:path>
                <a:path w="7461250" h="10159">
                  <a:moveTo>
                    <a:pt x="7461250" y="0"/>
                  </a:moveTo>
                  <a:lnTo>
                    <a:pt x="6235027" y="0"/>
                  </a:lnTo>
                  <a:lnTo>
                    <a:pt x="6350000" y="10160"/>
                  </a:lnTo>
                  <a:lnTo>
                    <a:pt x="7342708" y="10160"/>
                  </a:lnTo>
                  <a:lnTo>
                    <a:pt x="7461250" y="0"/>
                  </a:lnTo>
                  <a:close/>
                </a:path>
              </a:pathLst>
            </a:custGeom>
            <a:solidFill>
              <a:srgbClr val="00A2C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0" y="668019"/>
              <a:ext cx="7350125" cy="10160"/>
            </a:xfrm>
            <a:custGeom>
              <a:avLst/>
              <a:gdLst/>
              <a:ahLst/>
              <a:cxnLst/>
              <a:rect l="l" t="t" r="r" b="b"/>
              <a:pathLst>
                <a:path w="7350125" h="10159">
                  <a:moveTo>
                    <a:pt x="66106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636003" y="10160"/>
                  </a:lnTo>
                  <a:lnTo>
                    <a:pt x="661060" y="0"/>
                  </a:lnTo>
                  <a:close/>
                </a:path>
                <a:path w="7350125" h="10159">
                  <a:moveTo>
                    <a:pt x="7350125" y="0"/>
                  </a:moveTo>
                  <a:lnTo>
                    <a:pt x="6342812" y="0"/>
                  </a:lnTo>
                  <a:lnTo>
                    <a:pt x="6342812" y="1270"/>
                  </a:lnTo>
                  <a:lnTo>
                    <a:pt x="6452781" y="1270"/>
                  </a:lnTo>
                  <a:lnTo>
                    <a:pt x="6452781" y="10160"/>
                  </a:lnTo>
                  <a:lnTo>
                    <a:pt x="7290854" y="10160"/>
                  </a:lnTo>
                  <a:lnTo>
                    <a:pt x="7290854" y="1270"/>
                  </a:lnTo>
                  <a:lnTo>
                    <a:pt x="7350125" y="1270"/>
                  </a:lnTo>
                  <a:lnTo>
                    <a:pt x="7350125" y="0"/>
                  </a:lnTo>
                  <a:close/>
                </a:path>
              </a:pathLst>
            </a:custGeom>
            <a:solidFill>
              <a:srgbClr val="00A1C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0" y="676909"/>
              <a:ext cx="7246620" cy="10160"/>
            </a:xfrm>
            <a:custGeom>
              <a:avLst/>
              <a:gdLst/>
              <a:ahLst/>
              <a:cxnLst/>
              <a:rect l="l" t="t" r="r" b="b"/>
              <a:pathLst>
                <a:path w="7246620" h="10159">
                  <a:moveTo>
                    <a:pt x="62818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628180" y="8890"/>
                  </a:lnTo>
                  <a:lnTo>
                    <a:pt x="628180" y="0"/>
                  </a:lnTo>
                  <a:close/>
                </a:path>
                <a:path w="7246620" h="10159">
                  <a:moveTo>
                    <a:pt x="7246404" y="0"/>
                  </a:moveTo>
                  <a:lnTo>
                    <a:pt x="6540894" y="0"/>
                  </a:lnTo>
                  <a:lnTo>
                    <a:pt x="6540894" y="1270"/>
                  </a:lnTo>
                  <a:lnTo>
                    <a:pt x="6658369" y="1270"/>
                  </a:lnTo>
                  <a:lnTo>
                    <a:pt x="6658369" y="10160"/>
                  </a:lnTo>
                  <a:lnTo>
                    <a:pt x="7076008" y="10160"/>
                  </a:lnTo>
                  <a:lnTo>
                    <a:pt x="7076008" y="1270"/>
                  </a:lnTo>
                  <a:lnTo>
                    <a:pt x="7246404" y="1270"/>
                  </a:lnTo>
                  <a:lnTo>
                    <a:pt x="7246404" y="0"/>
                  </a:lnTo>
                  <a:close/>
                </a:path>
              </a:pathLst>
            </a:custGeom>
            <a:solidFill>
              <a:srgbClr val="00A0C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0" y="687069"/>
              <a:ext cx="6913245" cy="8890"/>
            </a:xfrm>
            <a:custGeom>
              <a:avLst/>
              <a:gdLst/>
              <a:ahLst/>
              <a:cxnLst/>
              <a:rect l="l" t="t" r="r" b="b"/>
              <a:pathLst>
                <a:path w="6913245" h="8890">
                  <a:moveTo>
                    <a:pt x="614654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96785" y="8890"/>
                  </a:lnTo>
                  <a:lnTo>
                    <a:pt x="614654" y="0"/>
                  </a:lnTo>
                  <a:close/>
                </a:path>
                <a:path w="6913245" h="8890">
                  <a:moveTo>
                    <a:pt x="6913029" y="0"/>
                  </a:moveTo>
                  <a:lnTo>
                    <a:pt x="6761162" y="0"/>
                  </a:lnTo>
                  <a:lnTo>
                    <a:pt x="6819900" y="2540"/>
                  </a:lnTo>
                  <a:lnTo>
                    <a:pt x="6913029" y="0"/>
                  </a:lnTo>
                  <a:close/>
                </a:path>
              </a:pathLst>
            </a:custGeom>
            <a:solidFill>
              <a:srgbClr val="009FC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0" y="695960"/>
              <a:ext cx="596900" cy="8890"/>
            </a:xfrm>
            <a:custGeom>
              <a:avLst/>
              <a:gdLst/>
              <a:ahLst/>
              <a:cxnLst/>
              <a:rect l="l" t="t" r="r" b="b"/>
              <a:pathLst>
                <a:path w="596900" h="8890">
                  <a:moveTo>
                    <a:pt x="596793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78919" y="8889"/>
                  </a:lnTo>
                  <a:lnTo>
                    <a:pt x="596793" y="0"/>
                  </a:lnTo>
                  <a:close/>
                </a:path>
              </a:pathLst>
            </a:custGeom>
            <a:solidFill>
              <a:srgbClr val="009EC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0" y="704850"/>
              <a:ext cx="579120" cy="10160"/>
            </a:xfrm>
            <a:custGeom>
              <a:avLst/>
              <a:gdLst/>
              <a:ahLst/>
              <a:cxnLst/>
              <a:rect l="l" t="t" r="r" b="b"/>
              <a:pathLst>
                <a:path w="579120" h="10159">
                  <a:moveTo>
                    <a:pt x="57891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558492" y="10160"/>
                  </a:lnTo>
                  <a:lnTo>
                    <a:pt x="578919" y="0"/>
                  </a:lnTo>
                  <a:close/>
                </a:path>
              </a:pathLst>
            </a:custGeom>
            <a:solidFill>
              <a:srgbClr val="009DC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0" y="713739"/>
              <a:ext cx="561340" cy="10160"/>
            </a:xfrm>
            <a:custGeom>
              <a:avLst/>
              <a:gdLst/>
              <a:ahLst/>
              <a:cxnLst/>
              <a:rect l="l" t="t" r="r" b="b"/>
              <a:pathLst>
                <a:path w="561340" h="10159">
                  <a:moveTo>
                    <a:pt x="561045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540618" y="10160"/>
                  </a:lnTo>
                  <a:lnTo>
                    <a:pt x="561045" y="0"/>
                  </a:lnTo>
                  <a:close/>
                </a:path>
              </a:pathLst>
            </a:custGeom>
            <a:solidFill>
              <a:srgbClr val="009CC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0" y="722629"/>
              <a:ext cx="543560" cy="10160"/>
            </a:xfrm>
            <a:custGeom>
              <a:avLst/>
              <a:gdLst/>
              <a:ahLst/>
              <a:cxnLst/>
              <a:rect l="l" t="t" r="r" b="b"/>
              <a:pathLst>
                <a:path w="543560" h="10159">
                  <a:moveTo>
                    <a:pt x="543172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522745" y="10160"/>
                  </a:lnTo>
                  <a:lnTo>
                    <a:pt x="543172" y="0"/>
                  </a:lnTo>
                  <a:close/>
                </a:path>
              </a:pathLst>
            </a:custGeom>
            <a:solidFill>
              <a:srgbClr val="009BC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0" y="732789"/>
              <a:ext cx="523240" cy="8890"/>
            </a:xfrm>
            <a:custGeom>
              <a:avLst/>
              <a:gdLst/>
              <a:ahLst/>
              <a:cxnLst/>
              <a:rect l="l" t="t" r="r" b="b"/>
              <a:pathLst>
                <a:path w="523240" h="8890">
                  <a:moveTo>
                    <a:pt x="522745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04871" y="8889"/>
                  </a:lnTo>
                  <a:lnTo>
                    <a:pt x="522745" y="0"/>
                  </a:lnTo>
                  <a:close/>
                </a:path>
              </a:pathLst>
            </a:custGeom>
            <a:solidFill>
              <a:srgbClr val="009AC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0" y="741679"/>
              <a:ext cx="505459" cy="19050"/>
            </a:xfrm>
            <a:custGeom>
              <a:avLst/>
              <a:gdLst/>
              <a:ahLst/>
              <a:cxnLst/>
              <a:rect l="l" t="t" r="r" b="b"/>
              <a:pathLst>
                <a:path w="505459" h="19050">
                  <a:moveTo>
                    <a:pt x="504863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0" y="19050"/>
                  </a:lnTo>
                  <a:lnTo>
                    <a:pt x="466559" y="19050"/>
                  </a:lnTo>
                  <a:lnTo>
                    <a:pt x="486994" y="8890"/>
                  </a:lnTo>
                  <a:lnTo>
                    <a:pt x="504863" y="0"/>
                  </a:lnTo>
                  <a:close/>
                </a:path>
              </a:pathLst>
            </a:custGeom>
            <a:solidFill>
              <a:srgbClr val="0099C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0" y="759460"/>
              <a:ext cx="469265" cy="10160"/>
            </a:xfrm>
            <a:custGeom>
              <a:avLst/>
              <a:gdLst/>
              <a:ahLst/>
              <a:cxnLst/>
              <a:rect l="l" t="t" r="r" b="b"/>
              <a:pathLst>
                <a:path w="469265" h="10159">
                  <a:moveTo>
                    <a:pt x="469124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448697" y="10160"/>
                  </a:lnTo>
                  <a:lnTo>
                    <a:pt x="469124" y="0"/>
                  </a:lnTo>
                  <a:close/>
                </a:path>
              </a:pathLst>
            </a:custGeom>
            <a:solidFill>
              <a:srgbClr val="0097C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0" y="768350"/>
              <a:ext cx="451484" cy="10160"/>
            </a:xfrm>
            <a:custGeom>
              <a:avLst/>
              <a:gdLst/>
              <a:ahLst/>
              <a:cxnLst/>
              <a:rect l="l" t="t" r="r" b="b"/>
              <a:pathLst>
                <a:path w="451484" h="10159">
                  <a:moveTo>
                    <a:pt x="451251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430824" y="10160"/>
                  </a:lnTo>
                  <a:lnTo>
                    <a:pt x="451251" y="0"/>
                  </a:lnTo>
                  <a:close/>
                </a:path>
              </a:pathLst>
            </a:custGeom>
            <a:solidFill>
              <a:srgbClr val="0096C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0" y="778509"/>
              <a:ext cx="431165" cy="8890"/>
            </a:xfrm>
            <a:custGeom>
              <a:avLst/>
              <a:gdLst/>
              <a:ahLst/>
              <a:cxnLst/>
              <a:rect l="l" t="t" r="r" b="b"/>
              <a:pathLst>
                <a:path w="431165" h="8890">
                  <a:moveTo>
                    <a:pt x="430824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412950" y="8889"/>
                  </a:lnTo>
                  <a:lnTo>
                    <a:pt x="430824" y="0"/>
                  </a:lnTo>
                  <a:close/>
                </a:path>
              </a:pathLst>
            </a:custGeom>
            <a:solidFill>
              <a:srgbClr val="0095C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0" y="787400"/>
              <a:ext cx="413384" cy="10160"/>
            </a:xfrm>
            <a:custGeom>
              <a:avLst/>
              <a:gdLst/>
              <a:ahLst/>
              <a:cxnLst/>
              <a:rect l="l" t="t" r="r" b="b"/>
              <a:pathLst>
                <a:path w="413384" h="10159">
                  <a:moveTo>
                    <a:pt x="41295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392523" y="10160"/>
                  </a:lnTo>
                  <a:lnTo>
                    <a:pt x="412950" y="0"/>
                  </a:lnTo>
                  <a:close/>
                </a:path>
              </a:pathLst>
            </a:custGeom>
            <a:solidFill>
              <a:srgbClr val="0094C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0" y="796290"/>
              <a:ext cx="395605" cy="10160"/>
            </a:xfrm>
            <a:custGeom>
              <a:avLst/>
              <a:gdLst/>
              <a:ahLst/>
              <a:cxnLst/>
              <a:rect l="l" t="t" r="r" b="b"/>
              <a:pathLst>
                <a:path w="395605" h="10159">
                  <a:moveTo>
                    <a:pt x="395076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374650" y="10160"/>
                  </a:lnTo>
                  <a:lnTo>
                    <a:pt x="395076" y="0"/>
                  </a:lnTo>
                  <a:close/>
                </a:path>
              </a:pathLst>
            </a:custGeom>
            <a:solidFill>
              <a:srgbClr val="0093C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0" y="805179"/>
              <a:ext cx="375920" cy="10160"/>
            </a:xfrm>
            <a:custGeom>
              <a:avLst/>
              <a:gdLst/>
              <a:ahLst/>
              <a:cxnLst/>
              <a:rect l="l" t="t" r="r" b="b"/>
              <a:pathLst>
                <a:path w="375920" h="10159">
                  <a:moveTo>
                    <a:pt x="37592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10160"/>
                  </a:lnTo>
                  <a:lnTo>
                    <a:pt x="366801" y="10160"/>
                  </a:lnTo>
                  <a:lnTo>
                    <a:pt x="366801" y="1270"/>
                  </a:lnTo>
                  <a:lnTo>
                    <a:pt x="375920" y="1270"/>
                  </a:lnTo>
                  <a:lnTo>
                    <a:pt x="375920" y="0"/>
                  </a:lnTo>
                  <a:close/>
                </a:path>
              </a:pathLst>
            </a:custGeom>
            <a:solidFill>
              <a:srgbClr val="0092B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0" y="814070"/>
              <a:ext cx="361315" cy="10160"/>
            </a:xfrm>
            <a:custGeom>
              <a:avLst/>
              <a:gdLst/>
              <a:ahLst/>
              <a:cxnLst/>
              <a:rect l="l" t="t" r="r" b="b"/>
              <a:pathLst>
                <a:path w="361315" h="10159">
                  <a:moveTo>
                    <a:pt x="361212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343296" y="10159"/>
                  </a:lnTo>
                  <a:lnTo>
                    <a:pt x="361212" y="0"/>
                  </a:lnTo>
                  <a:close/>
                </a:path>
              </a:pathLst>
            </a:custGeom>
            <a:solidFill>
              <a:srgbClr val="0091B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0" y="824229"/>
              <a:ext cx="343535" cy="8890"/>
            </a:xfrm>
            <a:custGeom>
              <a:avLst/>
              <a:gdLst/>
              <a:ahLst/>
              <a:cxnLst/>
              <a:rect l="l" t="t" r="r" b="b"/>
              <a:pathLst>
                <a:path w="343535" h="8890">
                  <a:moveTo>
                    <a:pt x="343296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327619" y="8890"/>
                  </a:lnTo>
                  <a:lnTo>
                    <a:pt x="343296" y="0"/>
                  </a:lnTo>
                  <a:close/>
                </a:path>
              </a:pathLst>
            </a:custGeom>
            <a:solidFill>
              <a:srgbClr val="0090B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0" y="833120"/>
              <a:ext cx="327660" cy="10160"/>
            </a:xfrm>
            <a:custGeom>
              <a:avLst/>
              <a:gdLst/>
              <a:ahLst/>
              <a:cxnLst/>
              <a:rect l="l" t="t" r="r" b="b"/>
              <a:pathLst>
                <a:path w="327660" h="10159">
                  <a:moveTo>
                    <a:pt x="327619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309702" y="10159"/>
                  </a:lnTo>
                  <a:lnTo>
                    <a:pt x="327619" y="0"/>
                  </a:lnTo>
                  <a:close/>
                </a:path>
              </a:pathLst>
            </a:custGeom>
            <a:solidFill>
              <a:srgbClr val="008FB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0" y="842009"/>
              <a:ext cx="312420" cy="10160"/>
            </a:xfrm>
            <a:custGeom>
              <a:avLst/>
              <a:gdLst/>
              <a:ahLst/>
              <a:cxnLst/>
              <a:rect l="l" t="t" r="r" b="b"/>
              <a:pathLst>
                <a:path w="312420" h="10159">
                  <a:moveTo>
                    <a:pt x="311942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94025" y="10160"/>
                  </a:lnTo>
                  <a:lnTo>
                    <a:pt x="311942" y="0"/>
                  </a:lnTo>
                  <a:close/>
                </a:path>
              </a:pathLst>
            </a:custGeom>
            <a:solidFill>
              <a:srgbClr val="008EB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0" y="850900"/>
              <a:ext cx="296545" cy="10160"/>
            </a:xfrm>
            <a:custGeom>
              <a:avLst/>
              <a:gdLst/>
              <a:ahLst/>
              <a:cxnLst/>
              <a:rect l="l" t="t" r="r" b="b"/>
              <a:pathLst>
                <a:path w="296545" h="10159">
                  <a:moveTo>
                    <a:pt x="296265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78348" y="10160"/>
                  </a:lnTo>
                  <a:lnTo>
                    <a:pt x="296265" y="0"/>
                  </a:lnTo>
                  <a:close/>
                </a:path>
              </a:pathLst>
            </a:custGeom>
            <a:solidFill>
              <a:srgbClr val="008DB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0" y="859790"/>
              <a:ext cx="280670" cy="10160"/>
            </a:xfrm>
            <a:custGeom>
              <a:avLst/>
              <a:gdLst/>
              <a:ahLst/>
              <a:cxnLst/>
              <a:rect l="l" t="t" r="r" b="b"/>
              <a:pathLst>
                <a:path w="280670" h="10159">
                  <a:moveTo>
                    <a:pt x="28058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62671" y="10160"/>
                  </a:lnTo>
                  <a:lnTo>
                    <a:pt x="280588" y="0"/>
                  </a:lnTo>
                  <a:close/>
                </a:path>
              </a:pathLst>
            </a:custGeom>
            <a:solidFill>
              <a:srgbClr val="008CB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0" y="869950"/>
              <a:ext cx="262890" cy="8890"/>
            </a:xfrm>
            <a:custGeom>
              <a:avLst/>
              <a:gdLst/>
              <a:ahLst/>
              <a:cxnLst/>
              <a:rect l="l" t="t" r="r" b="b"/>
              <a:pathLst>
                <a:path w="262890" h="8890">
                  <a:moveTo>
                    <a:pt x="262671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246994" y="8889"/>
                  </a:lnTo>
                  <a:lnTo>
                    <a:pt x="262671" y="0"/>
                  </a:lnTo>
                  <a:close/>
                </a:path>
              </a:pathLst>
            </a:custGeom>
            <a:solidFill>
              <a:srgbClr val="008BB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0" y="878840"/>
              <a:ext cx="246994" cy="149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9" name="object 149"/>
          <p:cNvGrpSpPr/>
          <p:nvPr/>
        </p:nvGrpSpPr>
        <p:grpSpPr>
          <a:xfrm>
            <a:off x="0" y="0"/>
            <a:ext cx="9144000" cy="850900"/>
            <a:chOff x="0" y="0"/>
            <a:chExt cx="9144000" cy="850900"/>
          </a:xfrm>
        </p:grpSpPr>
        <p:sp>
          <p:nvSpPr>
            <p:cNvPr id="150" name="object 150"/>
            <p:cNvSpPr/>
            <p:nvPr/>
          </p:nvSpPr>
          <p:spPr>
            <a:xfrm>
              <a:off x="4403318" y="0"/>
              <a:ext cx="4740910" cy="17780"/>
            </a:xfrm>
            <a:custGeom>
              <a:avLst/>
              <a:gdLst/>
              <a:ahLst/>
              <a:cxnLst/>
              <a:rect l="l" t="t" r="r" b="b"/>
              <a:pathLst>
                <a:path w="4740909" h="17780">
                  <a:moveTo>
                    <a:pt x="4740681" y="0"/>
                  </a:moveTo>
                  <a:lnTo>
                    <a:pt x="0" y="0"/>
                  </a:lnTo>
                  <a:lnTo>
                    <a:pt x="14541" y="5080"/>
                  </a:lnTo>
                  <a:lnTo>
                    <a:pt x="50914" y="17780"/>
                  </a:lnTo>
                  <a:lnTo>
                    <a:pt x="4740681" y="17780"/>
                  </a:lnTo>
                  <a:lnTo>
                    <a:pt x="4740681" y="5080"/>
                  </a:lnTo>
                  <a:lnTo>
                    <a:pt x="4740681" y="3810"/>
                  </a:lnTo>
                  <a:lnTo>
                    <a:pt x="4740681" y="0"/>
                  </a:lnTo>
                  <a:close/>
                </a:path>
              </a:pathLst>
            </a:custGeom>
            <a:solidFill>
              <a:srgbClr val="009AE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4450599" y="16509"/>
              <a:ext cx="4693920" cy="13970"/>
            </a:xfrm>
            <a:custGeom>
              <a:avLst/>
              <a:gdLst/>
              <a:ahLst/>
              <a:cxnLst/>
              <a:rect l="l" t="t" r="r" b="b"/>
              <a:pathLst>
                <a:path w="4693920" h="13970">
                  <a:moveTo>
                    <a:pt x="4693400" y="0"/>
                  </a:moveTo>
                  <a:lnTo>
                    <a:pt x="0" y="0"/>
                  </a:lnTo>
                  <a:lnTo>
                    <a:pt x="40005" y="13970"/>
                  </a:lnTo>
                  <a:lnTo>
                    <a:pt x="4693400" y="13970"/>
                  </a:lnTo>
                  <a:lnTo>
                    <a:pt x="4693400" y="0"/>
                  </a:lnTo>
                  <a:close/>
                </a:path>
              </a:pathLst>
            </a:custGeom>
            <a:solidFill>
              <a:srgbClr val="009AE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4490604" y="30480"/>
              <a:ext cx="4653915" cy="13970"/>
            </a:xfrm>
            <a:custGeom>
              <a:avLst/>
              <a:gdLst/>
              <a:ahLst/>
              <a:cxnLst/>
              <a:rect l="l" t="t" r="r" b="b"/>
              <a:pathLst>
                <a:path w="4653915" h="13970">
                  <a:moveTo>
                    <a:pt x="4653395" y="0"/>
                  </a:moveTo>
                  <a:lnTo>
                    <a:pt x="0" y="0"/>
                  </a:lnTo>
                  <a:lnTo>
                    <a:pt x="40005" y="13970"/>
                  </a:lnTo>
                  <a:lnTo>
                    <a:pt x="4653395" y="13970"/>
                  </a:lnTo>
                  <a:lnTo>
                    <a:pt x="4653395" y="0"/>
                  </a:lnTo>
                  <a:close/>
                </a:path>
              </a:pathLst>
            </a:custGeom>
            <a:solidFill>
              <a:srgbClr val="009BE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4526972" y="43180"/>
              <a:ext cx="4617085" cy="13970"/>
            </a:xfrm>
            <a:custGeom>
              <a:avLst/>
              <a:gdLst/>
              <a:ahLst/>
              <a:cxnLst/>
              <a:rect l="l" t="t" r="r" b="b"/>
              <a:pathLst>
                <a:path w="4617084" h="13969">
                  <a:moveTo>
                    <a:pt x="4617027" y="0"/>
                  </a:moveTo>
                  <a:lnTo>
                    <a:pt x="0" y="0"/>
                  </a:lnTo>
                  <a:lnTo>
                    <a:pt x="14547" y="5079"/>
                  </a:lnTo>
                  <a:lnTo>
                    <a:pt x="43798" y="13970"/>
                  </a:lnTo>
                  <a:lnTo>
                    <a:pt x="4617027" y="13970"/>
                  </a:lnTo>
                  <a:lnTo>
                    <a:pt x="4617027" y="0"/>
                  </a:lnTo>
                  <a:close/>
                </a:path>
              </a:pathLst>
            </a:custGeom>
            <a:solidFill>
              <a:srgbClr val="009BE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4566592" y="55880"/>
              <a:ext cx="4577715" cy="13970"/>
            </a:xfrm>
            <a:custGeom>
              <a:avLst/>
              <a:gdLst/>
              <a:ahLst/>
              <a:cxnLst/>
              <a:rect l="l" t="t" r="r" b="b"/>
              <a:pathLst>
                <a:path w="4577715" h="13969">
                  <a:moveTo>
                    <a:pt x="4577407" y="0"/>
                  </a:moveTo>
                  <a:lnTo>
                    <a:pt x="0" y="0"/>
                  </a:lnTo>
                  <a:lnTo>
                    <a:pt x="45965" y="13970"/>
                  </a:lnTo>
                  <a:lnTo>
                    <a:pt x="4577407" y="13970"/>
                  </a:lnTo>
                  <a:lnTo>
                    <a:pt x="4577407" y="0"/>
                  </a:lnTo>
                  <a:close/>
                </a:path>
              </a:pathLst>
            </a:custGeom>
            <a:solidFill>
              <a:srgbClr val="009BE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4608379" y="68580"/>
              <a:ext cx="4535805" cy="13970"/>
            </a:xfrm>
            <a:custGeom>
              <a:avLst/>
              <a:gdLst/>
              <a:ahLst/>
              <a:cxnLst/>
              <a:rect l="l" t="t" r="r" b="b"/>
              <a:pathLst>
                <a:path w="4535805" h="13969">
                  <a:moveTo>
                    <a:pt x="4535620" y="0"/>
                  </a:moveTo>
                  <a:lnTo>
                    <a:pt x="0" y="0"/>
                  </a:lnTo>
                  <a:lnTo>
                    <a:pt x="45965" y="13970"/>
                  </a:lnTo>
                  <a:lnTo>
                    <a:pt x="4535620" y="13970"/>
                  </a:lnTo>
                  <a:lnTo>
                    <a:pt x="4535620" y="0"/>
                  </a:lnTo>
                  <a:close/>
                </a:path>
              </a:pathLst>
            </a:custGeom>
            <a:solidFill>
              <a:srgbClr val="009CD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4650166" y="81280"/>
              <a:ext cx="4493895" cy="13970"/>
            </a:xfrm>
            <a:custGeom>
              <a:avLst/>
              <a:gdLst/>
              <a:ahLst/>
              <a:cxnLst/>
              <a:rect l="l" t="t" r="r" b="b"/>
              <a:pathLst>
                <a:path w="4493895" h="13969">
                  <a:moveTo>
                    <a:pt x="4493833" y="0"/>
                  </a:moveTo>
                  <a:lnTo>
                    <a:pt x="0" y="0"/>
                  </a:lnTo>
                  <a:lnTo>
                    <a:pt x="45965" y="13970"/>
                  </a:lnTo>
                  <a:lnTo>
                    <a:pt x="4493833" y="13970"/>
                  </a:lnTo>
                  <a:lnTo>
                    <a:pt x="4493833" y="0"/>
                  </a:lnTo>
                  <a:close/>
                </a:path>
              </a:pathLst>
            </a:custGeom>
            <a:solidFill>
              <a:srgbClr val="009CD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4696132" y="95250"/>
              <a:ext cx="4448175" cy="13970"/>
            </a:xfrm>
            <a:custGeom>
              <a:avLst/>
              <a:gdLst/>
              <a:ahLst/>
              <a:cxnLst/>
              <a:rect l="l" t="t" r="r" b="b"/>
              <a:pathLst>
                <a:path w="4448175" h="13969">
                  <a:moveTo>
                    <a:pt x="4447867" y="0"/>
                  </a:moveTo>
                  <a:lnTo>
                    <a:pt x="0" y="0"/>
                  </a:lnTo>
                  <a:lnTo>
                    <a:pt x="45965" y="13970"/>
                  </a:lnTo>
                  <a:lnTo>
                    <a:pt x="4447867" y="13970"/>
                  </a:lnTo>
                  <a:lnTo>
                    <a:pt x="4447867" y="0"/>
                  </a:lnTo>
                  <a:close/>
                </a:path>
              </a:pathLst>
            </a:custGeom>
            <a:solidFill>
              <a:srgbClr val="009DD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4737919" y="107950"/>
              <a:ext cx="4406265" cy="13970"/>
            </a:xfrm>
            <a:custGeom>
              <a:avLst/>
              <a:gdLst/>
              <a:ahLst/>
              <a:cxnLst/>
              <a:rect l="l" t="t" r="r" b="b"/>
              <a:pathLst>
                <a:path w="4406265" h="13969">
                  <a:moveTo>
                    <a:pt x="4406080" y="0"/>
                  </a:moveTo>
                  <a:lnTo>
                    <a:pt x="0" y="0"/>
                  </a:lnTo>
                  <a:lnTo>
                    <a:pt x="45965" y="13970"/>
                  </a:lnTo>
                  <a:lnTo>
                    <a:pt x="4406080" y="13970"/>
                  </a:lnTo>
                  <a:lnTo>
                    <a:pt x="4406080" y="0"/>
                  </a:lnTo>
                  <a:close/>
                </a:path>
              </a:pathLst>
            </a:custGeom>
            <a:solidFill>
              <a:srgbClr val="009DD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4779706" y="120650"/>
              <a:ext cx="4364355" cy="13970"/>
            </a:xfrm>
            <a:custGeom>
              <a:avLst/>
              <a:gdLst/>
              <a:ahLst/>
              <a:cxnLst/>
              <a:rect l="l" t="t" r="r" b="b"/>
              <a:pathLst>
                <a:path w="4364355" h="13969">
                  <a:moveTo>
                    <a:pt x="4364293" y="0"/>
                  </a:moveTo>
                  <a:lnTo>
                    <a:pt x="0" y="0"/>
                  </a:lnTo>
                  <a:lnTo>
                    <a:pt x="20893" y="6350"/>
                  </a:lnTo>
                  <a:lnTo>
                    <a:pt x="48423" y="13970"/>
                  </a:lnTo>
                  <a:lnTo>
                    <a:pt x="4364293" y="13970"/>
                  </a:lnTo>
                  <a:lnTo>
                    <a:pt x="4364293" y="0"/>
                  </a:lnTo>
                  <a:close/>
                </a:path>
              </a:pathLst>
            </a:custGeom>
            <a:solidFill>
              <a:srgbClr val="009DD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4823542" y="133350"/>
              <a:ext cx="4320540" cy="13970"/>
            </a:xfrm>
            <a:custGeom>
              <a:avLst/>
              <a:gdLst/>
              <a:ahLst/>
              <a:cxnLst/>
              <a:rect l="l" t="t" r="r" b="b"/>
              <a:pathLst>
                <a:path w="4320540" h="13969">
                  <a:moveTo>
                    <a:pt x="4320458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4320458" y="13970"/>
                  </a:lnTo>
                  <a:lnTo>
                    <a:pt x="4320458" y="0"/>
                  </a:lnTo>
                  <a:close/>
                </a:path>
              </a:pathLst>
            </a:custGeom>
            <a:solidFill>
              <a:srgbClr val="009ED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4869425" y="146050"/>
              <a:ext cx="4274820" cy="13970"/>
            </a:xfrm>
            <a:custGeom>
              <a:avLst/>
              <a:gdLst/>
              <a:ahLst/>
              <a:cxnLst/>
              <a:rect l="l" t="t" r="r" b="b"/>
              <a:pathLst>
                <a:path w="4274820" h="13969">
                  <a:moveTo>
                    <a:pt x="4274574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4274574" y="13970"/>
                  </a:lnTo>
                  <a:lnTo>
                    <a:pt x="4274574" y="0"/>
                  </a:lnTo>
                  <a:close/>
                </a:path>
              </a:pathLst>
            </a:custGeom>
            <a:solidFill>
              <a:srgbClr val="009ED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4919898" y="160020"/>
              <a:ext cx="4224655" cy="13970"/>
            </a:xfrm>
            <a:custGeom>
              <a:avLst/>
              <a:gdLst/>
              <a:ahLst/>
              <a:cxnLst/>
              <a:rect l="l" t="t" r="r" b="b"/>
              <a:pathLst>
                <a:path w="4224655" h="13969">
                  <a:moveTo>
                    <a:pt x="4224101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4224101" y="13970"/>
                  </a:lnTo>
                  <a:lnTo>
                    <a:pt x="4224101" y="0"/>
                  </a:lnTo>
                  <a:close/>
                </a:path>
              </a:pathLst>
            </a:custGeom>
            <a:solidFill>
              <a:srgbClr val="009ED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4965781" y="172720"/>
              <a:ext cx="4178300" cy="13970"/>
            </a:xfrm>
            <a:custGeom>
              <a:avLst/>
              <a:gdLst/>
              <a:ahLst/>
              <a:cxnLst/>
              <a:rect l="l" t="t" r="r" b="b"/>
              <a:pathLst>
                <a:path w="4178300" h="13969">
                  <a:moveTo>
                    <a:pt x="4178218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4178218" y="13970"/>
                  </a:lnTo>
                  <a:lnTo>
                    <a:pt x="4178218" y="0"/>
                  </a:lnTo>
                  <a:close/>
                </a:path>
              </a:pathLst>
            </a:custGeom>
            <a:solidFill>
              <a:srgbClr val="009FD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5011665" y="185420"/>
              <a:ext cx="4132579" cy="13970"/>
            </a:xfrm>
            <a:custGeom>
              <a:avLst/>
              <a:gdLst/>
              <a:ahLst/>
              <a:cxnLst/>
              <a:rect l="l" t="t" r="r" b="b"/>
              <a:pathLst>
                <a:path w="4132579" h="13969">
                  <a:moveTo>
                    <a:pt x="4132334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4101085" y="13970"/>
                  </a:lnTo>
                  <a:lnTo>
                    <a:pt x="4132334" y="5079"/>
                  </a:lnTo>
                  <a:lnTo>
                    <a:pt x="4132334" y="0"/>
                  </a:lnTo>
                  <a:close/>
                </a:path>
              </a:pathLst>
            </a:custGeom>
            <a:solidFill>
              <a:srgbClr val="009FD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5057549" y="198120"/>
              <a:ext cx="4060190" cy="13970"/>
            </a:xfrm>
            <a:custGeom>
              <a:avLst/>
              <a:gdLst/>
              <a:ahLst/>
              <a:cxnLst/>
              <a:rect l="l" t="t" r="r" b="b"/>
              <a:pathLst>
                <a:path w="4060190" h="13970">
                  <a:moveTo>
                    <a:pt x="4059666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4010561" y="13970"/>
                  </a:lnTo>
                  <a:lnTo>
                    <a:pt x="4059666" y="0"/>
                  </a:lnTo>
                  <a:close/>
                </a:path>
              </a:pathLst>
            </a:custGeom>
            <a:solidFill>
              <a:srgbClr val="00A0D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5103433" y="210820"/>
              <a:ext cx="3969385" cy="13970"/>
            </a:xfrm>
            <a:custGeom>
              <a:avLst/>
              <a:gdLst/>
              <a:ahLst/>
              <a:cxnLst/>
              <a:rect l="l" t="t" r="r" b="b"/>
              <a:pathLst>
                <a:path w="3969384" h="13970">
                  <a:moveTo>
                    <a:pt x="3969141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3920037" y="13970"/>
                  </a:lnTo>
                  <a:lnTo>
                    <a:pt x="3969141" y="0"/>
                  </a:lnTo>
                  <a:close/>
                </a:path>
              </a:pathLst>
            </a:custGeom>
            <a:solidFill>
              <a:srgbClr val="00A0D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5153905" y="224790"/>
              <a:ext cx="3869690" cy="13970"/>
            </a:xfrm>
            <a:custGeom>
              <a:avLst/>
              <a:gdLst/>
              <a:ahLst/>
              <a:cxnLst/>
              <a:rect l="l" t="t" r="r" b="b"/>
              <a:pathLst>
                <a:path w="3869690" h="13970">
                  <a:moveTo>
                    <a:pt x="3869564" y="0"/>
                  </a:moveTo>
                  <a:lnTo>
                    <a:pt x="0" y="0"/>
                  </a:lnTo>
                  <a:lnTo>
                    <a:pt x="50472" y="13969"/>
                  </a:lnTo>
                  <a:lnTo>
                    <a:pt x="3820460" y="13969"/>
                  </a:lnTo>
                  <a:lnTo>
                    <a:pt x="3869564" y="0"/>
                  </a:lnTo>
                  <a:close/>
                </a:path>
              </a:pathLst>
            </a:custGeom>
            <a:solidFill>
              <a:srgbClr val="00A0D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5199789" y="237490"/>
              <a:ext cx="3779520" cy="13970"/>
            </a:xfrm>
            <a:custGeom>
              <a:avLst/>
              <a:gdLst/>
              <a:ahLst/>
              <a:cxnLst/>
              <a:rect l="l" t="t" r="r" b="b"/>
              <a:pathLst>
                <a:path w="3779520" h="13970">
                  <a:moveTo>
                    <a:pt x="3779040" y="0"/>
                  </a:moveTo>
                  <a:lnTo>
                    <a:pt x="0" y="0"/>
                  </a:lnTo>
                  <a:lnTo>
                    <a:pt x="50472" y="13969"/>
                  </a:lnTo>
                  <a:lnTo>
                    <a:pt x="3729935" y="13969"/>
                  </a:lnTo>
                  <a:lnTo>
                    <a:pt x="3779040" y="0"/>
                  </a:lnTo>
                  <a:close/>
                </a:path>
              </a:pathLst>
            </a:custGeom>
            <a:solidFill>
              <a:srgbClr val="00A1D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5245673" y="250190"/>
              <a:ext cx="3688715" cy="13970"/>
            </a:xfrm>
            <a:custGeom>
              <a:avLst/>
              <a:gdLst/>
              <a:ahLst/>
              <a:cxnLst/>
              <a:rect l="l" t="t" r="r" b="b"/>
              <a:pathLst>
                <a:path w="3688715" h="13970">
                  <a:moveTo>
                    <a:pt x="3688516" y="0"/>
                  </a:moveTo>
                  <a:lnTo>
                    <a:pt x="0" y="0"/>
                  </a:lnTo>
                  <a:lnTo>
                    <a:pt x="50472" y="13969"/>
                  </a:lnTo>
                  <a:lnTo>
                    <a:pt x="3639411" y="13969"/>
                  </a:lnTo>
                  <a:lnTo>
                    <a:pt x="3688516" y="0"/>
                  </a:lnTo>
                  <a:close/>
                </a:path>
              </a:pathLst>
            </a:custGeom>
            <a:solidFill>
              <a:srgbClr val="00A1D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5291557" y="262890"/>
              <a:ext cx="3598545" cy="13970"/>
            </a:xfrm>
            <a:custGeom>
              <a:avLst/>
              <a:gdLst/>
              <a:ahLst/>
              <a:cxnLst/>
              <a:rect l="l" t="t" r="r" b="b"/>
              <a:pathLst>
                <a:path w="3598545" h="13970">
                  <a:moveTo>
                    <a:pt x="3597991" y="0"/>
                  </a:moveTo>
                  <a:lnTo>
                    <a:pt x="0" y="0"/>
                  </a:lnTo>
                  <a:lnTo>
                    <a:pt x="50472" y="13969"/>
                  </a:lnTo>
                  <a:lnTo>
                    <a:pt x="3548887" y="13969"/>
                  </a:lnTo>
                  <a:lnTo>
                    <a:pt x="3597991" y="0"/>
                  </a:lnTo>
                  <a:close/>
                </a:path>
              </a:pathLst>
            </a:custGeom>
            <a:solidFill>
              <a:srgbClr val="00A1D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5337441" y="275590"/>
              <a:ext cx="3507740" cy="13970"/>
            </a:xfrm>
            <a:custGeom>
              <a:avLst/>
              <a:gdLst/>
              <a:ahLst/>
              <a:cxnLst/>
              <a:rect l="l" t="t" r="r" b="b"/>
              <a:pathLst>
                <a:path w="3507740" h="13970">
                  <a:moveTo>
                    <a:pt x="3507467" y="0"/>
                  </a:moveTo>
                  <a:lnTo>
                    <a:pt x="0" y="0"/>
                  </a:lnTo>
                  <a:lnTo>
                    <a:pt x="50472" y="13969"/>
                  </a:lnTo>
                  <a:lnTo>
                    <a:pt x="3458362" y="13969"/>
                  </a:lnTo>
                  <a:lnTo>
                    <a:pt x="3507467" y="0"/>
                  </a:lnTo>
                  <a:close/>
                </a:path>
              </a:pathLst>
            </a:custGeom>
            <a:solidFill>
              <a:srgbClr val="00A2C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5387913" y="289559"/>
              <a:ext cx="3408045" cy="13970"/>
            </a:xfrm>
            <a:custGeom>
              <a:avLst/>
              <a:gdLst/>
              <a:ahLst/>
              <a:cxnLst/>
              <a:rect l="l" t="t" r="r" b="b"/>
              <a:pathLst>
                <a:path w="3408045" h="13970">
                  <a:moveTo>
                    <a:pt x="3407890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3358786" y="13970"/>
                  </a:lnTo>
                  <a:lnTo>
                    <a:pt x="3407890" y="0"/>
                  </a:lnTo>
                  <a:close/>
                </a:path>
              </a:pathLst>
            </a:custGeom>
            <a:solidFill>
              <a:srgbClr val="00A2C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5433797" y="302259"/>
              <a:ext cx="3317875" cy="13970"/>
            </a:xfrm>
            <a:custGeom>
              <a:avLst/>
              <a:gdLst/>
              <a:ahLst/>
              <a:cxnLst/>
              <a:rect l="l" t="t" r="r" b="b"/>
              <a:pathLst>
                <a:path w="3317875" h="13970">
                  <a:moveTo>
                    <a:pt x="3317366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3268261" y="13970"/>
                  </a:lnTo>
                  <a:lnTo>
                    <a:pt x="3317366" y="0"/>
                  </a:lnTo>
                  <a:close/>
                </a:path>
              </a:pathLst>
            </a:custGeom>
            <a:solidFill>
              <a:srgbClr val="00A3C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5479669" y="314959"/>
              <a:ext cx="3227070" cy="26670"/>
            </a:xfrm>
            <a:custGeom>
              <a:avLst/>
              <a:gdLst/>
              <a:ahLst/>
              <a:cxnLst/>
              <a:rect l="l" t="t" r="r" b="b"/>
              <a:pathLst>
                <a:path w="3227070" h="26670">
                  <a:moveTo>
                    <a:pt x="3226854" y="0"/>
                  </a:moveTo>
                  <a:lnTo>
                    <a:pt x="0" y="0"/>
                  </a:lnTo>
                  <a:lnTo>
                    <a:pt x="32131" y="8890"/>
                  </a:lnTo>
                  <a:lnTo>
                    <a:pt x="49161" y="12700"/>
                  </a:lnTo>
                  <a:lnTo>
                    <a:pt x="54838" y="13970"/>
                  </a:lnTo>
                  <a:lnTo>
                    <a:pt x="111633" y="26670"/>
                  </a:lnTo>
                  <a:lnTo>
                    <a:pt x="3133102" y="26670"/>
                  </a:lnTo>
                  <a:lnTo>
                    <a:pt x="3177743" y="13970"/>
                  </a:lnTo>
                  <a:lnTo>
                    <a:pt x="3182213" y="12700"/>
                  </a:lnTo>
                  <a:lnTo>
                    <a:pt x="3226854" y="0"/>
                  </a:lnTo>
                  <a:close/>
                </a:path>
              </a:pathLst>
            </a:custGeom>
            <a:solidFill>
              <a:srgbClr val="00A3C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5585629" y="340359"/>
              <a:ext cx="3032125" cy="13970"/>
            </a:xfrm>
            <a:custGeom>
              <a:avLst/>
              <a:gdLst/>
              <a:ahLst/>
              <a:cxnLst/>
              <a:rect l="l" t="t" r="r" b="b"/>
              <a:pathLst>
                <a:path w="3032125" h="13970">
                  <a:moveTo>
                    <a:pt x="3031612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982507" y="13970"/>
                  </a:lnTo>
                  <a:lnTo>
                    <a:pt x="3031612" y="0"/>
                  </a:lnTo>
                  <a:close/>
                </a:path>
              </a:pathLst>
            </a:custGeom>
            <a:solidFill>
              <a:srgbClr val="00A4C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5648101" y="354329"/>
              <a:ext cx="2920365" cy="13970"/>
            </a:xfrm>
            <a:custGeom>
              <a:avLst/>
              <a:gdLst/>
              <a:ahLst/>
              <a:cxnLst/>
              <a:rect l="l" t="t" r="r" b="b"/>
              <a:pathLst>
                <a:path w="2920365" h="13970">
                  <a:moveTo>
                    <a:pt x="2920036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870931" y="13970"/>
                  </a:lnTo>
                  <a:lnTo>
                    <a:pt x="2920036" y="0"/>
                  </a:lnTo>
                  <a:close/>
                </a:path>
              </a:pathLst>
            </a:custGeom>
            <a:solidFill>
              <a:srgbClr val="00A4C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5704893" y="367029"/>
              <a:ext cx="2818765" cy="13970"/>
            </a:xfrm>
            <a:custGeom>
              <a:avLst/>
              <a:gdLst/>
              <a:ahLst/>
              <a:cxnLst/>
              <a:rect l="l" t="t" r="r" b="b"/>
              <a:pathLst>
                <a:path w="2818765" h="13970">
                  <a:moveTo>
                    <a:pt x="2818603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769498" y="13970"/>
                  </a:lnTo>
                  <a:lnTo>
                    <a:pt x="2818603" y="0"/>
                  </a:lnTo>
                  <a:close/>
                </a:path>
              </a:pathLst>
            </a:custGeom>
            <a:solidFill>
              <a:srgbClr val="00A4C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5761685" y="379729"/>
              <a:ext cx="2717165" cy="13970"/>
            </a:xfrm>
            <a:custGeom>
              <a:avLst/>
              <a:gdLst/>
              <a:ahLst/>
              <a:cxnLst/>
              <a:rect l="l" t="t" r="r" b="b"/>
              <a:pathLst>
                <a:path w="2717165" h="13970">
                  <a:moveTo>
                    <a:pt x="2717170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668066" y="13970"/>
                  </a:lnTo>
                  <a:lnTo>
                    <a:pt x="2717170" y="0"/>
                  </a:lnTo>
                  <a:close/>
                </a:path>
              </a:pathLst>
            </a:custGeom>
            <a:solidFill>
              <a:srgbClr val="00A5C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5818478" y="392429"/>
              <a:ext cx="2616200" cy="13970"/>
            </a:xfrm>
            <a:custGeom>
              <a:avLst/>
              <a:gdLst/>
              <a:ahLst/>
              <a:cxnLst/>
              <a:rect l="l" t="t" r="r" b="b"/>
              <a:pathLst>
                <a:path w="2616200" h="13970">
                  <a:moveTo>
                    <a:pt x="2615737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566633" y="13970"/>
                  </a:lnTo>
                  <a:lnTo>
                    <a:pt x="2615737" y="0"/>
                  </a:lnTo>
                  <a:close/>
                </a:path>
              </a:pathLst>
            </a:custGeom>
            <a:solidFill>
              <a:srgbClr val="00A5C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5875270" y="405129"/>
              <a:ext cx="2514600" cy="15240"/>
            </a:xfrm>
            <a:custGeom>
              <a:avLst/>
              <a:gdLst/>
              <a:ahLst/>
              <a:cxnLst/>
              <a:rect l="l" t="t" r="r" b="b"/>
              <a:pathLst>
                <a:path w="2514600" h="15240">
                  <a:moveTo>
                    <a:pt x="2514305" y="0"/>
                  </a:moveTo>
                  <a:lnTo>
                    <a:pt x="0" y="0"/>
                  </a:lnTo>
                  <a:lnTo>
                    <a:pt x="68150" y="15240"/>
                  </a:lnTo>
                  <a:lnTo>
                    <a:pt x="2460736" y="15240"/>
                  </a:lnTo>
                  <a:lnTo>
                    <a:pt x="2514305" y="0"/>
                  </a:lnTo>
                  <a:close/>
                </a:path>
              </a:pathLst>
            </a:custGeom>
            <a:solidFill>
              <a:srgbClr val="00A6C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5937741" y="419100"/>
              <a:ext cx="2402840" cy="13970"/>
            </a:xfrm>
            <a:custGeom>
              <a:avLst/>
              <a:gdLst/>
              <a:ahLst/>
              <a:cxnLst/>
              <a:rect l="l" t="t" r="r" b="b"/>
              <a:pathLst>
                <a:path w="2402840" h="13970">
                  <a:moveTo>
                    <a:pt x="2402729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353624" y="13970"/>
                  </a:lnTo>
                  <a:lnTo>
                    <a:pt x="2402729" y="0"/>
                  </a:lnTo>
                  <a:close/>
                </a:path>
              </a:pathLst>
            </a:custGeom>
            <a:solidFill>
              <a:srgbClr val="00A6C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5994534" y="431800"/>
              <a:ext cx="2301875" cy="13970"/>
            </a:xfrm>
            <a:custGeom>
              <a:avLst/>
              <a:gdLst/>
              <a:ahLst/>
              <a:cxnLst/>
              <a:rect l="l" t="t" r="r" b="b"/>
              <a:pathLst>
                <a:path w="2301875" h="13970">
                  <a:moveTo>
                    <a:pt x="2301296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250916" y="13970"/>
                  </a:lnTo>
                  <a:lnTo>
                    <a:pt x="2256655" y="12700"/>
                  </a:lnTo>
                  <a:lnTo>
                    <a:pt x="2301296" y="0"/>
                  </a:lnTo>
                  <a:close/>
                </a:path>
              </a:pathLst>
            </a:custGeom>
            <a:solidFill>
              <a:srgbClr val="00A6C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6051326" y="444500"/>
              <a:ext cx="2200275" cy="13970"/>
            </a:xfrm>
            <a:custGeom>
              <a:avLst/>
              <a:gdLst/>
              <a:ahLst/>
              <a:cxnLst/>
              <a:rect l="l" t="t" r="r" b="b"/>
              <a:pathLst>
                <a:path w="2200275" h="13970">
                  <a:moveTo>
                    <a:pt x="2199863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136729" y="13970"/>
                  </a:lnTo>
                  <a:lnTo>
                    <a:pt x="2199863" y="0"/>
                  </a:lnTo>
                  <a:close/>
                </a:path>
              </a:pathLst>
            </a:custGeom>
            <a:solidFill>
              <a:srgbClr val="00A7C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6108118" y="457200"/>
              <a:ext cx="2085975" cy="13970"/>
            </a:xfrm>
            <a:custGeom>
              <a:avLst/>
              <a:gdLst/>
              <a:ahLst/>
              <a:cxnLst/>
              <a:rect l="l" t="t" r="r" b="b"/>
              <a:pathLst>
                <a:path w="2085975" h="13970">
                  <a:moveTo>
                    <a:pt x="2085677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022543" y="13970"/>
                  </a:lnTo>
                  <a:lnTo>
                    <a:pt x="2085677" y="0"/>
                  </a:lnTo>
                  <a:close/>
                </a:path>
              </a:pathLst>
            </a:custGeom>
            <a:solidFill>
              <a:srgbClr val="00A7C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6164910" y="469900"/>
              <a:ext cx="1971675" cy="15240"/>
            </a:xfrm>
            <a:custGeom>
              <a:avLst/>
              <a:gdLst/>
              <a:ahLst/>
              <a:cxnLst/>
              <a:rect l="l" t="t" r="r" b="b"/>
              <a:pathLst>
                <a:path w="1971675" h="15240">
                  <a:moveTo>
                    <a:pt x="1971490" y="0"/>
                  </a:moveTo>
                  <a:lnTo>
                    <a:pt x="0" y="0"/>
                  </a:lnTo>
                  <a:lnTo>
                    <a:pt x="68150" y="15239"/>
                  </a:lnTo>
                  <a:lnTo>
                    <a:pt x="1902617" y="15239"/>
                  </a:lnTo>
                  <a:lnTo>
                    <a:pt x="1971490" y="0"/>
                  </a:lnTo>
                  <a:close/>
                </a:path>
              </a:pathLst>
            </a:custGeom>
            <a:solidFill>
              <a:srgbClr val="00A7C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6227382" y="483869"/>
              <a:ext cx="1845945" cy="13970"/>
            </a:xfrm>
            <a:custGeom>
              <a:avLst/>
              <a:gdLst/>
              <a:ahLst/>
              <a:cxnLst/>
              <a:rect l="l" t="t" r="r" b="b"/>
              <a:pathLst>
                <a:path w="1845945" h="13970">
                  <a:moveTo>
                    <a:pt x="1845885" y="0"/>
                  </a:moveTo>
                  <a:lnTo>
                    <a:pt x="0" y="0"/>
                  </a:lnTo>
                  <a:lnTo>
                    <a:pt x="62471" y="13969"/>
                  </a:lnTo>
                  <a:lnTo>
                    <a:pt x="1782751" y="13969"/>
                  </a:lnTo>
                  <a:lnTo>
                    <a:pt x="1845885" y="0"/>
                  </a:lnTo>
                  <a:close/>
                </a:path>
              </a:pathLst>
            </a:custGeom>
            <a:solidFill>
              <a:srgbClr val="00A8B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6284174" y="496569"/>
              <a:ext cx="1732280" cy="13970"/>
            </a:xfrm>
            <a:custGeom>
              <a:avLst/>
              <a:gdLst/>
              <a:ahLst/>
              <a:cxnLst/>
              <a:rect l="l" t="t" r="r" b="b"/>
              <a:pathLst>
                <a:path w="1732279" h="13970">
                  <a:moveTo>
                    <a:pt x="1731699" y="0"/>
                  </a:moveTo>
                  <a:lnTo>
                    <a:pt x="0" y="0"/>
                  </a:lnTo>
                  <a:lnTo>
                    <a:pt x="34075" y="7619"/>
                  </a:lnTo>
                  <a:lnTo>
                    <a:pt x="72823" y="13969"/>
                  </a:lnTo>
                  <a:lnTo>
                    <a:pt x="1668565" y="13969"/>
                  </a:lnTo>
                  <a:lnTo>
                    <a:pt x="1731699" y="0"/>
                  </a:lnTo>
                  <a:close/>
                </a:path>
              </a:pathLst>
            </a:custGeom>
            <a:solidFill>
              <a:srgbClr val="00A8B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6349248" y="509269"/>
              <a:ext cx="1609725" cy="13970"/>
            </a:xfrm>
            <a:custGeom>
              <a:avLst/>
              <a:gdLst/>
              <a:ahLst/>
              <a:cxnLst/>
              <a:rect l="l" t="t" r="r" b="b"/>
              <a:pathLst>
                <a:path w="1609725" h="13970">
                  <a:moveTo>
                    <a:pt x="1609231" y="0"/>
                  </a:moveTo>
                  <a:lnTo>
                    <a:pt x="0" y="0"/>
                  </a:lnTo>
                  <a:lnTo>
                    <a:pt x="85245" y="13969"/>
                  </a:lnTo>
                  <a:lnTo>
                    <a:pt x="1528530" y="13969"/>
                  </a:lnTo>
                  <a:lnTo>
                    <a:pt x="1603491" y="1269"/>
                  </a:lnTo>
                  <a:lnTo>
                    <a:pt x="1609231" y="0"/>
                  </a:lnTo>
                  <a:close/>
                </a:path>
              </a:pathLst>
            </a:custGeom>
            <a:solidFill>
              <a:srgbClr val="00A9B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6426744" y="521969"/>
              <a:ext cx="1458595" cy="13970"/>
            </a:xfrm>
            <a:custGeom>
              <a:avLst/>
              <a:gdLst/>
              <a:ahLst/>
              <a:cxnLst/>
              <a:rect l="l" t="t" r="r" b="b"/>
              <a:pathLst>
                <a:path w="1458595" h="13970">
                  <a:moveTo>
                    <a:pt x="1458530" y="0"/>
                  </a:moveTo>
                  <a:lnTo>
                    <a:pt x="0" y="0"/>
                  </a:lnTo>
                  <a:lnTo>
                    <a:pt x="85245" y="13969"/>
                  </a:lnTo>
                  <a:lnTo>
                    <a:pt x="1376073" y="13969"/>
                  </a:lnTo>
                  <a:lnTo>
                    <a:pt x="1458530" y="0"/>
                  </a:lnTo>
                  <a:close/>
                </a:path>
              </a:pathLst>
            </a:custGeom>
            <a:solidFill>
              <a:srgbClr val="00A9B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6511990" y="535940"/>
              <a:ext cx="1290955" cy="13970"/>
            </a:xfrm>
            <a:custGeom>
              <a:avLst/>
              <a:gdLst/>
              <a:ahLst/>
              <a:cxnLst/>
              <a:rect l="l" t="t" r="r" b="b"/>
              <a:pathLst>
                <a:path w="1290954" h="13970">
                  <a:moveTo>
                    <a:pt x="1290828" y="0"/>
                  </a:moveTo>
                  <a:lnTo>
                    <a:pt x="0" y="0"/>
                  </a:lnTo>
                  <a:lnTo>
                    <a:pt x="85245" y="13970"/>
                  </a:lnTo>
                  <a:lnTo>
                    <a:pt x="1208371" y="13970"/>
                  </a:lnTo>
                  <a:lnTo>
                    <a:pt x="1290828" y="0"/>
                  </a:lnTo>
                  <a:close/>
                </a:path>
              </a:pathLst>
            </a:custGeom>
            <a:solidFill>
              <a:srgbClr val="00A9B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6589485" y="548640"/>
              <a:ext cx="1138555" cy="13970"/>
            </a:xfrm>
            <a:custGeom>
              <a:avLst/>
              <a:gdLst/>
              <a:ahLst/>
              <a:cxnLst/>
              <a:rect l="l" t="t" r="r" b="b"/>
              <a:pathLst>
                <a:path w="1138554" h="13970">
                  <a:moveTo>
                    <a:pt x="1138371" y="0"/>
                  </a:moveTo>
                  <a:lnTo>
                    <a:pt x="0" y="0"/>
                  </a:lnTo>
                  <a:lnTo>
                    <a:pt x="85245" y="13970"/>
                  </a:lnTo>
                  <a:lnTo>
                    <a:pt x="1055914" y="13970"/>
                  </a:lnTo>
                  <a:lnTo>
                    <a:pt x="1138371" y="0"/>
                  </a:lnTo>
                  <a:close/>
                </a:path>
              </a:pathLst>
            </a:custGeom>
            <a:solidFill>
              <a:srgbClr val="00AAB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6666981" y="561340"/>
              <a:ext cx="986155" cy="13970"/>
            </a:xfrm>
            <a:custGeom>
              <a:avLst/>
              <a:gdLst/>
              <a:ahLst/>
              <a:cxnLst/>
              <a:rect l="l" t="t" r="r" b="b"/>
              <a:pathLst>
                <a:path w="986154" h="13970">
                  <a:moveTo>
                    <a:pt x="985914" y="0"/>
                  </a:moveTo>
                  <a:lnTo>
                    <a:pt x="0" y="0"/>
                  </a:lnTo>
                  <a:lnTo>
                    <a:pt x="30998" y="5080"/>
                  </a:lnTo>
                  <a:lnTo>
                    <a:pt x="127306" y="13970"/>
                  </a:lnTo>
                  <a:lnTo>
                    <a:pt x="853450" y="13970"/>
                  </a:lnTo>
                  <a:lnTo>
                    <a:pt x="978418" y="1270"/>
                  </a:lnTo>
                  <a:lnTo>
                    <a:pt x="985914" y="0"/>
                  </a:lnTo>
                  <a:close/>
                </a:path>
              </a:pathLst>
            </a:custGeom>
            <a:solidFill>
              <a:srgbClr val="00AAB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6780530" y="574040"/>
              <a:ext cx="752475" cy="13970"/>
            </a:xfrm>
            <a:custGeom>
              <a:avLst/>
              <a:gdLst/>
              <a:ahLst/>
              <a:cxnLst/>
              <a:rect l="l" t="t" r="r" b="b"/>
              <a:pathLst>
                <a:path w="752475" h="13970">
                  <a:moveTo>
                    <a:pt x="752398" y="0"/>
                  </a:moveTo>
                  <a:lnTo>
                    <a:pt x="0" y="0"/>
                  </a:lnTo>
                  <a:lnTo>
                    <a:pt x="151341" y="13970"/>
                  </a:lnTo>
                  <a:lnTo>
                    <a:pt x="614934" y="13970"/>
                  </a:lnTo>
                  <a:lnTo>
                    <a:pt x="752398" y="0"/>
                  </a:lnTo>
                  <a:close/>
                </a:path>
              </a:pathLst>
            </a:custGeom>
            <a:solidFill>
              <a:srgbClr val="00AAB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6959384" y="586739"/>
              <a:ext cx="411480" cy="12700"/>
            </a:xfrm>
            <a:custGeom>
              <a:avLst/>
              <a:gdLst/>
              <a:ahLst/>
              <a:cxnLst/>
              <a:rect l="l" t="t" r="r" b="b"/>
              <a:pathLst>
                <a:path w="411479" h="12700">
                  <a:moveTo>
                    <a:pt x="41108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5029" y="7620"/>
                  </a:lnTo>
                  <a:lnTo>
                    <a:pt x="55029" y="10160"/>
                  </a:lnTo>
                  <a:lnTo>
                    <a:pt x="144360" y="10160"/>
                  </a:lnTo>
                  <a:lnTo>
                    <a:pt x="144360" y="12700"/>
                  </a:lnTo>
                  <a:lnTo>
                    <a:pt x="258330" y="12700"/>
                  </a:lnTo>
                  <a:lnTo>
                    <a:pt x="258330" y="10160"/>
                  </a:lnTo>
                  <a:lnTo>
                    <a:pt x="335178" y="10160"/>
                  </a:lnTo>
                  <a:lnTo>
                    <a:pt x="335178" y="7620"/>
                  </a:lnTo>
                  <a:lnTo>
                    <a:pt x="411086" y="7620"/>
                  </a:lnTo>
                  <a:lnTo>
                    <a:pt x="411086" y="0"/>
                  </a:lnTo>
                  <a:close/>
                </a:path>
              </a:pathLst>
            </a:custGeom>
            <a:solidFill>
              <a:srgbClr val="00ABB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3810" y="203200"/>
              <a:ext cx="9140190" cy="6477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7" name="object 197"/>
          <p:cNvSpPr txBox="1">
            <a:spLocks noGrp="1"/>
          </p:cNvSpPr>
          <p:nvPr>
            <p:ph type="title"/>
          </p:nvPr>
        </p:nvSpPr>
        <p:spPr>
          <a:xfrm>
            <a:off x="1905000" y="228600"/>
            <a:ext cx="55753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600" u="sng" spc="240" dirty="0">
                <a:uFill>
                  <a:solidFill>
                    <a:srgbClr val="00A0C8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600" b="1" spc="-5" dirty="0">
                <a:latin typeface="Carlito"/>
                <a:cs typeface="Carlito"/>
              </a:rPr>
              <a:t>Stress-strain</a:t>
            </a:r>
            <a:r>
              <a:rPr sz="3600" b="1" spc="-70" dirty="0">
                <a:latin typeface="Carlito"/>
                <a:cs typeface="Carlito"/>
              </a:rPr>
              <a:t> </a:t>
            </a:r>
            <a:r>
              <a:rPr sz="3600" b="1" spc="-5" dirty="0">
                <a:latin typeface="Carlito"/>
                <a:cs typeface="Carlito"/>
              </a:rPr>
              <a:t>Diagram</a:t>
            </a:r>
            <a:endParaRPr sz="3600">
              <a:latin typeface="Carlito"/>
              <a:cs typeface="Carlito"/>
            </a:endParaRPr>
          </a:p>
        </p:txBody>
      </p:sp>
      <p:sp>
        <p:nvSpPr>
          <p:cNvPr id="202" name="object 20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pPr marL="38100">
                <a:lnSpc>
                  <a:spcPts val="1410"/>
                </a:lnSpc>
              </a:pPr>
              <a:t>12</a:t>
            </a:fld>
            <a:endParaRPr dirty="0"/>
          </a:p>
        </p:txBody>
      </p:sp>
      <p:sp>
        <p:nvSpPr>
          <p:cNvPr id="198" name="object 198"/>
          <p:cNvSpPr txBox="1"/>
          <p:nvPr/>
        </p:nvSpPr>
        <p:spPr>
          <a:xfrm>
            <a:off x="77469" y="2799079"/>
            <a:ext cx="14160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FF0000"/>
                </a:solidFill>
                <a:latin typeface="Times New Roman"/>
                <a:cs typeface="Times New Roman"/>
              </a:rPr>
              <a:t>•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99" name="object 199"/>
          <p:cNvSpPr txBox="1"/>
          <p:nvPr/>
        </p:nvSpPr>
        <p:spPr>
          <a:xfrm>
            <a:off x="77469" y="3987800"/>
            <a:ext cx="14160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Times New Roman"/>
                <a:cs typeface="Times New Roman"/>
              </a:rPr>
              <a:t>•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200" name="object 200"/>
          <p:cNvSpPr txBox="1"/>
          <p:nvPr/>
        </p:nvSpPr>
        <p:spPr>
          <a:xfrm>
            <a:off x="77469" y="5175250"/>
            <a:ext cx="14160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Times New Roman"/>
                <a:cs typeface="Times New Roman"/>
              </a:rPr>
              <a:t>•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201" name="object 201"/>
          <p:cNvSpPr txBox="1"/>
          <p:nvPr/>
        </p:nvSpPr>
        <p:spPr>
          <a:xfrm>
            <a:off x="77469" y="839470"/>
            <a:ext cx="8732520" cy="5173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26670" indent="-457200">
              <a:lnSpc>
                <a:spcPct val="100000"/>
              </a:lnSpc>
              <a:spcBef>
                <a:spcPts val="100"/>
              </a:spcBef>
              <a:buFont typeface="Times New Roman"/>
              <a:buChar char="•"/>
              <a:tabLst>
                <a:tab pos="469265" algn="l"/>
                <a:tab pos="469900" algn="l"/>
              </a:tabLst>
            </a:pPr>
            <a:r>
              <a:rPr sz="2600" b="1" i="1" dirty="0">
                <a:solidFill>
                  <a:srgbClr val="FF0000"/>
                </a:solidFill>
                <a:latin typeface="Times New Roman"/>
                <a:cs typeface="Times New Roman"/>
              </a:rPr>
              <a:t>Modulus of </a:t>
            </a:r>
            <a:r>
              <a:rPr sz="26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elasticity: </a:t>
            </a:r>
            <a:r>
              <a:rPr sz="2600" dirty="0">
                <a:latin typeface="Times New Roman"/>
                <a:cs typeface="Times New Roman"/>
              </a:rPr>
              <a:t>To </a:t>
            </a:r>
            <a:r>
              <a:rPr sz="2600" spc="-5" dirty="0">
                <a:latin typeface="Times New Roman"/>
                <a:cs typeface="Times New Roman"/>
              </a:rPr>
              <a:t>describe elastic properties </a:t>
            </a:r>
            <a:r>
              <a:rPr sz="2600" dirty="0">
                <a:latin typeface="Times New Roman"/>
                <a:cs typeface="Times New Roman"/>
              </a:rPr>
              <a:t>of </a:t>
            </a:r>
            <a:r>
              <a:rPr sz="2600" spc="-5" dirty="0">
                <a:latin typeface="Times New Roman"/>
                <a:cs typeface="Times New Roman"/>
              </a:rPr>
              <a:t>linear  </a:t>
            </a:r>
            <a:r>
              <a:rPr sz="2600" dirty="0">
                <a:latin typeface="Times New Roman"/>
                <a:cs typeface="Times New Roman"/>
              </a:rPr>
              <a:t>objects </a:t>
            </a:r>
            <a:r>
              <a:rPr sz="2600" spc="-5" dirty="0">
                <a:latin typeface="Times New Roman"/>
                <a:cs typeface="Times New Roman"/>
              </a:rPr>
              <a:t>like </a:t>
            </a:r>
            <a:r>
              <a:rPr sz="2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wires, </a:t>
            </a:r>
            <a:r>
              <a:rPr sz="2600" b="1" dirty="0">
                <a:solidFill>
                  <a:srgbClr val="FF0000"/>
                </a:solidFill>
                <a:latin typeface="Times New Roman"/>
                <a:cs typeface="Times New Roman"/>
              </a:rPr>
              <a:t>rods </a:t>
            </a:r>
            <a:r>
              <a:rPr sz="2600" spc="-5" dirty="0">
                <a:latin typeface="Times New Roman"/>
                <a:cs typeface="Times New Roman"/>
              </a:rPr>
              <a:t>which are stretched </a:t>
            </a:r>
            <a:r>
              <a:rPr sz="2600" dirty="0">
                <a:latin typeface="Times New Roman"/>
                <a:cs typeface="Times New Roman"/>
              </a:rPr>
              <a:t>or </a:t>
            </a:r>
            <a:r>
              <a:rPr sz="2600" spc="-5" dirty="0">
                <a:latin typeface="Times New Roman"/>
                <a:cs typeface="Times New Roman"/>
              </a:rPr>
              <a:t>compressed, </a:t>
            </a:r>
            <a:r>
              <a:rPr sz="2600" dirty="0">
                <a:latin typeface="Times New Roman"/>
                <a:cs typeface="Times New Roman"/>
              </a:rPr>
              <a:t>a  convenient </a:t>
            </a:r>
            <a:r>
              <a:rPr sz="2600" spc="-5" dirty="0">
                <a:latin typeface="Times New Roman"/>
                <a:cs typeface="Times New Roman"/>
              </a:rPr>
              <a:t>parameter is the ratio </a:t>
            </a:r>
            <a:r>
              <a:rPr sz="2600" dirty="0">
                <a:latin typeface="Times New Roman"/>
                <a:cs typeface="Times New Roman"/>
              </a:rPr>
              <a:t>of the </a:t>
            </a:r>
            <a:r>
              <a:rPr sz="2600" spc="-5" dirty="0">
                <a:latin typeface="Times New Roman"/>
                <a:cs typeface="Times New Roman"/>
              </a:rPr>
              <a:t>stress to </a:t>
            </a:r>
            <a:r>
              <a:rPr sz="2600" dirty="0">
                <a:latin typeface="Times New Roman"/>
                <a:cs typeface="Times New Roman"/>
              </a:rPr>
              <a:t>the </a:t>
            </a:r>
            <a:r>
              <a:rPr sz="2600" spc="-5" dirty="0">
                <a:latin typeface="Times New Roman"/>
                <a:cs typeface="Times New Roman"/>
              </a:rPr>
              <a:t>strain,  called </a:t>
            </a:r>
            <a:r>
              <a:rPr sz="2600" dirty="0">
                <a:latin typeface="Times New Roman"/>
                <a:cs typeface="Times New Roman"/>
              </a:rPr>
              <a:t>the </a:t>
            </a:r>
            <a:r>
              <a:rPr sz="2600" b="1" dirty="0">
                <a:solidFill>
                  <a:srgbClr val="FF0000"/>
                </a:solidFill>
                <a:latin typeface="Times New Roman"/>
                <a:cs typeface="Times New Roman"/>
              </a:rPr>
              <a:t>"</a:t>
            </a:r>
            <a:r>
              <a:rPr sz="2600" b="1" i="1" dirty="0">
                <a:solidFill>
                  <a:srgbClr val="FF0000"/>
                </a:solidFill>
                <a:latin typeface="Times New Roman"/>
                <a:cs typeface="Times New Roman"/>
              </a:rPr>
              <a:t>Young's modulus</a:t>
            </a:r>
            <a:r>
              <a:rPr sz="2600" b="1" dirty="0">
                <a:solidFill>
                  <a:srgbClr val="FF0000"/>
                </a:solidFill>
                <a:latin typeface="Times New Roman"/>
                <a:cs typeface="Times New Roman"/>
              </a:rPr>
              <a:t>" or </a:t>
            </a:r>
            <a:r>
              <a:rPr sz="2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"</a:t>
            </a:r>
            <a:r>
              <a:rPr sz="26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Modulus </a:t>
            </a:r>
            <a:r>
              <a:rPr sz="2600" b="1" i="1" dirty="0">
                <a:solidFill>
                  <a:srgbClr val="FF0000"/>
                </a:solidFill>
                <a:latin typeface="Times New Roman"/>
                <a:cs typeface="Times New Roman"/>
              </a:rPr>
              <a:t>of </a:t>
            </a:r>
            <a:r>
              <a:rPr sz="26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Elasticity</a:t>
            </a:r>
            <a:r>
              <a:rPr sz="2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" </a:t>
            </a:r>
            <a:r>
              <a:rPr sz="2600" dirty="0">
                <a:solidFill>
                  <a:srgbClr val="0E6EC5"/>
                </a:solidFill>
                <a:latin typeface="Times New Roman"/>
                <a:cs typeface="Times New Roman"/>
              </a:rPr>
              <a:t>of  the</a:t>
            </a:r>
            <a:r>
              <a:rPr sz="2600" spc="-10" dirty="0">
                <a:solidFill>
                  <a:srgbClr val="0E6EC5"/>
                </a:solidFill>
                <a:latin typeface="Times New Roman"/>
                <a:cs typeface="Times New Roman"/>
              </a:rPr>
              <a:t> material.</a:t>
            </a:r>
            <a:endParaRPr sz="2600">
              <a:latin typeface="Times New Roman"/>
              <a:cs typeface="Times New Roman"/>
            </a:endParaRPr>
          </a:p>
          <a:p>
            <a:pPr marL="469900" marR="246379" indent="82550">
              <a:lnSpc>
                <a:spcPct val="100000"/>
              </a:lnSpc>
            </a:pPr>
            <a:r>
              <a:rPr sz="2600" b="1" dirty="0">
                <a:latin typeface="Times New Roman"/>
                <a:cs typeface="Times New Roman"/>
              </a:rPr>
              <a:t>Young's modulus </a:t>
            </a:r>
            <a:r>
              <a:rPr sz="2600" spc="-5" dirty="0">
                <a:latin typeface="Times New Roman"/>
                <a:cs typeface="Times New Roman"/>
              </a:rPr>
              <a:t>can </a:t>
            </a:r>
            <a:r>
              <a:rPr sz="2600" dirty="0">
                <a:latin typeface="Times New Roman"/>
                <a:cs typeface="Times New Roman"/>
              </a:rPr>
              <a:t>be </a:t>
            </a:r>
            <a:r>
              <a:rPr sz="2600" spc="-5" dirty="0">
                <a:latin typeface="Times New Roman"/>
                <a:cs typeface="Times New Roman"/>
              </a:rPr>
              <a:t>used to predict </a:t>
            </a:r>
            <a:r>
              <a:rPr sz="2600" dirty="0">
                <a:latin typeface="Times New Roman"/>
                <a:cs typeface="Times New Roman"/>
              </a:rPr>
              <a:t>the </a:t>
            </a:r>
            <a:r>
              <a:rPr sz="2600" spc="-5" dirty="0">
                <a:latin typeface="Times New Roman"/>
                <a:cs typeface="Times New Roman"/>
              </a:rPr>
              <a:t>elongation </a:t>
            </a:r>
            <a:r>
              <a:rPr sz="2600" dirty="0">
                <a:latin typeface="Times New Roman"/>
                <a:cs typeface="Times New Roman"/>
              </a:rPr>
              <a:t>or  </a:t>
            </a:r>
            <a:r>
              <a:rPr sz="2600" spc="-5" dirty="0">
                <a:latin typeface="Times New Roman"/>
                <a:cs typeface="Times New Roman"/>
              </a:rPr>
              <a:t>compression </a:t>
            </a:r>
            <a:r>
              <a:rPr sz="2600" dirty="0">
                <a:latin typeface="Times New Roman"/>
                <a:cs typeface="Times New Roman"/>
              </a:rPr>
              <a:t>of </a:t>
            </a:r>
            <a:r>
              <a:rPr sz="2600" spc="-5" dirty="0">
                <a:latin typeface="Times New Roman"/>
                <a:cs typeface="Times New Roman"/>
              </a:rPr>
              <a:t>an </a:t>
            </a:r>
            <a:r>
              <a:rPr sz="2600" dirty="0">
                <a:latin typeface="Times New Roman"/>
                <a:cs typeface="Times New Roman"/>
              </a:rPr>
              <a:t>object </a:t>
            </a:r>
            <a:r>
              <a:rPr sz="2600" spc="-5" dirty="0">
                <a:latin typeface="Times New Roman"/>
                <a:cs typeface="Times New Roman"/>
              </a:rPr>
              <a:t>as long as </a:t>
            </a:r>
            <a:r>
              <a:rPr sz="2600" dirty="0">
                <a:latin typeface="Times New Roman"/>
                <a:cs typeface="Times New Roman"/>
              </a:rPr>
              <a:t>the </a:t>
            </a:r>
            <a:r>
              <a:rPr sz="2600" spc="-10" dirty="0">
                <a:latin typeface="Times New Roman"/>
                <a:cs typeface="Times New Roman"/>
              </a:rPr>
              <a:t>stress </a:t>
            </a:r>
            <a:r>
              <a:rPr sz="2600" spc="-5" dirty="0">
                <a:latin typeface="Times New Roman"/>
                <a:cs typeface="Times New Roman"/>
              </a:rPr>
              <a:t>is less than </a:t>
            </a:r>
            <a:r>
              <a:rPr sz="2600" dirty="0">
                <a:latin typeface="Times New Roman"/>
                <a:cs typeface="Times New Roman"/>
              </a:rPr>
              <a:t>the  yield </a:t>
            </a:r>
            <a:r>
              <a:rPr sz="2600" spc="-5" dirty="0">
                <a:latin typeface="Times New Roman"/>
                <a:cs typeface="Times New Roman"/>
              </a:rPr>
              <a:t>strength </a:t>
            </a:r>
            <a:r>
              <a:rPr sz="2600" dirty="0">
                <a:latin typeface="Times New Roman"/>
                <a:cs typeface="Times New Roman"/>
              </a:rPr>
              <a:t>of </a:t>
            </a:r>
            <a:r>
              <a:rPr sz="2600" spc="-5" dirty="0">
                <a:latin typeface="Times New Roman"/>
                <a:cs typeface="Times New Roman"/>
              </a:rPr>
              <a:t>the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material.</a:t>
            </a:r>
            <a:endParaRPr sz="2600">
              <a:latin typeface="Times New Roman"/>
              <a:cs typeface="Times New Roman"/>
            </a:endParaRPr>
          </a:p>
          <a:p>
            <a:pPr marL="469900" marR="5080">
              <a:lnSpc>
                <a:spcPts val="3120"/>
              </a:lnSpc>
              <a:spcBef>
                <a:spcPts val="95"/>
              </a:spcBef>
            </a:pPr>
            <a:r>
              <a:rPr sz="2600" spc="-5" dirty="0">
                <a:latin typeface="Times New Roman"/>
                <a:cs typeface="Times New Roman"/>
              </a:rPr>
              <a:t>In many materials, </a:t>
            </a:r>
            <a:r>
              <a:rPr sz="2600" dirty="0">
                <a:latin typeface="Times New Roman"/>
                <a:cs typeface="Times New Roman"/>
              </a:rPr>
              <a:t>the </a:t>
            </a:r>
            <a:r>
              <a:rPr sz="2600" spc="-5" dirty="0">
                <a:latin typeface="Times New Roman"/>
                <a:cs typeface="Times New Roman"/>
              </a:rPr>
              <a:t>relation between applied stress </a:t>
            </a:r>
            <a:r>
              <a:rPr sz="2600" dirty="0">
                <a:latin typeface="Times New Roman"/>
                <a:cs typeface="Times New Roman"/>
              </a:rPr>
              <a:t>and the  </a:t>
            </a:r>
            <a:r>
              <a:rPr sz="2600" spc="-5" dirty="0">
                <a:latin typeface="Times New Roman"/>
                <a:cs typeface="Times New Roman"/>
              </a:rPr>
              <a:t>resulting strain is directly proportional </a:t>
            </a:r>
            <a:r>
              <a:rPr sz="2600" dirty="0">
                <a:latin typeface="Times New Roman"/>
                <a:cs typeface="Times New Roman"/>
              </a:rPr>
              <a:t>(up </a:t>
            </a:r>
            <a:r>
              <a:rPr sz="2600" spc="-5" dirty="0">
                <a:latin typeface="Times New Roman"/>
                <a:cs typeface="Times New Roman"/>
              </a:rPr>
              <a:t>to </a:t>
            </a:r>
            <a:r>
              <a:rPr sz="2600" dirty="0">
                <a:latin typeface="Times New Roman"/>
                <a:cs typeface="Times New Roman"/>
              </a:rPr>
              <a:t>a </a:t>
            </a:r>
            <a:r>
              <a:rPr sz="2600" spc="-5" dirty="0">
                <a:latin typeface="Times New Roman"/>
                <a:cs typeface="Times New Roman"/>
              </a:rPr>
              <a:t>certain</a:t>
            </a:r>
            <a:r>
              <a:rPr sz="2600" spc="3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limit),</a:t>
            </a:r>
            <a:endParaRPr sz="2600">
              <a:latin typeface="Times New Roman"/>
              <a:cs typeface="Times New Roman"/>
            </a:endParaRPr>
          </a:p>
          <a:p>
            <a:pPr marL="469900" marR="5080">
              <a:lnSpc>
                <a:spcPts val="3110"/>
              </a:lnSpc>
              <a:spcBef>
                <a:spcPts val="5"/>
              </a:spcBef>
            </a:pPr>
            <a:r>
              <a:rPr sz="2600" dirty="0">
                <a:latin typeface="Times New Roman"/>
                <a:cs typeface="Times New Roman"/>
              </a:rPr>
              <a:t>and a graph </a:t>
            </a:r>
            <a:r>
              <a:rPr sz="2600" spc="-5" dirty="0">
                <a:latin typeface="Times New Roman"/>
                <a:cs typeface="Times New Roman"/>
              </a:rPr>
              <a:t>representing those two quantities is </a:t>
            </a:r>
            <a:r>
              <a:rPr sz="2600" dirty="0">
                <a:latin typeface="Times New Roman"/>
                <a:cs typeface="Times New Roman"/>
              </a:rPr>
              <a:t>a </a:t>
            </a:r>
            <a:r>
              <a:rPr sz="2600" spc="-5" dirty="0">
                <a:solidFill>
                  <a:srgbClr val="BF0000"/>
                </a:solidFill>
                <a:latin typeface="Times New Roman"/>
                <a:cs typeface="Times New Roman"/>
              </a:rPr>
              <a:t>straight </a:t>
            </a:r>
            <a:r>
              <a:rPr sz="2600" dirty="0">
                <a:solidFill>
                  <a:srgbClr val="BF0000"/>
                </a:solidFill>
                <a:latin typeface="Times New Roman"/>
                <a:cs typeface="Times New Roman"/>
              </a:rPr>
              <a:t>line</a:t>
            </a:r>
            <a:r>
              <a:rPr sz="2600" dirty="0">
                <a:latin typeface="Times New Roman"/>
                <a:cs typeface="Times New Roman"/>
              </a:rPr>
              <a:t>.  </a:t>
            </a:r>
            <a:r>
              <a:rPr sz="2600" spc="-5" dirty="0">
                <a:latin typeface="Times New Roman"/>
                <a:cs typeface="Times New Roman"/>
              </a:rPr>
              <a:t>The </a:t>
            </a:r>
            <a:r>
              <a:rPr sz="2600" dirty="0">
                <a:latin typeface="Times New Roman"/>
                <a:cs typeface="Times New Roman"/>
              </a:rPr>
              <a:t>slope of </a:t>
            </a:r>
            <a:r>
              <a:rPr sz="2600" spc="-5" dirty="0">
                <a:latin typeface="Times New Roman"/>
                <a:cs typeface="Times New Roman"/>
              </a:rPr>
              <a:t>this line is </a:t>
            </a:r>
            <a:r>
              <a:rPr sz="2600" dirty="0">
                <a:latin typeface="Times New Roman"/>
                <a:cs typeface="Times New Roman"/>
              </a:rPr>
              <a:t>known </a:t>
            </a:r>
            <a:r>
              <a:rPr sz="2600" spc="-5" dirty="0">
                <a:latin typeface="Times New Roman"/>
                <a:cs typeface="Times New Roman"/>
              </a:rPr>
              <a:t>as </a:t>
            </a:r>
            <a:r>
              <a:rPr sz="26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Young’s Modulus</a:t>
            </a:r>
            <a:r>
              <a:rPr sz="2600" dirty="0">
                <a:solidFill>
                  <a:srgbClr val="FF0000"/>
                </a:solidFill>
                <a:latin typeface="Times New Roman"/>
                <a:cs typeface="Times New Roman"/>
              </a:rPr>
              <a:t>, or</a:t>
            </a:r>
            <a:r>
              <a:rPr sz="26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0000"/>
                </a:solidFill>
                <a:latin typeface="Times New Roman"/>
                <a:cs typeface="Times New Roman"/>
              </a:rPr>
              <a:t>the</a:t>
            </a:r>
            <a:endParaRPr sz="2600">
              <a:latin typeface="Times New Roman"/>
              <a:cs typeface="Times New Roman"/>
            </a:endParaRPr>
          </a:p>
          <a:p>
            <a:pPr marL="469900">
              <a:lnSpc>
                <a:spcPts val="3020"/>
              </a:lnSpc>
            </a:pPr>
            <a:r>
              <a:rPr sz="2600" dirty="0">
                <a:solidFill>
                  <a:srgbClr val="FF0000"/>
                </a:solidFill>
                <a:latin typeface="Times New Roman"/>
                <a:cs typeface="Times New Roman"/>
              </a:rPr>
              <a:t>"</a:t>
            </a:r>
            <a:r>
              <a:rPr sz="2600" b="1" dirty="0">
                <a:solidFill>
                  <a:srgbClr val="FF0000"/>
                </a:solidFill>
                <a:latin typeface="Times New Roman"/>
                <a:cs typeface="Times New Roman"/>
              </a:rPr>
              <a:t>Modulus of</a:t>
            </a:r>
            <a:r>
              <a:rPr sz="26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Elasticity</a:t>
            </a:r>
            <a:r>
              <a:rPr sz="2600" spc="-5" dirty="0">
                <a:solidFill>
                  <a:srgbClr val="FF0000"/>
                </a:solidFill>
                <a:latin typeface="Times New Roman"/>
                <a:cs typeface="Times New Roman"/>
              </a:rPr>
              <a:t>."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1519" y="364490"/>
            <a:ext cx="71012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60" dirty="0"/>
              <a:t>The </a:t>
            </a:r>
            <a:r>
              <a:rPr sz="3600" spc="-225" dirty="0"/>
              <a:t>Values </a:t>
            </a:r>
            <a:r>
              <a:rPr sz="3600" spc="-10" dirty="0"/>
              <a:t>of </a:t>
            </a:r>
            <a:r>
              <a:rPr sz="3600" spc="-645" dirty="0"/>
              <a:t>E </a:t>
            </a:r>
            <a:r>
              <a:rPr sz="3600" spc="-105" dirty="0"/>
              <a:t>(Modulus </a:t>
            </a:r>
            <a:r>
              <a:rPr sz="3600" spc="-10" dirty="0"/>
              <a:t>of</a:t>
            </a:r>
            <a:r>
              <a:rPr sz="3600" spc="-320" dirty="0"/>
              <a:t> </a:t>
            </a:r>
            <a:r>
              <a:rPr sz="3600" spc="-130" dirty="0"/>
              <a:t>Elasticity)</a:t>
            </a:r>
            <a:endParaRPr sz="36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pPr marL="38100">
                <a:lnSpc>
                  <a:spcPts val="1410"/>
                </a:lnSpc>
              </a:pPr>
              <a:t>13</a:t>
            </a:fld>
            <a:endParaRPr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524000" y="1397000"/>
          <a:ext cx="6096635" cy="40703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50945"/>
                <a:gridCol w="2345690"/>
              </a:tblGrid>
              <a:tr h="581660">
                <a:tc>
                  <a:txBody>
                    <a:bodyPr/>
                    <a:lstStyle/>
                    <a:p>
                      <a:pPr marL="113030">
                        <a:lnSpc>
                          <a:spcPct val="100000"/>
                        </a:lnSpc>
                        <a:spcBef>
                          <a:spcPts val="220"/>
                        </a:spcBef>
                        <a:tabLst>
                          <a:tab pos="1566545" algn="l"/>
                        </a:tabLst>
                      </a:pPr>
                      <a:r>
                        <a:rPr sz="320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S.No	</a:t>
                      </a:r>
                      <a:r>
                        <a:rPr sz="3200" b="1" spc="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Materials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0033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3200" b="1" spc="-2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3200" b="1" spc="-1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32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(GPa)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solidFill>
                      <a:srgbClr val="000000"/>
                    </a:solidFill>
                  </a:tcPr>
                </a:tc>
              </a:tr>
              <a:tr h="581659">
                <a:tc>
                  <a:txBody>
                    <a:bodyPr/>
                    <a:lstStyle/>
                    <a:p>
                      <a:pPr marL="438784">
                        <a:lnSpc>
                          <a:spcPct val="100000"/>
                        </a:lnSpc>
                        <a:spcBef>
                          <a:spcPts val="209"/>
                        </a:spcBef>
                        <a:tabLst>
                          <a:tab pos="2002155" algn="l"/>
                        </a:tabLst>
                      </a:pPr>
                      <a:r>
                        <a:rPr sz="3200" spc="-290" dirty="0">
                          <a:latin typeface="Times New Roman"/>
                          <a:cs typeface="Times New Roman"/>
                        </a:rPr>
                        <a:t>1.	</a:t>
                      </a:r>
                      <a:r>
                        <a:rPr sz="3200" spc="60" dirty="0">
                          <a:latin typeface="Times New Roman"/>
                          <a:cs typeface="Times New Roman"/>
                        </a:rPr>
                        <a:t>Steel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26669" marB="0"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00330"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3200" spc="65" dirty="0">
                          <a:latin typeface="Times New Roman"/>
                          <a:cs typeface="Times New Roman"/>
                        </a:rPr>
                        <a:t>200 </a:t>
                      </a:r>
                      <a:r>
                        <a:rPr sz="3200" spc="180" dirty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3200" spc="-1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dirty="0">
                          <a:latin typeface="Times New Roman"/>
                          <a:cs typeface="Times New Roman"/>
                        </a:rPr>
                        <a:t>220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26669" marB="0">
                    <a:solidFill>
                      <a:srgbClr val="CACACA"/>
                    </a:solidFill>
                  </a:tcPr>
                </a:tc>
              </a:tr>
              <a:tr h="581659">
                <a:tc>
                  <a:txBody>
                    <a:bodyPr/>
                    <a:lstStyle/>
                    <a:p>
                      <a:pPr marL="405130">
                        <a:lnSpc>
                          <a:spcPct val="100000"/>
                        </a:lnSpc>
                        <a:spcBef>
                          <a:spcPts val="210"/>
                        </a:spcBef>
                        <a:tabLst>
                          <a:tab pos="1682114" algn="l"/>
                        </a:tabLst>
                      </a:pPr>
                      <a:r>
                        <a:rPr sz="3200" spc="-20" dirty="0">
                          <a:latin typeface="Times New Roman"/>
                          <a:cs typeface="Times New Roman"/>
                        </a:rPr>
                        <a:t>2.	</a:t>
                      </a:r>
                      <a:r>
                        <a:rPr sz="3200" spc="85" dirty="0">
                          <a:latin typeface="Times New Roman"/>
                          <a:cs typeface="Times New Roman"/>
                        </a:rPr>
                        <a:t>Cast</a:t>
                      </a:r>
                      <a:r>
                        <a:rPr sz="3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spc="140" dirty="0">
                          <a:latin typeface="Times New Roman"/>
                          <a:cs typeface="Times New Roman"/>
                        </a:rPr>
                        <a:t>iron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10160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3200" spc="-120" dirty="0">
                          <a:latin typeface="Times New Roman"/>
                          <a:cs typeface="Times New Roman"/>
                        </a:rPr>
                        <a:t>100 </a:t>
                      </a:r>
                      <a:r>
                        <a:rPr sz="3200" spc="180" dirty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3200" spc="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spc="-120" dirty="0">
                          <a:latin typeface="Times New Roman"/>
                          <a:cs typeface="Times New Roman"/>
                        </a:rPr>
                        <a:t>160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solidFill>
                      <a:srgbClr val="E6E6E6"/>
                    </a:solidFill>
                  </a:tcPr>
                </a:tc>
              </a:tr>
              <a:tr h="580390">
                <a:tc>
                  <a:txBody>
                    <a:bodyPr/>
                    <a:lstStyle/>
                    <a:p>
                      <a:pPr marL="410209">
                        <a:lnSpc>
                          <a:spcPct val="100000"/>
                        </a:lnSpc>
                        <a:spcBef>
                          <a:spcPts val="210"/>
                        </a:spcBef>
                        <a:tabLst>
                          <a:tab pos="1784985" algn="l"/>
                        </a:tabLst>
                      </a:pPr>
                      <a:r>
                        <a:rPr sz="3200" spc="-65" dirty="0">
                          <a:latin typeface="Times New Roman"/>
                          <a:cs typeface="Times New Roman"/>
                        </a:rPr>
                        <a:t>3.	</a:t>
                      </a:r>
                      <a:r>
                        <a:rPr sz="3200" spc="114" dirty="0">
                          <a:latin typeface="Times New Roman"/>
                          <a:cs typeface="Times New Roman"/>
                        </a:rPr>
                        <a:t>Copper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0160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3200" spc="130" dirty="0">
                          <a:latin typeface="Times New Roman"/>
                          <a:cs typeface="Times New Roman"/>
                        </a:rPr>
                        <a:t>90 </a:t>
                      </a:r>
                      <a:r>
                        <a:rPr sz="3200" spc="180" dirty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3200" spc="-1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spc="-355" dirty="0">
                          <a:latin typeface="Times New Roman"/>
                          <a:cs typeface="Times New Roman"/>
                        </a:rPr>
                        <a:t>110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solidFill>
                      <a:srgbClr val="CACACA"/>
                    </a:solidFill>
                  </a:tcPr>
                </a:tc>
              </a:tr>
              <a:tr h="581660">
                <a:tc>
                  <a:txBody>
                    <a:bodyPr/>
                    <a:lstStyle/>
                    <a:p>
                      <a:pPr marL="394335">
                        <a:lnSpc>
                          <a:spcPct val="100000"/>
                        </a:lnSpc>
                        <a:spcBef>
                          <a:spcPts val="220"/>
                        </a:spcBef>
                        <a:tabLst>
                          <a:tab pos="2019935" algn="l"/>
                        </a:tabLst>
                      </a:pPr>
                      <a:r>
                        <a:rPr sz="3200" spc="55" dirty="0">
                          <a:latin typeface="Times New Roman"/>
                          <a:cs typeface="Times New Roman"/>
                        </a:rPr>
                        <a:t>4.	</a:t>
                      </a:r>
                      <a:r>
                        <a:rPr sz="3200" spc="25" dirty="0">
                          <a:latin typeface="Times New Roman"/>
                          <a:cs typeface="Times New Roman"/>
                        </a:rPr>
                        <a:t>Brass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100965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3200" spc="114" dirty="0">
                          <a:latin typeface="Times New Roman"/>
                          <a:cs typeface="Times New Roman"/>
                        </a:rPr>
                        <a:t>80 </a:t>
                      </a:r>
                      <a:r>
                        <a:rPr sz="3200" spc="180" dirty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3200" spc="-1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spc="135" dirty="0">
                          <a:latin typeface="Times New Roman"/>
                          <a:cs typeface="Times New Roman"/>
                        </a:rPr>
                        <a:t>90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solidFill>
                      <a:srgbClr val="E6E6E6"/>
                    </a:solidFill>
                  </a:tcPr>
                </a:tc>
              </a:tr>
              <a:tr h="581659">
                <a:tc>
                  <a:txBody>
                    <a:bodyPr/>
                    <a:lstStyle/>
                    <a:p>
                      <a:pPr marL="406400">
                        <a:lnSpc>
                          <a:spcPct val="100000"/>
                        </a:lnSpc>
                        <a:spcBef>
                          <a:spcPts val="220"/>
                        </a:spcBef>
                        <a:tabLst>
                          <a:tab pos="1527175" algn="l"/>
                        </a:tabLst>
                      </a:pPr>
                      <a:r>
                        <a:rPr sz="3200" spc="-35" dirty="0">
                          <a:latin typeface="Times New Roman"/>
                          <a:cs typeface="Times New Roman"/>
                        </a:rPr>
                        <a:t>5.	</a:t>
                      </a:r>
                      <a:r>
                        <a:rPr sz="3200" spc="140" dirty="0">
                          <a:latin typeface="Times New Roman"/>
                          <a:cs typeface="Times New Roman"/>
                        </a:rPr>
                        <a:t>Aluminum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0033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3200" spc="120" dirty="0">
                          <a:latin typeface="Times New Roman"/>
                          <a:cs typeface="Times New Roman"/>
                        </a:rPr>
                        <a:t>60 </a:t>
                      </a:r>
                      <a:r>
                        <a:rPr sz="3200" spc="180" dirty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3200" spc="-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spc="114" dirty="0">
                          <a:latin typeface="Times New Roman"/>
                          <a:cs typeface="Times New Roman"/>
                        </a:rPr>
                        <a:t>80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solidFill>
                      <a:srgbClr val="CACACA"/>
                    </a:solidFill>
                  </a:tcPr>
                </a:tc>
              </a:tr>
              <a:tr h="581660">
                <a:tc>
                  <a:txBody>
                    <a:bodyPr/>
                    <a:lstStyle/>
                    <a:p>
                      <a:pPr marL="393700">
                        <a:lnSpc>
                          <a:spcPct val="100000"/>
                        </a:lnSpc>
                        <a:spcBef>
                          <a:spcPts val="210"/>
                        </a:spcBef>
                        <a:tabLst>
                          <a:tab pos="1833245" algn="l"/>
                        </a:tabLst>
                      </a:pPr>
                      <a:r>
                        <a:rPr sz="3200" spc="70" dirty="0">
                          <a:latin typeface="Times New Roman"/>
                          <a:cs typeface="Times New Roman"/>
                        </a:rPr>
                        <a:t>6.	</a:t>
                      </a:r>
                      <a:r>
                        <a:rPr sz="3200" spc="125" dirty="0">
                          <a:latin typeface="Times New Roman"/>
                          <a:cs typeface="Times New Roman"/>
                        </a:rPr>
                        <a:t>Timber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10096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3200" spc="-235" dirty="0">
                          <a:latin typeface="Times New Roman"/>
                          <a:cs typeface="Times New Roman"/>
                        </a:rPr>
                        <a:t>10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1159" y="0"/>
            <a:ext cx="8058150" cy="628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7469" y="703579"/>
            <a:ext cx="11938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FF0000"/>
                </a:solidFill>
                <a:latin typeface="Times New Roman"/>
                <a:cs typeface="Times New Roman"/>
              </a:rPr>
              <a:t>•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pPr marL="38100">
                <a:lnSpc>
                  <a:spcPts val="1410"/>
                </a:lnSpc>
              </a:pPr>
              <a:t>14</a:t>
            </a:fld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4669" y="721359"/>
            <a:ext cx="805497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1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Elastic </a:t>
            </a:r>
            <a:r>
              <a:rPr sz="2100" b="1" dirty="0">
                <a:solidFill>
                  <a:srgbClr val="FF0000"/>
                </a:solidFill>
                <a:latin typeface="Times New Roman"/>
                <a:cs typeface="Times New Roman"/>
              </a:rPr>
              <a:t>Limit: </a:t>
            </a:r>
            <a:r>
              <a:rPr sz="2100" spc="-5" dirty="0">
                <a:solidFill>
                  <a:srgbClr val="000000"/>
                </a:solidFill>
                <a:latin typeface="Times New Roman"/>
                <a:cs typeface="Times New Roman"/>
              </a:rPr>
              <a:t>The </a:t>
            </a:r>
            <a:r>
              <a:rPr sz="2100" spc="-10" dirty="0">
                <a:solidFill>
                  <a:srgbClr val="000000"/>
                </a:solidFill>
                <a:latin typeface="Times New Roman"/>
                <a:cs typeface="Times New Roman"/>
              </a:rPr>
              <a:t>limit </a:t>
            </a:r>
            <a:r>
              <a:rPr sz="2100" dirty="0">
                <a:solidFill>
                  <a:srgbClr val="000000"/>
                </a:solidFill>
                <a:latin typeface="Times New Roman"/>
                <a:cs typeface="Times New Roman"/>
              </a:rPr>
              <a:t>in which the </a:t>
            </a:r>
            <a:r>
              <a:rPr sz="2100" spc="-5" dirty="0">
                <a:solidFill>
                  <a:srgbClr val="000000"/>
                </a:solidFill>
                <a:latin typeface="Times New Roman"/>
                <a:cs typeface="Times New Roman"/>
              </a:rPr>
              <a:t>material will </a:t>
            </a:r>
            <a:r>
              <a:rPr sz="2100" dirty="0">
                <a:solidFill>
                  <a:srgbClr val="000000"/>
                </a:solidFill>
                <a:latin typeface="Times New Roman"/>
                <a:cs typeface="Times New Roman"/>
              </a:rPr>
              <a:t>return its original shape  </a:t>
            </a:r>
            <a:r>
              <a:rPr sz="2100" spc="-5" dirty="0">
                <a:solidFill>
                  <a:srgbClr val="000000"/>
                </a:solidFill>
                <a:latin typeface="Times New Roman"/>
                <a:cs typeface="Times New Roman"/>
              </a:rPr>
              <a:t>when </a:t>
            </a:r>
            <a:r>
              <a:rPr sz="2100" dirty="0">
                <a:solidFill>
                  <a:srgbClr val="000000"/>
                </a:solidFill>
                <a:latin typeface="Times New Roman"/>
                <a:cs typeface="Times New Roman"/>
              </a:rPr>
              <a:t>the load is </a:t>
            </a:r>
            <a:r>
              <a:rPr sz="2100" spc="-5" dirty="0">
                <a:solidFill>
                  <a:srgbClr val="000000"/>
                </a:solidFill>
                <a:latin typeface="Times New Roman"/>
                <a:cs typeface="Times New Roman"/>
              </a:rPr>
              <a:t>removed.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469" y="1343659"/>
            <a:ext cx="11938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FF0000"/>
                </a:solidFill>
                <a:latin typeface="Times New Roman"/>
                <a:cs typeface="Times New Roman"/>
              </a:rPr>
              <a:t>•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469" y="2943859"/>
            <a:ext cx="11938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latin typeface="Times New Roman"/>
                <a:cs typeface="Times New Roman"/>
              </a:rPr>
              <a:t>•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469" y="4589779"/>
            <a:ext cx="11938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FF0000"/>
                </a:solidFill>
                <a:latin typeface="Times New Roman"/>
                <a:cs typeface="Times New Roman"/>
              </a:rPr>
              <a:t>•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469" y="5229859"/>
            <a:ext cx="11938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FF0000"/>
                </a:solidFill>
                <a:latin typeface="Times New Roman"/>
                <a:cs typeface="Times New Roman"/>
              </a:rPr>
              <a:t>•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4669" y="1361440"/>
            <a:ext cx="8339455" cy="4871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36220">
              <a:lnSpc>
                <a:spcPct val="100000"/>
              </a:lnSpc>
              <a:spcBef>
                <a:spcPts val="100"/>
              </a:spcBef>
            </a:pPr>
            <a:r>
              <a:rPr sz="21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Yield Point: </a:t>
            </a:r>
            <a:r>
              <a:rPr sz="2100" spc="-5" dirty="0">
                <a:solidFill>
                  <a:srgbClr val="FF0000"/>
                </a:solidFill>
                <a:latin typeface="Times New Roman"/>
                <a:cs typeface="Times New Roman"/>
              </a:rPr>
              <a:t>Yield </a:t>
            </a:r>
            <a:r>
              <a:rPr sz="2100" dirty="0">
                <a:solidFill>
                  <a:srgbClr val="FF0000"/>
                </a:solidFill>
                <a:latin typeface="Times New Roman"/>
                <a:cs typeface="Times New Roman"/>
              </a:rPr>
              <a:t>point </a:t>
            </a:r>
            <a:r>
              <a:rPr sz="2100" spc="-5" dirty="0">
                <a:solidFill>
                  <a:srgbClr val="FF0000"/>
                </a:solidFill>
                <a:latin typeface="Times New Roman"/>
                <a:cs typeface="Times New Roman"/>
              </a:rPr>
              <a:t>is </a:t>
            </a:r>
            <a:r>
              <a:rPr sz="2100" dirty="0">
                <a:solidFill>
                  <a:srgbClr val="FF0000"/>
                </a:solidFill>
                <a:latin typeface="Times New Roman"/>
                <a:cs typeface="Times New Roman"/>
              </a:rPr>
              <a:t>the point </a:t>
            </a:r>
            <a:r>
              <a:rPr sz="2100" spc="-5" dirty="0">
                <a:solidFill>
                  <a:srgbClr val="FF0000"/>
                </a:solidFill>
                <a:latin typeface="Times New Roman"/>
                <a:cs typeface="Times New Roman"/>
              </a:rPr>
              <a:t>at which </a:t>
            </a:r>
            <a:r>
              <a:rPr sz="2100" dirty="0">
                <a:solidFill>
                  <a:srgbClr val="FF0000"/>
                </a:solidFill>
                <a:latin typeface="Times New Roman"/>
                <a:cs typeface="Times New Roman"/>
              </a:rPr>
              <a:t>the </a:t>
            </a:r>
            <a:r>
              <a:rPr sz="2100" spc="-5" dirty="0">
                <a:solidFill>
                  <a:srgbClr val="FF0000"/>
                </a:solidFill>
                <a:latin typeface="Times New Roman"/>
                <a:cs typeface="Times New Roman"/>
              </a:rPr>
              <a:t>material will </a:t>
            </a:r>
            <a:r>
              <a:rPr sz="2100" dirty="0">
                <a:solidFill>
                  <a:srgbClr val="FF0000"/>
                </a:solidFill>
                <a:latin typeface="Times New Roman"/>
                <a:cs typeface="Times New Roman"/>
              </a:rPr>
              <a:t>have an  appreciable elongation </a:t>
            </a:r>
            <a:r>
              <a:rPr sz="2100" b="1" spc="-5" dirty="0">
                <a:latin typeface="Times New Roman"/>
                <a:cs typeface="Times New Roman"/>
              </a:rPr>
              <a:t>OR </a:t>
            </a:r>
            <a:r>
              <a:rPr sz="2100" dirty="0">
                <a:latin typeface="Times New Roman"/>
                <a:cs typeface="Times New Roman"/>
              </a:rPr>
              <a:t>a </a:t>
            </a:r>
            <a:r>
              <a:rPr sz="2100" spc="-5" dirty="0">
                <a:latin typeface="Times New Roman"/>
                <a:cs typeface="Times New Roman"/>
              </a:rPr>
              <a:t>slight increase in stress </a:t>
            </a:r>
            <a:r>
              <a:rPr sz="2100" dirty="0">
                <a:latin typeface="Times New Roman"/>
                <a:cs typeface="Times New Roman"/>
              </a:rPr>
              <a:t>above the </a:t>
            </a:r>
            <a:r>
              <a:rPr sz="2100" spc="-5" dirty="0">
                <a:latin typeface="Times New Roman"/>
                <a:cs typeface="Times New Roman"/>
              </a:rPr>
              <a:t>elastic </a:t>
            </a:r>
            <a:r>
              <a:rPr sz="2100" spc="-10" dirty="0">
                <a:latin typeface="Times New Roman"/>
                <a:cs typeface="Times New Roman"/>
              </a:rPr>
              <a:t>limit  </a:t>
            </a:r>
            <a:r>
              <a:rPr sz="2100" spc="-5" dirty="0">
                <a:latin typeface="Times New Roman"/>
                <a:cs typeface="Times New Roman"/>
              </a:rPr>
              <a:t>will </a:t>
            </a:r>
            <a:r>
              <a:rPr sz="2100" dirty="0">
                <a:latin typeface="Times New Roman"/>
                <a:cs typeface="Times New Roman"/>
              </a:rPr>
              <a:t>result in </a:t>
            </a:r>
            <a:r>
              <a:rPr sz="2100" spc="-5" dirty="0">
                <a:latin typeface="Times New Roman"/>
                <a:cs typeface="Times New Roman"/>
              </a:rPr>
              <a:t>permanent deformation. This </a:t>
            </a:r>
            <a:r>
              <a:rPr sz="2100" dirty="0">
                <a:latin typeface="Times New Roman"/>
                <a:cs typeface="Times New Roman"/>
              </a:rPr>
              <a:t>behavior is </a:t>
            </a:r>
            <a:r>
              <a:rPr sz="2100" spc="-5" dirty="0">
                <a:latin typeface="Times New Roman"/>
                <a:cs typeface="Times New Roman"/>
              </a:rPr>
              <a:t>called yielding for  </a:t>
            </a:r>
            <a:r>
              <a:rPr sz="2100" dirty="0">
                <a:latin typeface="Times New Roman"/>
                <a:cs typeface="Times New Roman"/>
              </a:rPr>
              <a:t>ductile </a:t>
            </a:r>
            <a:r>
              <a:rPr sz="2100" spc="-5" dirty="0">
                <a:latin typeface="Times New Roman"/>
                <a:cs typeface="Times New Roman"/>
              </a:rPr>
              <a:t>materials </a:t>
            </a:r>
            <a:r>
              <a:rPr sz="2100" spc="-5" dirty="0">
                <a:solidFill>
                  <a:srgbClr val="FF0000"/>
                </a:solidFill>
                <a:latin typeface="Times New Roman"/>
                <a:cs typeface="Times New Roman"/>
              </a:rPr>
              <a:t>(</a:t>
            </a:r>
            <a:r>
              <a:rPr sz="21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In Engineering, the transition </a:t>
            </a:r>
            <a:r>
              <a:rPr sz="2100" b="1" dirty="0">
                <a:solidFill>
                  <a:srgbClr val="FF0000"/>
                </a:solidFill>
                <a:latin typeface="Times New Roman"/>
                <a:cs typeface="Times New Roman"/>
              </a:rPr>
              <a:t>from </a:t>
            </a:r>
            <a:r>
              <a:rPr sz="21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elastic behavior to  plastic</a:t>
            </a:r>
            <a:r>
              <a:rPr sz="21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FF0000"/>
                </a:solidFill>
                <a:latin typeface="Times New Roman"/>
                <a:cs typeface="Times New Roman"/>
              </a:rPr>
              <a:t>behavior</a:t>
            </a:r>
            <a:r>
              <a:rPr sz="2100" dirty="0">
                <a:latin typeface="Times New Roman"/>
                <a:cs typeface="Times New Roman"/>
              </a:rPr>
              <a:t>).</a:t>
            </a:r>
            <a:endParaRPr sz="21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100" spc="-5" dirty="0">
                <a:latin typeface="Times New Roman"/>
                <a:cs typeface="Times New Roman"/>
              </a:rPr>
              <a:t>Less </a:t>
            </a:r>
            <a:r>
              <a:rPr sz="2100" dirty="0">
                <a:latin typeface="Times New Roman"/>
                <a:cs typeface="Times New Roman"/>
              </a:rPr>
              <a:t>ductile </a:t>
            </a:r>
            <a:r>
              <a:rPr sz="2100" spc="-5" dirty="0">
                <a:latin typeface="Times New Roman"/>
                <a:cs typeface="Times New Roman"/>
              </a:rPr>
              <a:t>materials such as aluminum </a:t>
            </a:r>
            <a:r>
              <a:rPr sz="2100" dirty="0">
                <a:latin typeface="Times New Roman"/>
                <a:cs typeface="Times New Roman"/>
              </a:rPr>
              <a:t>and </a:t>
            </a:r>
            <a:r>
              <a:rPr sz="2100" spc="-5" dirty="0">
                <a:latin typeface="Times New Roman"/>
                <a:cs typeface="Times New Roman"/>
              </a:rPr>
              <a:t>medium </a:t>
            </a:r>
            <a:r>
              <a:rPr sz="2100" dirty="0">
                <a:latin typeface="Times New Roman"/>
                <a:cs typeface="Times New Roman"/>
              </a:rPr>
              <a:t>to high carbon </a:t>
            </a:r>
            <a:r>
              <a:rPr sz="2100" spc="-5" dirty="0">
                <a:latin typeface="Times New Roman"/>
                <a:cs typeface="Times New Roman"/>
              </a:rPr>
              <a:t>steels </a:t>
            </a:r>
            <a:r>
              <a:rPr sz="2100" dirty="0">
                <a:latin typeface="Times New Roman"/>
                <a:cs typeface="Times New Roman"/>
              </a:rPr>
              <a:t>do  not have a </a:t>
            </a:r>
            <a:r>
              <a:rPr sz="2100" spc="-5" dirty="0">
                <a:latin typeface="Times New Roman"/>
                <a:cs typeface="Times New Roman"/>
              </a:rPr>
              <a:t>well defined yield </a:t>
            </a:r>
            <a:r>
              <a:rPr sz="2100" dirty="0">
                <a:latin typeface="Times New Roman"/>
                <a:cs typeface="Times New Roman"/>
              </a:rPr>
              <a:t>point. </a:t>
            </a:r>
            <a:r>
              <a:rPr sz="2100" spc="-5" dirty="0">
                <a:latin typeface="Times New Roman"/>
                <a:cs typeface="Times New Roman"/>
              </a:rPr>
              <a:t>For </a:t>
            </a:r>
            <a:r>
              <a:rPr sz="2100" dirty="0">
                <a:latin typeface="Times New Roman"/>
                <a:cs typeface="Times New Roman"/>
              </a:rPr>
              <a:t>these </a:t>
            </a:r>
            <a:r>
              <a:rPr sz="2100" spc="-5" dirty="0">
                <a:latin typeface="Times New Roman"/>
                <a:cs typeface="Times New Roman"/>
              </a:rPr>
              <a:t>materials </a:t>
            </a:r>
            <a:r>
              <a:rPr sz="2100" dirty="0">
                <a:latin typeface="Times New Roman"/>
                <a:cs typeface="Times New Roman"/>
              </a:rPr>
              <a:t>the </a:t>
            </a:r>
            <a:r>
              <a:rPr sz="2100" spc="-5" dirty="0">
                <a:latin typeface="Times New Roman"/>
                <a:cs typeface="Times New Roman"/>
              </a:rPr>
              <a:t>yield </a:t>
            </a:r>
            <a:r>
              <a:rPr sz="2100" dirty="0">
                <a:latin typeface="Times New Roman"/>
                <a:cs typeface="Times New Roman"/>
              </a:rPr>
              <a:t>strength is  </a:t>
            </a:r>
            <a:r>
              <a:rPr sz="2100" spc="-5" dirty="0">
                <a:latin typeface="Times New Roman"/>
                <a:cs typeface="Times New Roman"/>
              </a:rPr>
              <a:t>typically determined </a:t>
            </a:r>
            <a:r>
              <a:rPr sz="2100" dirty="0">
                <a:latin typeface="Times New Roman"/>
                <a:cs typeface="Times New Roman"/>
              </a:rPr>
              <a:t>by </a:t>
            </a:r>
            <a:r>
              <a:rPr sz="2100" spc="-5" dirty="0">
                <a:solidFill>
                  <a:srgbClr val="FF0000"/>
                </a:solidFill>
                <a:latin typeface="Times New Roman"/>
                <a:cs typeface="Times New Roman"/>
              </a:rPr>
              <a:t>“</a:t>
            </a:r>
            <a:r>
              <a:rPr sz="21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offset method” </a:t>
            </a:r>
            <a:r>
              <a:rPr sz="2100" dirty="0">
                <a:latin typeface="Times New Roman"/>
                <a:cs typeface="Times New Roman"/>
              </a:rPr>
              <a:t>by </a:t>
            </a:r>
            <a:r>
              <a:rPr sz="2100" spc="-5" dirty="0">
                <a:latin typeface="Times New Roman"/>
                <a:cs typeface="Times New Roman"/>
              </a:rPr>
              <a:t>which </a:t>
            </a:r>
            <a:r>
              <a:rPr sz="2100" dirty="0">
                <a:latin typeface="Times New Roman"/>
                <a:cs typeface="Times New Roman"/>
              </a:rPr>
              <a:t>a line is drawn parallel to  linear portion of the curve and intersecting at </a:t>
            </a:r>
            <a:r>
              <a:rPr sz="2100" spc="-10" dirty="0">
                <a:latin typeface="Times New Roman"/>
                <a:cs typeface="Times New Roman"/>
              </a:rPr>
              <a:t>some </a:t>
            </a:r>
            <a:r>
              <a:rPr sz="2100" dirty="0">
                <a:latin typeface="Times New Roman"/>
                <a:cs typeface="Times New Roman"/>
              </a:rPr>
              <a:t>value </a:t>
            </a:r>
            <a:r>
              <a:rPr sz="2100" spc="-10" dirty="0">
                <a:latin typeface="Times New Roman"/>
                <a:cs typeface="Times New Roman"/>
              </a:rPr>
              <a:t>most </a:t>
            </a:r>
            <a:r>
              <a:rPr sz="2100" spc="-5" dirty="0">
                <a:latin typeface="Times New Roman"/>
                <a:cs typeface="Times New Roman"/>
              </a:rPr>
              <a:t>commonly  </a:t>
            </a:r>
            <a:r>
              <a:rPr sz="2100" dirty="0">
                <a:solidFill>
                  <a:srgbClr val="FF0000"/>
                </a:solidFill>
                <a:latin typeface="Times New Roman"/>
                <a:cs typeface="Times New Roman"/>
              </a:rPr>
              <a:t>0.2%.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(</a:t>
            </a:r>
            <a:r>
              <a:rPr sz="2400" dirty="0">
                <a:latin typeface="Times New Roman"/>
                <a:cs typeface="Times New Roman"/>
              </a:rPr>
              <a:t>generally </a:t>
            </a:r>
            <a:r>
              <a:rPr sz="2400" spc="-5" dirty="0">
                <a:latin typeface="Times New Roman"/>
                <a:cs typeface="Times New Roman"/>
              </a:rPr>
              <a:t>from </a:t>
            </a:r>
            <a:r>
              <a:rPr sz="2400" dirty="0">
                <a:latin typeface="Times New Roman"/>
                <a:cs typeface="Times New Roman"/>
              </a:rPr>
              <a:t>0.1% to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0.2%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)</a:t>
            </a:r>
            <a:r>
              <a:rPr sz="24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12700" marR="250825">
              <a:lnSpc>
                <a:spcPct val="100000"/>
              </a:lnSpc>
            </a:pPr>
            <a:r>
              <a:rPr sz="21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Upper </a:t>
            </a:r>
            <a:r>
              <a:rPr sz="2100" b="1" dirty="0">
                <a:solidFill>
                  <a:srgbClr val="FF0000"/>
                </a:solidFill>
                <a:latin typeface="Times New Roman"/>
                <a:cs typeface="Times New Roman"/>
              </a:rPr>
              <a:t>yield </a:t>
            </a:r>
            <a:r>
              <a:rPr sz="21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point: </a:t>
            </a:r>
            <a:r>
              <a:rPr sz="2100" spc="-5" dirty="0">
                <a:latin typeface="Times New Roman"/>
                <a:cs typeface="Times New Roman"/>
              </a:rPr>
              <a:t>which corresponds </a:t>
            </a:r>
            <a:r>
              <a:rPr sz="2100" dirty="0">
                <a:latin typeface="Times New Roman"/>
                <a:cs typeface="Times New Roman"/>
              </a:rPr>
              <a:t>to the load reached just </a:t>
            </a:r>
            <a:r>
              <a:rPr sz="2100" spc="-5" dirty="0">
                <a:latin typeface="Times New Roman"/>
                <a:cs typeface="Times New Roman"/>
              </a:rPr>
              <a:t>before </a:t>
            </a:r>
            <a:r>
              <a:rPr sz="2100" dirty="0">
                <a:latin typeface="Times New Roman"/>
                <a:cs typeface="Times New Roman"/>
              </a:rPr>
              <a:t>yield  </a:t>
            </a:r>
            <a:r>
              <a:rPr sz="2100" spc="-5" dirty="0">
                <a:latin typeface="Times New Roman"/>
                <a:cs typeface="Times New Roman"/>
              </a:rPr>
              <a:t>starts.</a:t>
            </a:r>
            <a:endParaRPr sz="2100">
              <a:latin typeface="Times New Roman"/>
              <a:cs typeface="Times New Roman"/>
            </a:endParaRPr>
          </a:p>
          <a:p>
            <a:pPr marL="12700" marR="67945">
              <a:lnSpc>
                <a:spcPct val="100000"/>
              </a:lnSpc>
            </a:pPr>
            <a:r>
              <a:rPr sz="21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Lower </a:t>
            </a:r>
            <a:r>
              <a:rPr sz="2100" b="1" dirty="0">
                <a:solidFill>
                  <a:srgbClr val="FF0000"/>
                </a:solidFill>
                <a:latin typeface="Times New Roman"/>
                <a:cs typeface="Times New Roman"/>
              </a:rPr>
              <a:t>yield </a:t>
            </a:r>
            <a:r>
              <a:rPr sz="21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point: </a:t>
            </a:r>
            <a:r>
              <a:rPr sz="2100" dirty="0">
                <a:latin typeface="Times New Roman"/>
                <a:cs typeface="Times New Roman"/>
              </a:rPr>
              <a:t>which corresponding to the load required </a:t>
            </a:r>
            <a:r>
              <a:rPr sz="2100" spc="-5" dirty="0">
                <a:latin typeface="Times New Roman"/>
                <a:cs typeface="Times New Roman"/>
              </a:rPr>
              <a:t>maintain </a:t>
            </a:r>
            <a:r>
              <a:rPr sz="2100" dirty="0">
                <a:latin typeface="Times New Roman"/>
                <a:cs typeface="Times New Roman"/>
              </a:rPr>
              <a:t>yield.  </a:t>
            </a:r>
            <a:r>
              <a:rPr sz="2100" spc="-5" dirty="0">
                <a:latin typeface="Times New Roman"/>
                <a:cs typeface="Times New Roman"/>
              </a:rPr>
              <a:t>Lower yield </a:t>
            </a:r>
            <a:r>
              <a:rPr sz="2100" dirty="0">
                <a:latin typeface="Times New Roman"/>
                <a:cs typeface="Times New Roman"/>
              </a:rPr>
              <a:t>point should be used to </a:t>
            </a:r>
            <a:r>
              <a:rPr sz="2100" spc="-5" dirty="0">
                <a:latin typeface="Times New Roman"/>
                <a:cs typeface="Times New Roman"/>
              </a:rPr>
              <a:t>determine </a:t>
            </a:r>
            <a:r>
              <a:rPr sz="2100" dirty="0">
                <a:latin typeface="Times New Roman"/>
                <a:cs typeface="Times New Roman"/>
              </a:rPr>
              <a:t>the </a:t>
            </a:r>
            <a:r>
              <a:rPr sz="2100" b="1" dirty="0">
                <a:solidFill>
                  <a:srgbClr val="FF0000"/>
                </a:solidFill>
                <a:latin typeface="Times New Roman"/>
                <a:cs typeface="Times New Roman"/>
              </a:rPr>
              <a:t>yield </a:t>
            </a:r>
            <a:r>
              <a:rPr sz="21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strength </a:t>
            </a:r>
            <a:r>
              <a:rPr sz="2100" b="1" dirty="0">
                <a:solidFill>
                  <a:srgbClr val="FF0000"/>
                </a:solidFill>
                <a:latin typeface="Times New Roman"/>
                <a:cs typeface="Times New Roman"/>
              </a:rPr>
              <a:t>of </a:t>
            </a:r>
            <a:r>
              <a:rPr sz="21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the  </a:t>
            </a:r>
            <a:r>
              <a:rPr sz="2100" b="1" dirty="0">
                <a:solidFill>
                  <a:srgbClr val="FF0000"/>
                </a:solidFill>
                <a:latin typeface="Times New Roman"/>
                <a:cs typeface="Times New Roman"/>
              </a:rPr>
              <a:t>material.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7469" y="6207759"/>
            <a:ext cx="101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pPr marL="38100">
                <a:lnSpc>
                  <a:spcPts val="1410"/>
                </a:lnSpc>
              </a:pPr>
              <a:t>15</a:t>
            </a:fld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pPr marL="38100">
                <a:lnSpc>
                  <a:spcPts val="1410"/>
                </a:lnSpc>
              </a:pPr>
              <a:t>16</a:t>
            </a:fld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3869" y="712470"/>
            <a:ext cx="7762875" cy="1609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1150" marR="30480" indent="-273050">
              <a:lnSpc>
                <a:spcPct val="100000"/>
              </a:lnSpc>
              <a:spcBef>
                <a:spcPts val="100"/>
              </a:spcBef>
            </a:pPr>
            <a:r>
              <a:rPr sz="3675" spc="22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b="1" spc="15" dirty="0">
                <a:solidFill>
                  <a:srgbClr val="FF0000"/>
                </a:solidFill>
                <a:latin typeface="Arial"/>
                <a:cs typeface="Arial"/>
              </a:rPr>
              <a:t>Yield </a:t>
            </a:r>
            <a:r>
              <a:rPr sz="2600" b="1" spc="-10" dirty="0">
                <a:solidFill>
                  <a:srgbClr val="FF0000"/>
                </a:solidFill>
                <a:latin typeface="Arial"/>
                <a:cs typeface="Arial"/>
              </a:rPr>
              <a:t>strength: </a:t>
            </a:r>
            <a:r>
              <a:rPr sz="2600" spc="70" dirty="0">
                <a:solidFill>
                  <a:srgbClr val="000000"/>
                </a:solidFill>
                <a:latin typeface="Times New Roman"/>
                <a:cs typeface="Times New Roman"/>
              </a:rPr>
              <a:t>you </a:t>
            </a:r>
            <a:r>
              <a:rPr sz="2600" spc="114" dirty="0">
                <a:solidFill>
                  <a:srgbClr val="000000"/>
                </a:solidFill>
                <a:latin typeface="Times New Roman"/>
                <a:cs typeface="Times New Roman"/>
              </a:rPr>
              <a:t>can </a:t>
            </a:r>
            <a:r>
              <a:rPr sz="2600" spc="100" dirty="0">
                <a:solidFill>
                  <a:srgbClr val="000000"/>
                </a:solidFill>
                <a:latin typeface="Times New Roman"/>
                <a:cs typeface="Times New Roman"/>
              </a:rPr>
              <a:t>draw </a:t>
            </a:r>
            <a:r>
              <a:rPr sz="2600" spc="90" dirty="0">
                <a:solidFill>
                  <a:srgbClr val="000000"/>
                </a:solidFill>
                <a:latin typeface="Times New Roman"/>
                <a:cs typeface="Times New Roman"/>
              </a:rPr>
              <a:t>a </a:t>
            </a:r>
            <a:r>
              <a:rPr sz="2600" spc="75" dirty="0">
                <a:solidFill>
                  <a:srgbClr val="000000"/>
                </a:solidFill>
                <a:latin typeface="Times New Roman"/>
                <a:cs typeface="Times New Roman"/>
              </a:rPr>
              <a:t>line </a:t>
            </a:r>
            <a:r>
              <a:rPr sz="2600" spc="70" dirty="0">
                <a:solidFill>
                  <a:srgbClr val="000000"/>
                </a:solidFill>
                <a:latin typeface="Times New Roman"/>
                <a:cs typeface="Times New Roman"/>
              </a:rPr>
              <a:t>parallel </a:t>
            </a:r>
            <a:r>
              <a:rPr sz="2600" spc="155" dirty="0">
                <a:solidFill>
                  <a:srgbClr val="000000"/>
                </a:solidFill>
                <a:latin typeface="Times New Roman"/>
                <a:cs typeface="Times New Roman"/>
              </a:rPr>
              <a:t>to </a:t>
            </a:r>
            <a:r>
              <a:rPr sz="2600" spc="160" dirty="0">
                <a:solidFill>
                  <a:srgbClr val="000000"/>
                </a:solidFill>
                <a:latin typeface="Times New Roman"/>
                <a:cs typeface="Times New Roman"/>
              </a:rPr>
              <a:t>the  </a:t>
            </a:r>
            <a:r>
              <a:rPr sz="2600" spc="75" dirty="0">
                <a:solidFill>
                  <a:srgbClr val="000000"/>
                </a:solidFill>
                <a:latin typeface="Times New Roman"/>
                <a:cs typeface="Times New Roman"/>
              </a:rPr>
              <a:t>initial </a:t>
            </a:r>
            <a:r>
              <a:rPr sz="2600" spc="85" dirty="0">
                <a:solidFill>
                  <a:srgbClr val="000000"/>
                </a:solidFill>
                <a:latin typeface="Times New Roman"/>
                <a:cs typeface="Times New Roman"/>
              </a:rPr>
              <a:t>linear </a:t>
            </a:r>
            <a:r>
              <a:rPr sz="2600" spc="110" dirty="0">
                <a:solidFill>
                  <a:srgbClr val="000000"/>
                </a:solidFill>
                <a:latin typeface="Times New Roman"/>
                <a:cs typeface="Times New Roman"/>
              </a:rPr>
              <a:t>portion, </a:t>
            </a:r>
            <a:r>
              <a:rPr sz="2600" spc="155" dirty="0">
                <a:solidFill>
                  <a:srgbClr val="000000"/>
                </a:solidFill>
                <a:latin typeface="Times New Roman"/>
                <a:cs typeface="Times New Roman"/>
              </a:rPr>
              <a:t>and </a:t>
            </a:r>
            <a:r>
              <a:rPr sz="2600" spc="105" dirty="0">
                <a:solidFill>
                  <a:srgbClr val="000000"/>
                </a:solidFill>
                <a:latin typeface="Times New Roman"/>
                <a:cs typeface="Times New Roman"/>
              </a:rPr>
              <a:t>where </a:t>
            </a:r>
            <a:r>
              <a:rPr sz="2600" spc="110" dirty="0">
                <a:solidFill>
                  <a:srgbClr val="000000"/>
                </a:solidFill>
                <a:latin typeface="Times New Roman"/>
                <a:cs typeface="Times New Roman"/>
              </a:rPr>
              <a:t>this </a:t>
            </a:r>
            <a:r>
              <a:rPr sz="2600" spc="75" dirty="0">
                <a:solidFill>
                  <a:srgbClr val="000000"/>
                </a:solidFill>
                <a:latin typeface="Times New Roman"/>
                <a:cs typeface="Times New Roman"/>
              </a:rPr>
              <a:t>line </a:t>
            </a:r>
            <a:r>
              <a:rPr sz="2600" spc="100" dirty="0">
                <a:solidFill>
                  <a:srgbClr val="000000"/>
                </a:solidFill>
                <a:latin typeface="Times New Roman"/>
                <a:cs typeface="Times New Roman"/>
              </a:rPr>
              <a:t>intersects  </a:t>
            </a:r>
            <a:r>
              <a:rPr sz="2600" spc="16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2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spc="75" dirty="0">
                <a:solidFill>
                  <a:srgbClr val="000000"/>
                </a:solidFill>
                <a:latin typeface="Times New Roman"/>
                <a:cs typeface="Times New Roman"/>
              </a:rPr>
              <a:t>curve</a:t>
            </a:r>
            <a:r>
              <a:rPr sz="2600" spc="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spc="20" dirty="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2600" spc="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spc="16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2600" spc="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spc="40" dirty="0">
                <a:solidFill>
                  <a:srgbClr val="000000"/>
                </a:solidFill>
                <a:latin typeface="Times New Roman"/>
                <a:cs typeface="Times New Roman"/>
              </a:rPr>
              <a:t>yield</a:t>
            </a:r>
            <a:r>
              <a:rPr sz="2600" spc="-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spc="110" dirty="0">
                <a:solidFill>
                  <a:srgbClr val="000000"/>
                </a:solidFill>
                <a:latin typeface="Times New Roman"/>
                <a:cs typeface="Times New Roman"/>
              </a:rPr>
              <a:t>point.</a:t>
            </a:r>
            <a:r>
              <a:rPr sz="2600" spc="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spc="1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2600" spc="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spc="-340" dirty="0">
                <a:solidFill>
                  <a:srgbClr val="000000"/>
                </a:solidFill>
                <a:latin typeface="Times New Roman"/>
                <a:cs typeface="Times New Roman"/>
              </a:rPr>
              <a:t>Y</a:t>
            </a:r>
            <a:r>
              <a:rPr sz="2600" spc="-3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spc="110" dirty="0">
                <a:solidFill>
                  <a:srgbClr val="000000"/>
                </a:solidFill>
                <a:latin typeface="Times New Roman"/>
                <a:cs typeface="Times New Roman"/>
              </a:rPr>
              <a:t>coordinate</a:t>
            </a:r>
            <a:r>
              <a:rPr sz="2600" spc="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spc="15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2600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spc="110" dirty="0">
                <a:solidFill>
                  <a:srgbClr val="000000"/>
                </a:solidFill>
                <a:latin typeface="Times New Roman"/>
                <a:cs typeface="Times New Roman"/>
              </a:rPr>
              <a:t>this  </a:t>
            </a:r>
            <a:r>
              <a:rPr sz="2600" spc="130" dirty="0">
                <a:solidFill>
                  <a:srgbClr val="000000"/>
                </a:solidFill>
                <a:latin typeface="Times New Roman"/>
                <a:cs typeface="Times New Roman"/>
              </a:rPr>
              <a:t>point </a:t>
            </a:r>
            <a:r>
              <a:rPr sz="2600" spc="20" dirty="0">
                <a:solidFill>
                  <a:srgbClr val="000000"/>
                </a:solidFill>
                <a:latin typeface="Times New Roman"/>
                <a:cs typeface="Times New Roman"/>
              </a:rPr>
              <a:t>is </a:t>
            </a:r>
            <a:r>
              <a:rPr sz="2600" spc="165" dirty="0">
                <a:solidFill>
                  <a:srgbClr val="000000"/>
                </a:solidFill>
                <a:latin typeface="Times New Roman"/>
                <a:cs typeface="Times New Roman"/>
              </a:rPr>
              <a:t>the </a:t>
            </a:r>
            <a:r>
              <a:rPr sz="2600" spc="40" dirty="0">
                <a:solidFill>
                  <a:srgbClr val="000000"/>
                </a:solidFill>
                <a:latin typeface="Times New Roman"/>
                <a:cs typeface="Times New Roman"/>
              </a:rPr>
              <a:t>yield</a:t>
            </a:r>
            <a:r>
              <a:rPr sz="2600" spc="-3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spc="120" dirty="0">
                <a:solidFill>
                  <a:srgbClr val="000000"/>
                </a:solidFill>
                <a:latin typeface="Times New Roman"/>
                <a:cs typeface="Times New Roman"/>
              </a:rPr>
              <a:t>strength.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40789" y="2374900"/>
            <a:ext cx="6469380" cy="3657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901950" y="6022340"/>
            <a:ext cx="45764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Figure: </a:t>
            </a:r>
            <a:r>
              <a:rPr sz="2400" spc="-5" dirty="0">
                <a:latin typeface="Times New Roman"/>
                <a:cs typeface="Times New Roman"/>
              </a:rPr>
              <a:t>Yield </a:t>
            </a:r>
            <a:r>
              <a:rPr sz="2400" dirty="0">
                <a:latin typeface="Times New Roman"/>
                <a:cs typeface="Times New Roman"/>
              </a:rPr>
              <a:t>strength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determination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pPr marL="38100">
                <a:lnSpc>
                  <a:spcPts val="1410"/>
                </a:lnSpc>
              </a:pPr>
              <a:t>17</a:t>
            </a:fld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1159" y="0"/>
            <a:ext cx="8058150" cy="628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7469" y="70104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pPr marL="38100">
                <a:lnSpc>
                  <a:spcPts val="1410"/>
                </a:lnSpc>
              </a:pPr>
              <a:t>18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77469" y="179832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469" y="3992879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469" y="472440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469" y="545592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4669" y="721359"/>
            <a:ext cx="8505825" cy="5877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404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Ultimate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Strength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: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10" dirty="0">
                <a:latin typeface="Times New Roman"/>
                <a:cs typeface="Times New Roman"/>
              </a:rPr>
              <a:t>maximum </a:t>
            </a:r>
            <a:r>
              <a:rPr sz="2400" dirty="0">
                <a:latin typeface="Times New Roman"/>
                <a:cs typeface="Times New Roman"/>
              </a:rPr>
              <a:t>ordinate in the </a:t>
            </a:r>
            <a:r>
              <a:rPr sz="2400" spc="-5" dirty="0">
                <a:latin typeface="Times New Roman"/>
                <a:cs typeface="Times New Roman"/>
              </a:rPr>
              <a:t>stress-strain  </a:t>
            </a:r>
            <a:r>
              <a:rPr sz="2400" dirty="0">
                <a:latin typeface="Times New Roman"/>
                <a:cs typeface="Times New Roman"/>
              </a:rPr>
              <a:t>diagram is the </a:t>
            </a:r>
            <a:r>
              <a:rPr sz="2400" b="1" dirty="0">
                <a:latin typeface="Times New Roman"/>
                <a:cs typeface="Times New Roman"/>
              </a:rPr>
              <a:t>ultimate </a:t>
            </a:r>
            <a:r>
              <a:rPr sz="2400" b="1" spc="-5" dirty="0">
                <a:latin typeface="Times New Roman"/>
                <a:cs typeface="Times New Roman"/>
              </a:rPr>
              <a:t>strength </a:t>
            </a:r>
            <a:r>
              <a:rPr sz="2400" b="1" dirty="0">
                <a:latin typeface="Times New Roman"/>
                <a:cs typeface="Times New Roman"/>
              </a:rPr>
              <a:t>or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tensile strength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.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This </a:t>
            </a:r>
            <a:r>
              <a:rPr sz="2400" spc="5" dirty="0">
                <a:solidFill>
                  <a:srgbClr val="FF0000"/>
                </a:solidFill>
                <a:latin typeface="Times New Roman"/>
                <a:cs typeface="Times New Roman"/>
              </a:rPr>
              <a:t>is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the  </a:t>
            </a: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maximum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load the 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specimen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sustains during the</a:t>
            </a:r>
            <a:r>
              <a:rPr sz="240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test.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Necking: </a:t>
            </a:r>
            <a:r>
              <a:rPr sz="2400" spc="-5" dirty="0">
                <a:latin typeface="Times New Roman"/>
                <a:cs typeface="Times New Roman"/>
              </a:rPr>
              <a:t>After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ultimate stress, </a:t>
            </a:r>
            <a:r>
              <a:rPr sz="2400" dirty="0">
                <a:latin typeface="Times New Roman"/>
                <a:cs typeface="Times New Roman"/>
              </a:rPr>
              <a:t>the cross sectional area begin to  </a:t>
            </a:r>
            <a:r>
              <a:rPr sz="2400" spc="-5" dirty="0">
                <a:latin typeface="Times New Roman"/>
                <a:cs typeface="Times New Roman"/>
              </a:rPr>
              <a:t>decrease </a:t>
            </a:r>
            <a:r>
              <a:rPr sz="2400" dirty="0">
                <a:latin typeface="Times New Roman"/>
                <a:cs typeface="Times New Roman"/>
              </a:rPr>
              <a:t>in a region of the </a:t>
            </a:r>
            <a:r>
              <a:rPr sz="2400" spc="-5" dirty="0">
                <a:latin typeface="Times New Roman"/>
                <a:cs typeface="Times New Roman"/>
              </a:rPr>
              <a:t>specimen </a:t>
            </a:r>
            <a:r>
              <a:rPr sz="2400" dirty="0">
                <a:latin typeface="Times New Roman"/>
                <a:cs typeface="Times New Roman"/>
              </a:rPr>
              <a:t>because of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local </a:t>
            </a:r>
            <a:r>
              <a:rPr sz="2400" spc="5" dirty="0">
                <a:solidFill>
                  <a:srgbClr val="FF0000"/>
                </a:solidFill>
                <a:latin typeface="Times New Roman"/>
                <a:cs typeface="Times New Roman"/>
              </a:rPr>
              <a:t>instability</a:t>
            </a:r>
            <a:r>
              <a:rPr sz="2400" spc="5" dirty="0">
                <a:latin typeface="Times New Roman"/>
                <a:cs typeface="Times New Roman"/>
              </a:rPr>
              <a:t>. </a:t>
            </a:r>
            <a:r>
              <a:rPr sz="2400" dirty="0">
                <a:latin typeface="Times New Roman"/>
                <a:cs typeface="Times New Roman"/>
              </a:rPr>
              <a:t>This  </a:t>
            </a:r>
            <a:r>
              <a:rPr sz="2400" spc="-5" dirty="0">
                <a:latin typeface="Times New Roman"/>
                <a:cs typeface="Times New Roman"/>
              </a:rPr>
              <a:t>phenomenon </a:t>
            </a:r>
            <a:r>
              <a:rPr sz="2400" spc="5" dirty="0">
                <a:latin typeface="Times New Roman"/>
                <a:cs typeface="Times New Roman"/>
              </a:rPr>
              <a:t>is </a:t>
            </a:r>
            <a:r>
              <a:rPr sz="2400" spc="-5" dirty="0">
                <a:latin typeface="Times New Roman"/>
                <a:cs typeface="Times New Roman"/>
              </a:rPr>
              <a:t>known </a:t>
            </a:r>
            <a:r>
              <a:rPr sz="2400" dirty="0">
                <a:latin typeface="Times New Roman"/>
                <a:cs typeface="Times New Roman"/>
              </a:rPr>
              <a:t>as </a:t>
            </a:r>
            <a:r>
              <a:rPr sz="2400" b="1" dirty="0">
                <a:latin typeface="Times New Roman"/>
                <a:cs typeface="Times New Roman"/>
              </a:rPr>
              <a:t>necking</a:t>
            </a:r>
            <a:r>
              <a:rPr sz="2400" dirty="0">
                <a:latin typeface="Times New Roman"/>
                <a:cs typeface="Times New Roman"/>
              </a:rPr>
              <a:t>. </a:t>
            </a:r>
            <a:r>
              <a:rPr sz="2400" spc="-5" dirty="0">
                <a:latin typeface="Times New Roman"/>
                <a:cs typeface="Times New Roman"/>
              </a:rPr>
              <a:t>After </a:t>
            </a:r>
            <a:r>
              <a:rPr sz="2400" dirty="0">
                <a:latin typeface="Times New Roman"/>
                <a:cs typeface="Times New Roman"/>
              </a:rPr>
              <a:t>necking has </a:t>
            </a:r>
            <a:r>
              <a:rPr sz="2400" spc="-5" dirty="0">
                <a:latin typeface="Times New Roman"/>
                <a:cs typeface="Times New Roman"/>
              </a:rPr>
              <a:t>been  </a:t>
            </a:r>
            <a:r>
              <a:rPr sz="2400" dirty="0">
                <a:latin typeface="Times New Roman"/>
                <a:cs typeface="Times New Roman"/>
              </a:rPr>
              <a:t>beginning, </a:t>
            </a:r>
            <a:r>
              <a:rPr sz="2400" spc="-5" dirty="0">
                <a:latin typeface="Times New Roman"/>
                <a:cs typeface="Times New Roman"/>
              </a:rPr>
              <a:t>we </a:t>
            </a:r>
            <a:r>
              <a:rPr sz="2400" dirty="0">
                <a:latin typeface="Times New Roman"/>
                <a:cs typeface="Times New Roman"/>
              </a:rPr>
              <a:t>note that rupture occurs at an angle of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45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degree </a:t>
            </a:r>
            <a:r>
              <a:rPr sz="2400" spc="-5" dirty="0">
                <a:latin typeface="Times New Roman"/>
                <a:cs typeface="Times New Roman"/>
              </a:rPr>
              <a:t>with  </a:t>
            </a:r>
            <a:r>
              <a:rPr sz="2400" dirty="0">
                <a:latin typeface="Times New Roman"/>
                <a:cs typeface="Times New Roman"/>
              </a:rPr>
              <a:t>the original </a:t>
            </a:r>
            <a:r>
              <a:rPr sz="2400" spc="-5" dirty="0">
                <a:latin typeface="Times New Roman"/>
                <a:cs typeface="Times New Roman"/>
              </a:rPr>
              <a:t>surface </a:t>
            </a:r>
            <a:r>
              <a:rPr sz="2400" dirty="0">
                <a:latin typeface="Times New Roman"/>
                <a:cs typeface="Times New Roman"/>
              </a:rPr>
              <a:t>of the </a:t>
            </a:r>
            <a:r>
              <a:rPr sz="2400" spc="-5" dirty="0">
                <a:latin typeface="Times New Roman"/>
                <a:cs typeface="Times New Roman"/>
              </a:rPr>
              <a:t>specimen.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This indicates that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shear  stresses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are responsible 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for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failure of the ductile</a:t>
            </a: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materials.</a:t>
            </a:r>
            <a:endParaRPr sz="2400">
              <a:latin typeface="Times New Roman"/>
              <a:cs typeface="Times New Roman"/>
            </a:endParaRPr>
          </a:p>
          <a:p>
            <a:pPr marL="12700" marR="43180">
              <a:lnSpc>
                <a:spcPct val="100000"/>
              </a:lnSpc>
            </a:pP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Rapture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or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Fracture: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specimen spilt </a:t>
            </a:r>
            <a:r>
              <a:rPr sz="2400" dirty="0">
                <a:latin typeface="Times New Roman"/>
                <a:cs typeface="Times New Roman"/>
              </a:rPr>
              <a:t>into two </a:t>
            </a:r>
            <a:r>
              <a:rPr sz="2400" spc="-5" dirty="0">
                <a:latin typeface="Times New Roman"/>
                <a:cs typeface="Times New Roman"/>
              </a:rPr>
              <a:t>or </a:t>
            </a:r>
            <a:r>
              <a:rPr sz="2400" spc="-10" dirty="0">
                <a:latin typeface="Times New Roman"/>
                <a:cs typeface="Times New Roman"/>
              </a:rPr>
              <a:t>more </a:t>
            </a:r>
            <a:r>
              <a:rPr sz="2400" spc="-5" dirty="0">
                <a:latin typeface="Times New Roman"/>
                <a:cs typeface="Times New Roman"/>
              </a:rPr>
              <a:t>pieces </a:t>
            </a:r>
            <a:r>
              <a:rPr sz="2400" dirty="0">
                <a:latin typeface="Times New Roman"/>
                <a:cs typeface="Times New Roman"/>
              </a:rPr>
              <a:t>or  break into</a:t>
            </a:r>
            <a:r>
              <a:rPr sz="2400" spc="-5" dirty="0">
                <a:latin typeface="Times New Roman"/>
                <a:cs typeface="Times New Roman"/>
              </a:rPr>
              <a:t> parts.</a:t>
            </a:r>
            <a:endParaRPr sz="2400">
              <a:latin typeface="Times New Roman"/>
              <a:cs typeface="Times New Roman"/>
            </a:endParaRPr>
          </a:p>
          <a:p>
            <a:pPr marL="12700" marR="217170">
              <a:lnSpc>
                <a:spcPct val="100000"/>
              </a:lnSpc>
            </a:pP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Rapture Strength: </a:t>
            </a:r>
            <a:r>
              <a:rPr sz="2400" dirty="0">
                <a:latin typeface="Times New Roman"/>
                <a:cs typeface="Times New Roman"/>
              </a:rPr>
              <a:t>is the strength </a:t>
            </a:r>
            <a:r>
              <a:rPr sz="2400" spc="-5" dirty="0">
                <a:latin typeface="Times New Roman"/>
                <a:cs typeface="Times New Roman"/>
              </a:rPr>
              <a:t>of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material </a:t>
            </a:r>
            <a:r>
              <a:rPr sz="2400" dirty="0">
                <a:latin typeface="Times New Roman"/>
                <a:cs typeface="Times New Roman"/>
              </a:rPr>
              <a:t>at rupture. This is  </a:t>
            </a:r>
            <a:r>
              <a:rPr sz="2400" spc="-5" dirty="0">
                <a:latin typeface="Times New Roman"/>
                <a:cs typeface="Times New Roman"/>
              </a:rPr>
              <a:t>also known </a:t>
            </a:r>
            <a:r>
              <a:rPr sz="2400" dirty="0">
                <a:latin typeface="Times New Roman"/>
                <a:cs typeface="Times New Roman"/>
              </a:rPr>
              <a:t>as the breaking strength.</a:t>
            </a:r>
            <a:endParaRPr sz="2400">
              <a:latin typeface="Times New Roman"/>
              <a:cs typeface="Times New Roman"/>
            </a:endParaRPr>
          </a:p>
          <a:p>
            <a:pPr marL="12700" marR="102870">
              <a:lnSpc>
                <a:spcPct val="100000"/>
              </a:lnSpc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Strain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Hardening: </a:t>
            </a:r>
            <a:r>
              <a:rPr sz="2400" dirty="0">
                <a:latin typeface="Times New Roman"/>
                <a:cs typeface="Times New Roman"/>
              </a:rPr>
              <a:t>The stress </a:t>
            </a:r>
            <a:r>
              <a:rPr sz="2400" spc="-10" dirty="0">
                <a:latin typeface="Times New Roman"/>
                <a:cs typeface="Times New Roman"/>
              </a:rPr>
              <a:t>must </a:t>
            </a:r>
            <a:r>
              <a:rPr sz="2400" dirty="0">
                <a:latin typeface="Times New Roman"/>
                <a:cs typeface="Times New Roman"/>
              </a:rPr>
              <a:t>be </a:t>
            </a:r>
            <a:r>
              <a:rPr sz="2400" b="1" spc="-5" dirty="0">
                <a:latin typeface="Times New Roman"/>
                <a:cs typeface="Times New Roman"/>
              </a:rPr>
              <a:t>increased </a:t>
            </a:r>
            <a:r>
              <a:rPr sz="2400" dirty="0">
                <a:latin typeface="Times New Roman"/>
                <a:cs typeface="Times New Roman"/>
              </a:rPr>
              <a:t>to keep elongating  the </a:t>
            </a:r>
            <a:r>
              <a:rPr sz="2400" spc="-5" dirty="0">
                <a:latin typeface="Times New Roman"/>
                <a:cs typeface="Times New Roman"/>
              </a:rPr>
              <a:t>specimen, </a:t>
            </a:r>
            <a:r>
              <a:rPr sz="2400" dirty="0">
                <a:latin typeface="Times New Roman"/>
                <a:cs typeface="Times New Roman"/>
              </a:rPr>
              <a:t>until the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maximum </a:t>
            </a:r>
            <a:r>
              <a:rPr sz="2400" dirty="0">
                <a:latin typeface="Times New Roman"/>
                <a:cs typeface="Times New Roman"/>
              </a:rPr>
              <a:t>value has </a:t>
            </a:r>
            <a:r>
              <a:rPr sz="2400" spc="-5" dirty="0">
                <a:latin typeface="Times New Roman"/>
                <a:cs typeface="Times New Roman"/>
              </a:rPr>
              <a:t>been </a:t>
            </a:r>
            <a:r>
              <a:rPr sz="2400" dirty="0">
                <a:latin typeface="Times New Roman"/>
                <a:cs typeface="Times New Roman"/>
              </a:rPr>
              <a:t>reached. This </a:t>
            </a:r>
            <a:r>
              <a:rPr sz="2400" spc="5" dirty="0">
                <a:latin typeface="Times New Roman"/>
                <a:cs typeface="Times New Roman"/>
              </a:rPr>
              <a:t>is  </a:t>
            </a:r>
            <a:r>
              <a:rPr sz="2400" dirty="0">
                <a:latin typeface="Times New Roman"/>
                <a:cs typeface="Times New Roman"/>
              </a:rPr>
              <a:t>due to a property of the </a:t>
            </a:r>
            <a:r>
              <a:rPr sz="2400" spc="-5" dirty="0">
                <a:latin typeface="Times New Roman"/>
                <a:cs typeface="Times New Roman"/>
              </a:rPr>
              <a:t>material known </a:t>
            </a:r>
            <a:r>
              <a:rPr sz="2400" dirty="0">
                <a:latin typeface="Times New Roman"/>
                <a:cs typeface="Times New Roman"/>
              </a:rPr>
              <a:t>as </a:t>
            </a:r>
            <a:r>
              <a:rPr sz="2400" b="1" dirty="0">
                <a:latin typeface="Times New Roman"/>
                <a:cs typeface="Times New Roman"/>
              </a:rPr>
              <a:t>strain</a:t>
            </a:r>
            <a:r>
              <a:rPr sz="2400" b="1" spc="1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hardening.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1159" y="0"/>
            <a:ext cx="8058150" cy="628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7469" y="699770"/>
            <a:ext cx="14160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FF0000"/>
                </a:solidFill>
                <a:latin typeface="Times New Roman"/>
                <a:cs typeface="Times New Roman"/>
              </a:rPr>
              <a:t>•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pPr marL="38100">
                <a:lnSpc>
                  <a:spcPts val="1410"/>
                </a:lnSpc>
              </a:pPr>
              <a:t>19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77469" y="2283459"/>
            <a:ext cx="14160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Times New Roman"/>
                <a:cs typeface="Times New Roman"/>
              </a:rPr>
              <a:t>•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469" y="3868420"/>
            <a:ext cx="14160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Times New Roman"/>
                <a:cs typeface="Times New Roman"/>
              </a:rPr>
              <a:t>•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4669" y="721359"/>
            <a:ext cx="8484235" cy="4777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27329">
              <a:lnSpc>
                <a:spcPct val="100000"/>
              </a:lnSpc>
              <a:spcBef>
                <a:spcPts val="100"/>
              </a:spcBef>
            </a:pPr>
            <a:r>
              <a:rPr sz="2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Plasticity </a:t>
            </a:r>
            <a:r>
              <a:rPr sz="2600" dirty="0">
                <a:solidFill>
                  <a:srgbClr val="FF0000"/>
                </a:solidFill>
                <a:latin typeface="Times New Roman"/>
                <a:cs typeface="Times New Roman"/>
              </a:rPr>
              <a:t>or </a:t>
            </a:r>
            <a:r>
              <a:rPr sz="2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plastic </a:t>
            </a:r>
            <a:r>
              <a:rPr sz="2600" b="1" dirty="0">
                <a:solidFill>
                  <a:srgbClr val="FF0000"/>
                </a:solidFill>
                <a:latin typeface="Times New Roman"/>
                <a:cs typeface="Times New Roman"/>
              </a:rPr>
              <a:t>deformation: </a:t>
            </a:r>
            <a:r>
              <a:rPr sz="2600" spc="-5" dirty="0">
                <a:latin typeface="Times New Roman"/>
                <a:cs typeface="Times New Roman"/>
              </a:rPr>
              <a:t>is the opposite </a:t>
            </a:r>
            <a:r>
              <a:rPr sz="2600" dirty="0">
                <a:latin typeface="Times New Roman"/>
                <a:cs typeface="Times New Roman"/>
              </a:rPr>
              <a:t>of </a:t>
            </a:r>
            <a:r>
              <a:rPr sz="2600" spc="-5" dirty="0">
                <a:latin typeface="Times New Roman"/>
                <a:cs typeface="Times New Roman"/>
              </a:rPr>
              <a:t>elastic  deformation </a:t>
            </a:r>
            <a:r>
              <a:rPr sz="2600" dirty="0">
                <a:latin typeface="Times New Roman"/>
                <a:cs typeface="Times New Roman"/>
              </a:rPr>
              <a:t>and </a:t>
            </a:r>
            <a:r>
              <a:rPr sz="2600" spc="-5" dirty="0">
                <a:latin typeface="Times New Roman"/>
                <a:cs typeface="Times New Roman"/>
              </a:rPr>
              <a:t>is accepted </a:t>
            </a:r>
            <a:r>
              <a:rPr sz="2600" dirty="0">
                <a:latin typeface="Times New Roman"/>
                <a:cs typeface="Times New Roman"/>
              </a:rPr>
              <a:t>as </a:t>
            </a:r>
            <a:r>
              <a:rPr sz="2600" b="1" spc="-5" dirty="0">
                <a:solidFill>
                  <a:srgbClr val="BF0000"/>
                </a:solidFill>
                <a:latin typeface="Times New Roman"/>
                <a:cs typeface="Times New Roman"/>
              </a:rPr>
              <a:t>unrecoverable </a:t>
            </a:r>
            <a:r>
              <a:rPr sz="2600" b="1" dirty="0">
                <a:solidFill>
                  <a:srgbClr val="BF0000"/>
                </a:solidFill>
                <a:latin typeface="Times New Roman"/>
                <a:cs typeface="Times New Roman"/>
              </a:rPr>
              <a:t>strain</a:t>
            </a:r>
            <a:r>
              <a:rPr sz="2600" dirty="0">
                <a:latin typeface="Times New Roman"/>
                <a:cs typeface="Times New Roman"/>
              </a:rPr>
              <a:t>. </a:t>
            </a:r>
            <a:r>
              <a:rPr sz="2600" spc="-5" dirty="0">
                <a:latin typeface="Times New Roman"/>
                <a:cs typeface="Times New Roman"/>
              </a:rPr>
              <a:t>Plastic  deformation is retained even after the relaxation </a:t>
            </a:r>
            <a:r>
              <a:rPr sz="2600" dirty="0">
                <a:latin typeface="Times New Roman"/>
                <a:cs typeface="Times New Roman"/>
              </a:rPr>
              <a:t>of the </a:t>
            </a:r>
            <a:r>
              <a:rPr sz="2600" spc="-5" dirty="0">
                <a:latin typeface="Times New Roman"/>
                <a:cs typeface="Times New Roman"/>
              </a:rPr>
              <a:t>applied  stress.</a:t>
            </a:r>
            <a:endParaRPr sz="2600">
              <a:latin typeface="Times New Roman"/>
              <a:cs typeface="Times New Roman"/>
            </a:endParaRPr>
          </a:p>
          <a:p>
            <a:pPr marL="12700" marR="5080">
              <a:lnSpc>
                <a:spcPts val="3120"/>
              </a:lnSpc>
              <a:spcBef>
                <a:spcPts val="95"/>
              </a:spcBef>
            </a:pPr>
            <a:r>
              <a:rPr sz="2600" spc="-5" dirty="0">
                <a:latin typeface="Times New Roman"/>
                <a:cs typeface="Times New Roman"/>
              </a:rPr>
              <a:t>Most materials in </a:t>
            </a:r>
            <a:r>
              <a:rPr sz="2600" dirty="0">
                <a:latin typeface="Times New Roman"/>
                <a:cs typeface="Times New Roman"/>
              </a:rPr>
              <a:t>the </a:t>
            </a:r>
            <a:r>
              <a:rPr sz="2600" spc="-5" dirty="0">
                <a:latin typeface="Times New Roman"/>
                <a:cs typeface="Times New Roman"/>
              </a:rPr>
              <a:t>linear-elastic category are usually capable  </a:t>
            </a:r>
            <a:r>
              <a:rPr sz="2600" dirty="0">
                <a:latin typeface="Times New Roman"/>
                <a:cs typeface="Times New Roman"/>
              </a:rPr>
              <a:t>of </a:t>
            </a:r>
            <a:r>
              <a:rPr sz="2600" spc="-5" dirty="0">
                <a:latin typeface="Times New Roman"/>
                <a:cs typeface="Times New Roman"/>
              </a:rPr>
              <a:t>plastic deformation</a:t>
            </a:r>
            <a:r>
              <a:rPr sz="2600" spc="-5" dirty="0">
                <a:solidFill>
                  <a:srgbClr val="BF0000"/>
                </a:solidFill>
                <a:latin typeface="Times New Roman"/>
                <a:cs typeface="Times New Roman"/>
              </a:rPr>
              <a:t>. </a:t>
            </a:r>
            <a:r>
              <a:rPr sz="2600" b="1" spc="-5" dirty="0">
                <a:solidFill>
                  <a:srgbClr val="BF0000"/>
                </a:solidFill>
                <a:latin typeface="Times New Roman"/>
                <a:cs typeface="Times New Roman"/>
              </a:rPr>
              <a:t>Brittle materials, like ceramics, </a:t>
            </a:r>
            <a:r>
              <a:rPr sz="2600" b="1" spc="5" dirty="0">
                <a:solidFill>
                  <a:srgbClr val="BF0000"/>
                </a:solidFill>
                <a:latin typeface="Times New Roman"/>
                <a:cs typeface="Times New Roman"/>
              </a:rPr>
              <a:t>do </a:t>
            </a:r>
            <a:r>
              <a:rPr sz="2600" b="1" dirty="0">
                <a:solidFill>
                  <a:srgbClr val="BF0000"/>
                </a:solidFill>
                <a:latin typeface="Times New Roman"/>
                <a:cs typeface="Times New Roman"/>
              </a:rPr>
              <a:t>not</a:t>
            </a:r>
            <a:endParaRPr sz="2600">
              <a:latin typeface="Times New Roman"/>
              <a:cs typeface="Times New Roman"/>
            </a:endParaRPr>
          </a:p>
          <a:p>
            <a:pPr marL="12700" marR="431165">
              <a:lnSpc>
                <a:spcPts val="3110"/>
              </a:lnSpc>
              <a:spcBef>
                <a:spcPts val="5"/>
              </a:spcBef>
            </a:pPr>
            <a:r>
              <a:rPr sz="2600" b="1" spc="-5" dirty="0">
                <a:solidFill>
                  <a:srgbClr val="BF0000"/>
                </a:solidFill>
                <a:latin typeface="Times New Roman"/>
                <a:cs typeface="Times New Roman"/>
              </a:rPr>
              <a:t>experience </a:t>
            </a:r>
            <a:r>
              <a:rPr sz="2600" b="1" dirty="0">
                <a:solidFill>
                  <a:srgbClr val="BF0000"/>
                </a:solidFill>
                <a:latin typeface="Times New Roman"/>
                <a:cs typeface="Times New Roman"/>
              </a:rPr>
              <a:t>any </a:t>
            </a:r>
            <a:r>
              <a:rPr sz="2600" b="1" spc="-5" dirty="0">
                <a:solidFill>
                  <a:srgbClr val="BF0000"/>
                </a:solidFill>
                <a:latin typeface="Times New Roman"/>
                <a:cs typeface="Times New Roman"/>
              </a:rPr>
              <a:t>plastic </a:t>
            </a:r>
            <a:r>
              <a:rPr sz="2600" b="1" dirty="0">
                <a:solidFill>
                  <a:srgbClr val="BF0000"/>
                </a:solidFill>
                <a:latin typeface="Times New Roman"/>
                <a:cs typeface="Times New Roman"/>
              </a:rPr>
              <a:t>deformation </a:t>
            </a:r>
            <a:r>
              <a:rPr sz="2600" dirty="0">
                <a:latin typeface="Times New Roman"/>
                <a:cs typeface="Times New Roman"/>
              </a:rPr>
              <a:t>and </a:t>
            </a:r>
            <a:r>
              <a:rPr sz="2600" spc="-5" dirty="0">
                <a:latin typeface="Times New Roman"/>
                <a:cs typeface="Times New Roman"/>
              </a:rPr>
              <a:t>will fracture </a:t>
            </a:r>
            <a:r>
              <a:rPr sz="2600" dirty="0">
                <a:latin typeface="Times New Roman"/>
                <a:cs typeface="Times New Roman"/>
              </a:rPr>
              <a:t>under  </a:t>
            </a:r>
            <a:r>
              <a:rPr sz="2600" spc="-5" dirty="0">
                <a:latin typeface="Times New Roman"/>
                <a:cs typeface="Times New Roman"/>
              </a:rPr>
              <a:t>relatively low</a:t>
            </a:r>
            <a:r>
              <a:rPr sz="2600" spc="3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stress.</a:t>
            </a:r>
            <a:endParaRPr sz="2600">
              <a:latin typeface="Times New Roman"/>
              <a:cs typeface="Times New Roman"/>
            </a:endParaRPr>
          </a:p>
          <a:p>
            <a:pPr marL="12700" marR="176530">
              <a:lnSpc>
                <a:spcPts val="3120"/>
              </a:lnSpc>
              <a:spcBef>
                <a:spcPts val="5"/>
              </a:spcBef>
            </a:pPr>
            <a:r>
              <a:rPr sz="2600" spc="-5" dirty="0">
                <a:latin typeface="Times New Roman"/>
                <a:cs typeface="Times New Roman"/>
              </a:rPr>
              <a:t>Consider the difference between </a:t>
            </a:r>
            <a:r>
              <a:rPr sz="2600" dirty="0">
                <a:latin typeface="Times New Roman"/>
                <a:cs typeface="Times New Roman"/>
              </a:rPr>
              <a:t>a </a:t>
            </a:r>
            <a:r>
              <a:rPr sz="2600" b="1" spc="-5" dirty="0">
                <a:solidFill>
                  <a:srgbClr val="BF0000"/>
                </a:solidFill>
                <a:latin typeface="Times New Roman"/>
                <a:cs typeface="Times New Roman"/>
              </a:rPr>
              <a:t>carrot </a:t>
            </a:r>
            <a:r>
              <a:rPr sz="2600" b="1" spc="5" dirty="0">
                <a:solidFill>
                  <a:srgbClr val="BF0000"/>
                </a:solidFill>
                <a:latin typeface="Times New Roman"/>
                <a:cs typeface="Times New Roman"/>
              </a:rPr>
              <a:t>and </a:t>
            </a:r>
            <a:r>
              <a:rPr sz="2600" b="1" spc="-5" dirty="0">
                <a:solidFill>
                  <a:srgbClr val="BF0000"/>
                </a:solidFill>
                <a:latin typeface="Times New Roman"/>
                <a:cs typeface="Times New Roman"/>
              </a:rPr>
              <a:t>chewed bubble  </a:t>
            </a:r>
            <a:r>
              <a:rPr sz="2600" b="1" dirty="0">
                <a:solidFill>
                  <a:srgbClr val="BF0000"/>
                </a:solidFill>
                <a:latin typeface="Times New Roman"/>
                <a:cs typeface="Times New Roman"/>
              </a:rPr>
              <a:t>gum</a:t>
            </a:r>
            <a:r>
              <a:rPr sz="2600" dirty="0">
                <a:latin typeface="Times New Roman"/>
                <a:cs typeface="Times New Roman"/>
              </a:rPr>
              <a:t>. </a:t>
            </a:r>
            <a:r>
              <a:rPr sz="2600" spc="-5" dirty="0">
                <a:latin typeface="Times New Roman"/>
                <a:cs typeface="Times New Roman"/>
              </a:rPr>
              <a:t>The carrot will stretch </a:t>
            </a:r>
            <a:r>
              <a:rPr sz="2600" dirty="0">
                <a:latin typeface="Times New Roman"/>
                <a:cs typeface="Times New Roman"/>
              </a:rPr>
              <a:t>very </a:t>
            </a:r>
            <a:r>
              <a:rPr sz="2600" spc="-5" dirty="0">
                <a:latin typeface="Times New Roman"/>
                <a:cs typeface="Times New Roman"/>
              </a:rPr>
              <a:t>little before breaking. The  </a:t>
            </a:r>
            <a:r>
              <a:rPr sz="2600" dirty="0">
                <a:latin typeface="Times New Roman"/>
                <a:cs typeface="Times New Roman"/>
              </a:rPr>
              <a:t>chewed bubble gum, on </a:t>
            </a:r>
            <a:r>
              <a:rPr sz="2600" spc="-5" dirty="0">
                <a:latin typeface="Times New Roman"/>
                <a:cs typeface="Times New Roman"/>
              </a:rPr>
              <a:t>the </a:t>
            </a:r>
            <a:r>
              <a:rPr sz="2600" dirty="0">
                <a:latin typeface="Times New Roman"/>
                <a:cs typeface="Times New Roman"/>
              </a:rPr>
              <a:t>other hand, </a:t>
            </a:r>
            <a:r>
              <a:rPr sz="2600" spc="-5" dirty="0">
                <a:latin typeface="Times New Roman"/>
                <a:cs typeface="Times New Roman"/>
              </a:rPr>
              <a:t>will plastically deform  enormously </a:t>
            </a:r>
            <a:r>
              <a:rPr sz="2600" dirty="0">
                <a:latin typeface="Times New Roman"/>
                <a:cs typeface="Times New Roman"/>
              </a:rPr>
              <a:t>before </a:t>
            </a:r>
            <a:r>
              <a:rPr sz="2600" spc="-5" dirty="0">
                <a:latin typeface="Times New Roman"/>
                <a:cs typeface="Times New Roman"/>
              </a:rPr>
              <a:t>finally</a:t>
            </a:r>
            <a:r>
              <a:rPr sz="2600" spc="4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breaking.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7068" y="368300"/>
            <a:ext cx="7237732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latin typeface="Carlito"/>
                <a:cs typeface="Carlito"/>
              </a:rPr>
              <a:t>Stress Strain</a:t>
            </a:r>
            <a:r>
              <a:rPr b="1" spc="-80" dirty="0">
                <a:latin typeface="Carlito"/>
                <a:cs typeface="Carlito"/>
              </a:rPr>
              <a:t> </a:t>
            </a:r>
            <a:r>
              <a:rPr b="1" spc="-5" dirty="0">
                <a:latin typeface="Carlito"/>
                <a:cs typeface="Carlito"/>
              </a:rPr>
              <a:t>Diagrams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9389" y="1454150"/>
            <a:ext cx="8618855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386080" marR="43180" indent="-271780">
              <a:lnSpc>
                <a:spcPts val="3890"/>
              </a:lnSpc>
              <a:spcBef>
                <a:spcPts val="585"/>
              </a:spcBef>
              <a:tabLst>
                <a:tab pos="1372870" algn="l"/>
                <a:tab pos="2201545" algn="l"/>
                <a:tab pos="2914015" algn="l"/>
                <a:tab pos="4260215" algn="l"/>
                <a:tab pos="5361305" algn="l"/>
              </a:tabLst>
            </a:pPr>
            <a:r>
              <a:rPr sz="5100" spc="15" baseline="6535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3600" b="1" spc="405" dirty="0">
                <a:latin typeface="Arial"/>
                <a:cs typeface="Arial"/>
              </a:rPr>
              <a:t>I</a:t>
            </a:r>
            <a:r>
              <a:rPr sz="3600" b="1" spc="200" dirty="0">
                <a:latin typeface="Arial"/>
                <a:cs typeface="Arial"/>
              </a:rPr>
              <a:t>t</a:t>
            </a:r>
            <a:r>
              <a:rPr sz="3600" b="1" dirty="0">
                <a:latin typeface="Arial"/>
                <a:cs typeface="Arial"/>
              </a:rPr>
              <a:t>	</a:t>
            </a:r>
            <a:r>
              <a:rPr sz="3600" b="1" spc="-65" dirty="0">
                <a:latin typeface="Arial"/>
                <a:cs typeface="Arial"/>
              </a:rPr>
              <a:t>i</a:t>
            </a:r>
            <a:r>
              <a:rPr sz="3600" b="1" spc="-114" dirty="0">
                <a:latin typeface="Arial"/>
                <a:cs typeface="Arial"/>
              </a:rPr>
              <a:t>s</a:t>
            </a:r>
            <a:r>
              <a:rPr sz="3600" b="1" dirty="0">
                <a:latin typeface="Arial"/>
                <a:cs typeface="Arial"/>
              </a:rPr>
              <a:t>	</a:t>
            </a:r>
            <a:r>
              <a:rPr sz="3600" b="1" spc="-75" dirty="0">
                <a:latin typeface="Arial"/>
                <a:cs typeface="Arial"/>
              </a:rPr>
              <a:t>a</a:t>
            </a:r>
            <a:r>
              <a:rPr sz="3600" b="1" dirty="0">
                <a:latin typeface="Arial"/>
                <a:cs typeface="Arial"/>
              </a:rPr>
              <a:t>	</a:t>
            </a:r>
            <a:r>
              <a:rPr sz="3600" b="1" spc="200" dirty="0">
                <a:latin typeface="Arial"/>
                <a:cs typeface="Arial"/>
              </a:rPr>
              <a:t>t</a:t>
            </a:r>
            <a:r>
              <a:rPr sz="3600" b="1" spc="-45" dirty="0">
                <a:latin typeface="Arial"/>
                <a:cs typeface="Arial"/>
              </a:rPr>
              <a:t>oo</a:t>
            </a:r>
            <a:r>
              <a:rPr sz="3600" b="1" spc="180" dirty="0">
                <a:latin typeface="Arial"/>
                <a:cs typeface="Arial"/>
              </a:rPr>
              <a:t>l</a:t>
            </a:r>
            <a:r>
              <a:rPr sz="3600" b="1" dirty="0">
                <a:latin typeface="Arial"/>
                <a:cs typeface="Arial"/>
              </a:rPr>
              <a:t>	</a:t>
            </a:r>
            <a:r>
              <a:rPr sz="3600" b="1" spc="70" dirty="0">
                <a:latin typeface="Arial"/>
                <a:cs typeface="Arial"/>
              </a:rPr>
              <a:t>f</a:t>
            </a:r>
            <a:r>
              <a:rPr sz="3600" b="1" spc="-45" dirty="0">
                <a:latin typeface="Arial"/>
                <a:cs typeface="Arial"/>
              </a:rPr>
              <a:t>o</a:t>
            </a:r>
            <a:r>
              <a:rPr sz="3600" b="1" spc="160" dirty="0">
                <a:latin typeface="Arial"/>
                <a:cs typeface="Arial"/>
              </a:rPr>
              <a:t>r</a:t>
            </a:r>
            <a:r>
              <a:rPr sz="3600" b="1" dirty="0">
                <a:latin typeface="Arial"/>
                <a:cs typeface="Arial"/>
              </a:rPr>
              <a:t>	</a:t>
            </a:r>
            <a:r>
              <a:rPr sz="3600" b="1" spc="55" dirty="0">
                <a:latin typeface="Arial"/>
                <a:cs typeface="Arial"/>
              </a:rPr>
              <a:t>u</a:t>
            </a:r>
            <a:r>
              <a:rPr sz="3600" b="1" spc="60" dirty="0">
                <a:latin typeface="Arial"/>
                <a:cs typeface="Arial"/>
              </a:rPr>
              <a:t>n</a:t>
            </a:r>
            <a:r>
              <a:rPr sz="3600" b="1" spc="55" dirty="0">
                <a:latin typeface="Arial"/>
                <a:cs typeface="Arial"/>
              </a:rPr>
              <a:t>d</a:t>
            </a:r>
            <a:r>
              <a:rPr sz="3600" b="1" spc="-80" dirty="0">
                <a:latin typeface="Arial"/>
                <a:cs typeface="Arial"/>
              </a:rPr>
              <a:t>e</a:t>
            </a:r>
            <a:r>
              <a:rPr sz="3600" b="1" spc="160" dirty="0">
                <a:latin typeface="Arial"/>
                <a:cs typeface="Arial"/>
              </a:rPr>
              <a:t>r</a:t>
            </a:r>
            <a:r>
              <a:rPr sz="3600" b="1" spc="-80" dirty="0">
                <a:latin typeface="Arial"/>
                <a:cs typeface="Arial"/>
              </a:rPr>
              <a:t>st</a:t>
            </a:r>
            <a:r>
              <a:rPr sz="3600" b="1" spc="-85" dirty="0">
                <a:latin typeface="Arial"/>
                <a:cs typeface="Arial"/>
              </a:rPr>
              <a:t>a</a:t>
            </a:r>
            <a:r>
              <a:rPr sz="3600" b="1" spc="60" dirty="0">
                <a:latin typeface="Arial"/>
                <a:cs typeface="Arial"/>
              </a:rPr>
              <a:t>n</a:t>
            </a:r>
            <a:r>
              <a:rPr sz="3600" b="1" spc="55" dirty="0">
                <a:latin typeface="Arial"/>
                <a:cs typeface="Arial"/>
              </a:rPr>
              <a:t>d</a:t>
            </a:r>
            <a:r>
              <a:rPr sz="3600" b="1" spc="10" dirty="0">
                <a:latin typeface="Arial"/>
                <a:cs typeface="Arial"/>
              </a:rPr>
              <a:t>ing  </a:t>
            </a:r>
            <a:r>
              <a:rPr sz="3600" b="1" spc="80" dirty="0">
                <a:solidFill>
                  <a:srgbClr val="FF0000"/>
                </a:solidFill>
                <a:latin typeface="Arial"/>
                <a:cs typeface="Arial"/>
              </a:rPr>
              <a:t>material </a:t>
            </a:r>
            <a:r>
              <a:rPr sz="3600" b="1" spc="10" dirty="0">
                <a:solidFill>
                  <a:srgbClr val="FF0000"/>
                </a:solidFill>
                <a:latin typeface="Arial"/>
                <a:cs typeface="Arial"/>
              </a:rPr>
              <a:t>behavior </a:t>
            </a:r>
            <a:r>
              <a:rPr sz="3600" b="1" spc="50" dirty="0">
                <a:solidFill>
                  <a:srgbClr val="FF0000"/>
                </a:solidFill>
                <a:latin typeface="Arial"/>
                <a:cs typeface="Arial"/>
              </a:rPr>
              <a:t>under</a:t>
            </a:r>
            <a:r>
              <a:rPr sz="3600" b="1" spc="-5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b="1" spc="20" dirty="0">
                <a:solidFill>
                  <a:srgbClr val="FF0000"/>
                </a:solidFill>
                <a:latin typeface="Arial"/>
                <a:cs typeface="Arial"/>
              </a:rPr>
              <a:t>load.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5590" y="2503170"/>
            <a:ext cx="8153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400" spc="-90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5400" b="1" spc="-135" baseline="-6172" dirty="0">
                <a:latin typeface="Arial"/>
                <a:cs typeface="Arial"/>
              </a:rPr>
              <a:t>A</a:t>
            </a:r>
            <a:endParaRPr sz="5400" baseline="-6172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47545" y="2555240"/>
            <a:ext cx="55600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66900" algn="l"/>
                <a:tab pos="3746500" algn="l"/>
              </a:tabLst>
            </a:pPr>
            <a:r>
              <a:rPr sz="3600" b="1" spc="-360" dirty="0">
                <a:latin typeface="Arial"/>
                <a:cs typeface="Arial"/>
              </a:rPr>
              <a:t>s</a:t>
            </a:r>
            <a:r>
              <a:rPr sz="3600" b="1" spc="160" dirty="0">
                <a:latin typeface="Arial"/>
                <a:cs typeface="Arial"/>
              </a:rPr>
              <a:t>t</a:t>
            </a:r>
            <a:r>
              <a:rPr sz="3600" b="1" spc="185" dirty="0">
                <a:latin typeface="Arial"/>
                <a:cs typeface="Arial"/>
              </a:rPr>
              <a:t>r</a:t>
            </a:r>
            <a:r>
              <a:rPr sz="3600" b="1" spc="-80" dirty="0">
                <a:latin typeface="Arial"/>
                <a:cs typeface="Arial"/>
              </a:rPr>
              <a:t>e</a:t>
            </a:r>
            <a:r>
              <a:rPr sz="3600" b="1" spc="-360" dirty="0">
                <a:latin typeface="Arial"/>
                <a:cs typeface="Arial"/>
              </a:rPr>
              <a:t>ss</a:t>
            </a:r>
            <a:r>
              <a:rPr sz="3600" b="1" dirty="0">
                <a:latin typeface="Arial"/>
                <a:cs typeface="Arial"/>
              </a:rPr>
              <a:t>	</a:t>
            </a:r>
            <a:r>
              <a:rPr sz="3600" b="1" spc="-105" dirty="0">
                <a:latin typeface="Arial"/>
                <a:cs typeface="Arial"/>
              </a:rPr>
              <a:t>s</a:t>
            </a:r>
            <a:r>
              <a:rPr sz="3600" b="1" spc="-55" dirty="0">
                <a:latin typeface="Arial"/>
                <a:cs typeface="Arial"/>
              </a:rPr>
              <a:t>t</a:t>
            </a:r>
            <a:r>
              <a:rPr sz="3600" b="1" spc="155" dirty="0">
                <a:latin typeface="Arial"/>
                <a:cs typeface="Arial"/>
              </a:rPr>
              <a:t>r</a:t>
            </a:r>
            <a:r>
              <a:rPr sz="3600" b="1" spc="55" dirty="0">
                <a:latin typeface="Arial"/>
                <a:cs typeface="Arial"/>
              </a:rPr>
              <a:t>ai</a:t>
            </a:r>
            <a:r>
              <a:rPr sz="3600" b="1" spc="90" dirty="0">
                <a:latin typeface="Arial"/>
                <a:cs typeface="Arial"/>
              </a:rPr>
              <a:t>n</a:t>
            </a:r>
            <a:r>
              <a:rPr sz="3600" b="1" dirty="0">
                <a:latin typeface="Arial"/>
                <a:cs typeface="Arial"/>
              </a:rPr>
              <a:t>	</a:t>
            </a:r>
            <a:r>
              <a:rPr sz="3600" b="1" spc="30" dirty="0">
                <a:latin typeface="Arial"/>
                <a:cs typeface="Arial"/>
              </a:rPr>
              <a:t>d</a:t>
            </a:r>
            <a:r>
              <a:rPr sz="3600" b="1" spc="-40" dirty="0">
                <a:latin typeface="Arial"/>
                <a:cs typeface="Arial"/>
              </a:rPr>
              <a:t>ia</a:t>
            </a:r>
            <a:r>
              <a:rPr sz="3600" b="1" spc="-50" dirty="0">
                <a:latin typeface="Arial"/>
                <a:cs typeface="Arial"/>
              </a:rPr>
              <a:t>g</a:t>
            </a:r>
            <a:r>
              <a:rPr sz="3600" b="1" spc="145" dirty="0">
                <a:latin typeface="Arial"/>
                <a:cs typeface="Arial"/>
              </a:rPr>
              <a:t>r</a:t>
            </a:r>
            <a:r>
              <a:rPr sz="3600" b="1" spc="-70" dirty="0">
                <a:latin typeface="Arial"/>
                <a:cs typeface="Arial"/>
              </a:rPr>
              <a:t>a</a:t>
            </a:r>
            <a:r>
              <a:rPr sz="3600" b="1" spc="165" dirty="0">
                <a:latin typeface="Arial"/>
                <a:cs typeface="Arial"/>
              </a:rPr>
              <a:t>m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93659" y="2555240"/>
            <a:ext cx="1093470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 indent="94615">
              <a:lnSpc>
                <a:spcPts val="3890"/>
              </a:lnSpc>
              <a:spcBef>
                <a:spcPts val="585"/>
              </a:spcBef>
            </a:pPr>
            <a:r>
              <a:rPr sz="3600" b="1" spc="90" dirty="0">
                <a:latin typeface="Arial"/>
                <a:cs typeface="Arial"/>
              </a:rPr>
              <a:t>h</a:t>
            </a:r>
            <a:r>
              <a:rPr sz="3600" b="1" spc="-80" dirty="0">
                <a:latin typeface="Arial"/>
                <a:cs typeface="Arial"/>
              </a:rPr>
              <a:t>e</a:t>
            </a:r>
            <a:r>
              <a:rPr sz="3600" b="1" spc="175" dirty="0">
                <a:latin typeface="Arial"/>
                <a:cs typeface="Arial"/>
              </a:rPr>
              <a:t>l</a:t>
            </a:r>
            <a:r>
              <a:rPr sz="3600" b="1" dirty="0">
                <a:latin typeface="Arial"/>
                <a:cs typeface="Arial"/>
              </a:rPr>
              <a:t>p  </a:t>
            </a:r>
            <a:r>
              <a:rPr sz="3600" b="1" spc="155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3600" b="1" spc="-20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3600" b="1" spc="-30" dirty="0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sz="3600" b="1" spc="85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3600" b="1" spc="20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2768" y="3049270"/>
            <a:ext cx="2475231" cy="1066800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12700" marR="5080">
              <a:lnSpc>
                <a:spcPts val="3879"/>
              </a:lnSpc>
              <a:spcBef>
                <a:spcPts val="595"/>
              </a:spcBef>
            </a:pPr>
            <a:r>
              <a:rPr sz="3600" b="1" spc="-70" dirty="0">
                <a:latin typeface="Arial"/>
                <a:cs typeface="Arial"/>
              </a:rPr>
              <a:t>e</a:t>
            </a:r>
            <a:r>
              <a:rPr sz="3600" b="1" spc="-75" dirty="0">
                <a:latin typeface="Arial"/>
                <a:cs typeface="Arial"/>
              </a:rPr>
              <a:t>n</a:t>
            </a:r>
            <a:r>
              <a:rPr sz="3600" b="1" spc="-70" dirty="0">
                <a:latin typeface="Arial"/>
                <a:cs typeface="Arial"/>
              </a:rPr>
              <a:t>g</a:t>
            </a:r>
            <a:r>
              <a:rPr sz="3600" b="1" spc="65" dirty="0">
                <a:latin typeface="Arial"/>
                <a:cs typeface="Arial"/>
              </a:rPr>
              <a:t>in</a:t>
            </a:r>
            <a:r>
              <a:rPr sz="3600" b="1" spc="75" dirty="0">
                <a:latin typeface="Arial"/>
                <a:cs typeface="Arial"/>
              </a:rPr>
              <a:t>e</a:t>
            </a:r>
            <a:r>
              <a:rPr sz="3600" b="1" spc="-70" dirty="0">
                <a:latin typeface="Arial"/>
                <a:cs typeface="Arial"/>
              </a:rPr>
              <a:t>e</a:t>
            </a:r>
            <a:r>
              <a:rPr sz="3600" b="1" spc="145" dirty="0">
                <a:latin typeface="Arial"/>
                <a:cs typeface="Arial"/>
              </a:rPr>
              <a:t>r</a:t>
            </a:r>
            <a:r>
              <a:rPr sz="3600" b="1" spc="-240" dirty="0">
                <a:latin typeface="Arial"/>
                <a:cs typeface="Arial"/>
              </a:rPr>
              <a:t>s  </a:t>
            </a:r>
            <a:r>
              <a:rPr sz="3600" b="1" spc="30" dirty="0">
                <a:solidFill>
                  <a:srgbClr val="FF0000"/>
                </a:solidFill>
                <a:latin typeface="Arial"/>
                <a:cs typeface="Arial"/>
              </a:rPr>
              <a:t>materials</a:t>
            </a:r>
            <a:endParaRPr sz="3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44280" y="3049270"/>
            <a:ext cx="5436870" cy="1066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100"/>
              </a:lnSpc>
              <a:spcBef>
                <a:spcPts val="100"/>
              </a:spcBef>
              <a:tabLst>
                <a:tab pos="1107440" algn="l"/>
                <a:tab pos="2999740" algn="l"/>
              </a:tabLst>
            </a:pPr>
            <a:r>
              <a:rPr sz="3600" b="1" spc="75" dirty="0">
                <a:latin typeface="Arial"/>
                <a:cs typeface="Arial"/>
              </a:rPr>
              <a:t>to	</a:t>
            </a:r>
            <a:r>
              <a:rPr sz="3600" b="1" spc="-70" dirty="0">
                <a:latin typeface="Arial"/>
                <a:cs typeface="Arial"/>
              </a:rPr>
              <a:t>select	</a:t>
            </a:r>
            <a:r>
              <a:rPr sz="3600" b="1" spc="70" dirty="0">
                <a:latin typeface="Arial"/>
                <a:cs typeface="Arial"/>
              </a:rPr>
              <a:t>the</a:t>
            </a:r>
            <a:endParaRPr sz="3600">
              <a:latin typeface="Arial"/>
              <a:cs typeface="Arial"/>
            </a:endParaRPr>
          </a:p>
          <a:p>
            <a:pPr marL="29845">
              <a:lnSpc>
                <a:spcPts val="4100"/>
              </a:lnSpc>
              <a:tabLst>
                <a:tab pos="1401445" algn="l"/>
                <a:tab pos="3778885" algn="l"/>
              </a:tabLst>
            </a:pPr>
            <a:r>
              <a:rPr sz="3600" b="1" spc="60" dirty="0">
                <a:solidFill>
                  <a:srgbClr val="FF0000"/>
                </a:solidFill>
                <a:latin typeface="Arial"/>
                <a:cs typeface="Arial"/>
              </a:rPr>
              <a:t>for	</a:t>
            </a:r>
            <a:r>
              <a:rPr sz="3600" b="1" spc="-70" dirty="0">
                <a:solidFill>
                  <a:srgbClr val="FF0000"/>
                </a:solidFill>
                <a:latin typeface="Arial"/>
                <a:cs typeface="Arial"/>
              </a:rPr>
              <a:t>specific	</a:t>
            </a:r>
            <a:r>
              <a:rPr sz="3600" b="1" spc="15" dirty="0">
                <a:solidFill>
                  <a:srgbClr val="FF0000"/>
                </a:solidFill>
                <a:latin typeface="Arial"/>
                <a:cs typeface="Arial"/>
              </a:rPr>
              <a:t>loading</a:t>
            </a:r>
            <a:endParaRPr sz="3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5590" y="3976370"/>
            <a:ext cx="8535670" cy="1734820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309880">
              <a:lnSpc>
                <a:spcPct val="100000"/>
              </a:lnSpc>
              <a:spcBef>
                <a:spcPts val="570"/>
              </a:spcBef>
              <a:tabLst>
                <a:tab pos="2996565" algn="l"/>
              </a:tabLst>
            </a:pPr>
            <a:r>
              <a:rPr sz="3600" b="1" spc="10" dirty="0">
                <a:solidFill>
                  <a:srgbClr val="FF0000"/>
                </a:solidFill>
                <a:latin typeface="Arial"/>
                <a:cs typeface="Arial"/>
              </a:rPr>
              <a:t>conditions</a:t>
            </a:r>
            <a:r>
              <a:rPr sz="3600" b="1" spc="10" dirty="0">
                <a:latin typeface="Arial"/>
                <a:cs typeface="Arial"/>
              </a:rPr>
              <a:t>.	</a:t>
            </a:r>
            <a:r>
              <a:rPr sz="3600" spc="235" dirty="0">
                <a:latin typeface="Times New Roman"/>
                <a:cs typeface="Times New Roman"/>
              </a:rPr>
              <a:t>Or</a:t>
            </a:r>
            <a:endParaRPr sz="3600">
              <a:latin typeface="Times New Roman"/>
              <a:cs typeface="Times New Roman"/>
            </a:endParaRPr>
          </a:p>
          <a:p>
            <a:pPr marL="309880" marR="30480" indent="-271780">
              <a:lnSpc>
                <a:spcPts val="3879"/>
              </a:lnSpc>
              <a:spcBef>
                <a:spcPts val="965"/>
              </a:spcBef>
              <a:tabLst>
                <a:tab pos="2064385" algn="l"/>
                <a:tab pos="3418204" algn="l"/>
                <a:tab pos="4082415" algn="l"/>
                <a:tab pos="7752080" algn="l"/>
              </a:tabLst>
            </a:pPr>
            <a:r>
              <a:rPr sz="5100" spc="150" baseline="6535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3600" spc="100" dirty="0">
                <a:latin typeface="Times New Roman"/>
                <a:cs typeface="Times New Roman"/>
              </a:rPr>
              <a:t>It </a:t>
            </a:r>
            <a:r>
              <a:rPr sz="3600" spc="35" dirty="0">
                <a:latin typeface="Times New Roman"/>
                <a:cs typeface="Times New Roman"/>
              </a:rPr>
              <a:t>is </a:t>
            </a:r>
            <a:r>
              <a:rPr sz="3600" spc="130" dirty="0">
                <a:latin typeface="Times New Roman"/>
                <a:cs typeface="Times New Roman"/>
              </a:rPr>
              <a:t>a </a:t>
            </a:r>
            <a:r>
              <a:rPr sz="3600" spc="160" dirty="0">
                <a:latin typeface="Times New Roman"/>
                <a:cs typeface="Times New Roman"/>
              </a:rPr>
              <a:t>graph </a:t>
            </a:r>
            <a:r>
              <a:rPr sz="3600" spc="235" dirty="0">
                <a:latin typeface="Times New Roman"/>
                <a:cs typeface="Times New Roman"/>
              </a:rPr>
              <a:t>that </a:t>
            </a:r>
            <a:r>
              <a:rPr sz="3600" spc="155" dirty="0">
                <a:latin typeface="Times New Roman"/>
                <a:cs typeface="Times New Roman"/>
              </a:rPr>
              <a:t>represents how </a:t>
            </a:r>
            <a:r>
              <a:rPr sz="3600" spc="130" dirty="0">
                <a:latin typeface="Times New Roman"/>
                <a:cs typeface="Times New Roman"/>
              </a:rPr>
              <a:t>a </a:t>
            </a:r>
            <a:r>
              <a:rPr sz="3600" spc="190" dirty="0">
                <a:latin typeface="Times New Roman"/>
                <a:cs typeface="Times New Roman"/>
              </a:rPr>
              <a:t>part  </a:t>
            </a:r>
            <a:r>
              <a:rPr sz="3600" spc="170" dirty="0">
                <a:latin typeface="Times New Roman"/>
                <a:cs typeface="Times New Roman"/>
              </a:rPr>
              <a:t>b</a:t>
            </a:r>
            <a:r>
              <a:rPr sz="3600" spc="155" dirty="0">
                <a:latin typeface="Times New Roman"/>
                <a:cs typeface="Times New Roman"/>
              </a:rPr>
              <a:t>e</a:t>
            </a:r>
            <a:r>
              <a:rPr sz="3600" spc="275" dirty="0">
                <a:latin typeface="Times New Roman"/>
                <a:cs typeface="Times New Roman"/>
              </a:rPr>
              <a:t>h</a:t>
            </a:r>
            <a:r>
              <a:rPr sz="3600" spc="130" dirty="0">
                <a:latin typeface="Times New Roman"/>
                <a:cs typeface="Times New Roman"/>
              </a:rPr>
              <a:t>a</a:t>
            </a:r>
            <a:r>
              <a:rPr sz="3600" spc="25" dirty="0">
                <a:latin typeface="Times New Roman"/>
                <a:cs typeface="Times New Roman"/>
              </a:rPr>
              <a:t>v</a:t>
            </a:r>
            <a:r>
              <a:rPr sz="3600" spc="30" dirty="0">
                <a:latin typeface="Times New Roman"/>
                <a:cs typeface="Times New Roman"/>
              </a:rPr>
              <a:t>e</a:t>
            </a:r>
            <a:r>
              <a:rPr sz="3600" spc="55" dirty="0">
                <a:latin typeface="Times New Roman"/>
                <a:cs typeface="Times New Roman"/>
              </a:rPr>
              <a:t>s</a:t>
            </a:r>
            <a:r>
              <a:rPr sz="3600" dirty="0">
                <a:latin typeface="Times New Roman"/>
                <a:cs typeface="Times New Roman"/>
              </a:rPr>
              <a:t>	</a:t>
            </a:r>
            <a:r>
              <a:rPr sz="3600" spc="250" dirty="0">
                <a:latin typeface="Times New Roman"/>
                <a:cs typeface="Times New Roman"/>
              </a:rPr>
              <a:t>u</a:t>
            </a:r>
            <a:r>
              <a:rPr sz="3600" spc="260" dirty="0">
                <a:latin typeface="Times New Roman"/>
                <a:cs typeface="Times New Roman"/>
              </a:rPr>
              <a:t>n</a:t>
            </a:r>
            <a:r>
              <a:rPr sz="3600" spc="250" dirty="0">
                <a:latin typeface="Times New Roman"/>
                <a:cs typeface="Times New Roman"/>
              </a:rPr>
              <a:t>d</a:t>
            </a:r>
            <a:r>
              <a:rPr sz="3600" spc="125" dirty="0">
                <a:latin typeface="Times New Roman"/>
                <a:cs typeface="Times New Roman"/>
              </a:rPr>
              <a:t>e</a:t>
            </a:r>
            <a:r>
              <a:rPr sz="3600" spc="180" dirty="0">
                <a:latin typeface="Times New Roman"/>
                <a:cs typeface="Times New Roman"/>
              </a:rPr>
              <a:t>r</a:t>
            </a:r>
            <a:r>
              <a:rPr sz="3600" dirty="0">
                <a:latin typeface="Times New Roman"/>
                <a:cs typeface="Times New Roman"/>
              </a:rPr>
              <a:t>	</a:t>
            </a:r>
            <a:r>
              <a:rPr sz="3600" spc="130" dirty="0">
                <a:latin typeface="Times New Roman"/>
                <a:cs typeface="Times New Roman"/>
              </a:rPr>
              <a:t>a</a:t>
            </a:r>
            <a:r>
              <a:rPr sz="3600" spc="295" dirty="0">
                <a:latin typeface="Times New Roman"/>
                <a:cs typeface="Times New Roman"/>
              </a:rPr>
              <a:t>n</a:t>
            </a:r>
            <a:r>
              <a:rPr sz="3600" dirty="0">
                <a:latin typeface="Times New Roman"/>
                <a:cs typeface="Times New Roman"/>
              </a:rPr>
              <a:t>	</a:t>
            </a:r>
            <a:r>
              <a:rPr sz="3600" b="1" spc="5" dirty="0">
                <a:solidFill>
                  <a:srgbClr val="FF0000"/>
                </a:solidFill>
                <a:latin typeface="Arial"/>
                <a:cs typeface="Arial"/>
              </a:rPr>
              <a:t>in</a:t>
            </a:r>
            <a:r>
              <a:rPr sz="3600" b="1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3600" b="1" spc="155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3600" b="1" spc="-7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3600" b="1" spc="-80" dirty="0">
                <a:solidFill>
                  <a:srgbClr val="FF0000"/>
                </a:solidFill>
                <a:latin typeface="Arial"/>
                <a:cs typeface="Arial"/>
              </a:rPr>
              <a:t>asin</a:t>
            </a:r>
            <a:r>
              <a:rPr sz="3600" b="1" spc="-90" dirty="0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sz="3600" b="1" spc="3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b="1" spc="175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3600" b="1" spc="-4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600" b="1" spc="-7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3600" b="1" spc="45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3600" spc="20" dirty="0">
                <a:latin typeface="Times New Roman"/>
                <a:cs typeface="Times New Roman"/>
              </a:rPr>
              <a:t>,</a:t>
            </a:r>
            <a:r>
              <a:rPr sz="3600" dirty="0">
                <a:latin typeface="Times New Roman"/>
                <a:cs typeface="Times New Roman"/>
              </a:rPr>
              <a:t>	</a:t>
            </a:r>
            <a:r>
              <a:rPr sz="3600" spc="130" dirty="0">
                <a:latin typeface="Times New Roman"/>
                <a:cs typeface="Times New Roman"/>
              </a:rPr>
              <a:t>a</a:t>
            </a:r>
            <a:r>
              <a:rPr sz="3600" spc="260" dirty="0">
                <a:latin typeface="Times New Roman"/>
                <a:cs typeface="Times New Roman"/>
              </a:rPr>
              <a:t>nd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72769" y="6125209"/>
            <a:ext cx="58400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135" dirty="0">
                <a:solidFill>
                  <a:srgbClr val="FF0000"/>
                </a:solidFill>
                <a:latin typeface="Times New Roman"/>
                <a:cs typeface="Times New Roman"/>
              </a:rPr>
              <a:t>materials </a:t>
            </a:r>
            <a:r>
              <a:rPr sz="3600" spc="75" dirty="0">
                <a:solidFill>
                  <a:srgbClr val="FF0000"/>
                </a:solidFill>
                <a:latin typeface="Times New Roman"/>
                <a:cs typeface="Times New Roman"/>
              </a:rPr>
              <a:t>for </a:t>
            </a:r>
            <a:r>
              <a:rPr sz="3600" spc="55" dirty="0">
                <a:solidFill>
                  <a:srgbClr val="FF0000"/>
                </a:solidFill>
                <a:latin typeface="Times New Roman"/>
                <a:cs typeface="Times New Roman"/>
              </a:rPr>
              <a:t>specific</a:t>
            </a:r>
            <a:r>
              <a:rPr sz="3600" spc="-3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spc="105" dirty="0">
                <a:solidFill>
                  <a:srgbClr val="FF0000"/>
                </a:solidFill>
                <a:latin typeface="Times New Roman"/>
                <a:cs typeface="Times New Roman"/>
              </a:rPr>
              <a:t>designs</a:t>
            </a:r>
            <a:r>
              <a:rPr sz="3600" spc="105" dirty="0">
                <a:latin typeface="Times New Roman"/>
                <a:cs typeface="Times New Roman"/>
              </a:rPr>
              <a:t>.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2769" y="5631179"/>
            <a:ext cx="8211184" cy="1103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46530" algn="l"/>
                <a:tab pos="2430780" algn="l"/>
                <a:tab pos="4853305" algn="l"/>
                <a:tab pos="6447790" algn="l"/>
              </a:tabLst>
            </a:pPr>
            <a:r>
              <a:rPr sz="3600" spc="165" dirty="0">
                <a:latin typeface="Times New Roman"/>
                <a:cs typeface="Times New Roman"/>
              </a:rPr>
              <a:t>used	</a:t>
            </a:r>
            <a:r>
              <a:rPr sz="3600" spc="65" dirty="0">
                <a:latin typeface="Times New Roman"/>
                <a:cs typeface="Times New Roman"/>
              </a:rPr>
              <a:t>by	</a:t>
            </a:r>
            <a:r>
              <a:rPr sz="3600" spc="135" dirty="0">
                <a:latin typeface="Times New Roman"/>
                <a:cs typeface="Times New Roman"/>
              </a:rPr>
              <a:t>engineers	</a:t>
            </a:r>
            <a:r>
              <a:rPr sz="3600" spc="185" dirty="0">
                <a:solidFill>
                  <a:srgbClr val="FF0000"/>
                </a:solidFill>
                <a:latin typeface="Times New Roman"/>
                <a:cs typeface="Times New Roman"/>
              </a:rPr>
              <a:t>when	</a:t>
            </a:r>
            <a:r>
              <a:rPr sz="3600" spc="105" dirty="0">
                <a:solidFill>
                  <a:srgbClr val="FF0000"/>
                </a:solidFill>
                <a:latin typeface="Times New Roman"/>
                <a:cs typeface="Times New Roman"/>
              </a:rPr>
              <a:t>selecting</a:t>
            </a:r>
            <a:endParaRPr sz="3600">
              <a:latin typeface="Times New Roman"/>
              <a:cs typeface="Times New Roman"/>
            </a:endParaRPr>
          </a:p>
          <a:p>
            <a:pPr marR="88900" algn="r">
              <a:lnSpc>
                <a:spcPct val="100000"/>
              </a:lnSpc>
              <a:spcBef>
                <a:spcPts val="2730"/>
              </a:spcBef>
            </a:pPr>
            <a:r>
              <a:rPr sz="1200" dirty="0">
                <a:solidFill>
                  <a:srgbClr val="035B74"/>
                </a:solidFill>
                <a:latin typeface="Times New Roman"/>
                <a:cs typeface="Times New Roman"/>
              </a:rPr>
              <a:t>2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4067175" cy="10160"/>
            </a:xfrm>
            <a:custGeom>
              <a:avLst/>
              <a:gdLst/>
              <a:ahLst/>
              <a:cxnLst/>
              <a:rect l="l" t="t" r="r" b="b"/>
              <a:pathLst>
                <a:path w="4067175" h="10160">
                  <a:moveTo>
                    <a:pt x="4066921" y="10160"/>
                  </a:moveTo>
                  <a:lnTo>
                    <a:pt x="4046397" y="1270"/>
                  </a:lnTo>
                  <a:lnTo>
                    <a:pt x="4043476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0160"/>
                  </a:lnTo>
                  <a:lnTo>
                    <a:pt x="4066921" y="10160"/>
                  </a:lnTo>
                  <a:close/>
                </a:path>
              </a:pathLst>
            </a:custGeom>
            <a:solidFill>
              <a:srgbClr val="00EAF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8889"/>
              <a:ext cx="4087495" cy="10160"/>
            </a:xfrm>
            <a:custGeom>
              <a:avLst/>
              <a:gdLst/>
              <a:ahLst/>
              <a:cxnLst/>
              <a:rect l="l" t="t" r="r" b="b"/>
              <a:pathLst>
                <a:path w="4087495" h="10160">
                  <a:moveTo>
                    <a:pt x="406400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4087446" y="10159"/>
                  </a:lnTo>
                  <a:lnTo>
                    <a:pt x="4064000" y="0"/>
                  </a:lnTo>
                  <a:close/>
                </a:path>
              </a:pathLst>
            </a:custGeom>
            <a:solidFill>
              <a:srgbClr val="00E9F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17779"/>
              <a:ext cx="4105910" cy="10160"/>
            </a:xfrm>
            <a:custGeom>
              <a:avLst/>
              <a:gdLst/>
              <a:ahLst/>
              <a:cxnLst/>
              <a:rect l="l" t="t" r="r" b="b"/>
              <a:pathLst>
                <a:path w="4105910" h="10159">
                  <a:moveTo>
                    <a:pt x="4105605" y="7620"/>
                  </a:moveTo>
                  <a:lnTo>
                    <a:pt x="4093299" y="7620"/>
                  </a:lnTo>
                  <a:lnTo>
                    <a:pt x="4093299" y="0"/>
                  </a:lnTo>
                  <a:lnTo>
                    <a:pt x="0" y="0"/>
                  </a:lnTo>
                  <a:lnTo>
                    <a:pt x="0" y="7620"/>
                  </a:lnTo>
                  <a:lnTo>
                    <a:pt x="0" y="10160"/>
                  </a:lnTo>
                  <a:lnTo>
                    <a:pt x="4105605" y="10160"/>
                  </a:lnTo>
                  <a:lnTo>
                    <a:pt x="4105605" y="7620"/>
                  </a:lnTo>
                  <a:close/>
                </a:path>
              </a:pathLst>
            </a:custGeom>
            <a:solidFill>
              <a:srgbClr val="00E8F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27940"/>
              <a:ext cx="4133850" cy="8890"/>
            </a:xfrm>
            <a:custGeom>
              <a:avLst/>
              <a:gdLst/>
              <a:ahLst/>
              <a:cxnLst/>
              <a:rect l="l" t="t" r="r" b="b"/>
              <a:pathLst>
                <a:path w="4133850" h="8890">
                  <a:moveTo>
                    <a:pt x="4109127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4133722" y="8889"/>
                  </a:lnTo>
                  <a:lnTo>
                    <a:pt x="4109127" y="0"/>
                  </a:lnTo>
                  <a:close/>
                </a:path>
              </a:pathLst>
            </a:custGeom>
            <a:solidFill>
              <a:srgbClr val="00E7F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36830"/>
              <a:ext cx="4162425" cy="10160"/>
            </a:xfrm>
            <a:custGeom>
              <a:avLst/>
              <a:gdLst/>
              <a:ahLst/>
              <a:cxnLst/>
              <a:rect l="l" t="t" r="r" b="b"/>
              <a:pathLst>
                <a:path w="4162425" h="10159">
                  <a:moveTo>
                    <a:pt x="4133722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4161832" y="10160"/>
                  </a:lnTo>
                  <a:lnTo>
                    <a:pt x="4133722" y="0"/>
                  </a:lnTo>
                  <a:close/>
                </a:path>
              </a:pathLst>
            </a:custGeom>
            <a:solidFill>
              <a:srgbClr val="00E6F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45719"/>
              <a:ext cx="4186554" cy="10160"/>
            </a:xfrm>
            <a:custGeom>
              <a:avLst/>
              <a:gdLst/>
              <a:ahLst/>
              <a:cxnLst/>
              <a:rect l="l" t="t" r="r" b="b"/>
              <a:pathLst>
                <a:path w="4186554" h="10159">
                  <a:moveTo>
                    <a:pt x="4158318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4186428" y="10159"/>
                  </a:lnTo>
                  <a:lnTo>
                    <a:pt x="4158318" y="0"/>
                  </a:lnTo>
                  <a:close/>
                </a:path>
              </a:pathLst>
            </a:custGeom>
            <a:solidFill>
              <a:srgbClr val="00E5F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54609"/>
              <a:ext cx="4210050" cy="10160"/>
            </a:xfrm>
            <a:custGeom>
              <a:avLst/>
              <a:gdLst/>
              <a:ahLst/>
              <a:cxnLst/>
              <a:rect l="l" t="t" r="r" b="b"/>
              <a:pathLst>
                <a:path w="4210050" h="10159">
                  <a:moveTo>
                    <a:pt x="4209592" y="8890"/>
                  </a:moveTo>
                  <a:lnTo>
                    <a:pt x="4195203" y="8890"/>
                  </a:lnTo>
                  <a:lnTo>
                    <a:pt x="4195203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4209592" y="10160"/>
                  </a:lnTo>
                  <a:lnTo>
                    <a:pt x="4209592" y="8890"/>
                  </a:lnTo>
                  <a:close/>
                </a:path>
              </a:pathLst>
            </a:custGeom>
            <a:solidFill>
              <a:srgbClr val="00E4F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63500"/>
              <a:ext cx="4241165" cy="10160"/>
            </a:xfrm>
            <a:custGeom>
              <a:avLst/>
              <a:gdLst/>
              <a:ahLst/>
              <a:cxnLst/>
              <a:rect l="l" t="t" r="r" b="b"/>
              <a:pathLst>
                <a:path w="4241165" h="10159">
                  <a:moveTo>
                    <a:pt x="420751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4240934" y="10159"/>
                  </a:lnTo>
                  <a:lnTo>
                    <a:pt x="4207510" y="0"/>
                  </a:lnTo>
                  <a:close/>
                </a:path>
              </a:pathLst>
            </a:custGeom>
            <a:solidFill>
              <a:srgbClr val="00E3F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73659"/>
              <a:ext cx="9144000" cy="8890"/>
            </a:xfrm>
            <a:custGeom>
              <a:avLst/>
              <a:gdLst/>
              <a:ahLst/>
              <a:cxnLst/>
              <a:rect l="l" t="t" r="r" b="b"/>
              <a:pathLst>
                <a:path w="9144000" h="8890">
                  <a:moveTo>
                    <a:pt x="4270172" y="8890"/>
                  </a:moveTo>
                  <a:lnTo>
                    <a:pt x="4240923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4270172" y="8890"/>
                  </a:lnTo>
                  <a:close/>
                </a:path>
                <a:path w="9144000" h="8890">
                  <a:moveTo>
                    <a:pt x="9144000" y="6350"/>
                  </a:moveTo>
                  <a:lnTo>
                    <a:pt x="9137117" y="8890"/>
                  </a:lnTo>
                  <a:lnTo>
                    <a:pt x="9144000" y="8890"/>
                  </a:lnTo>
                  <a:lnTo>
                    <a:pt x="9144000" y="6350"/>
                  </a:lnTo>
                  <a:close/>
                </a:path>
              </a:pathLst>
            </a:custGeom>
            <a:solidFill>
              <a:srgbClr val="00E2F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8254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59">
                  <a:moveTo>
                    <a:pt x="4303598" y="10160"/>
                  </a:moveTo>
                  <a:lnTo>
                    <a:pt x="4270172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303598" y="10160"/>
                  </a:lnTo>
                  <a:close/>
                </a:path>
                <a:path w="9144000" h="10159">
                  <a:moveTo>
                    <a:pt x="9144000" y="0"/>
                  </a:moveTo>
                  <a:lnTo>
                    <a:pt x="9137117" y="0"/>
                  </a:lnTo>
                  <a:lnTo>
                    <a:pt x="9109634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E1F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9143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59">
                  <a:moveTo>
                    <a:pt x="4332846" y="10160"/>
                  </a:moveTo>
                  <a:lnTo>
                    <a:pt x="4299420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332846" y="10160"/>
                  </a:lnTo>
                  <a:close/>
                </a:path>
                <a:path w="9144000" h="10159">
                  <a:moveTo>
                    <a:pt x="9144000" y="0"/>
                  </a:moveTo>
                  <a:lnTo>
                    <a:pt x="9113075" y="0"/>
                  </a:lnTo>
                  <a:lnTo>
                    <a:pt x="9085580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E0F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10032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362094" y="10160"/>
                  </a:moveTo>
                  <a:lnTo>
                    <a:pt x="4328668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362094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9089022" y="0"/>
                  </a:lnTo>
                  <a:lnTo>
                    <a:pt x="9061539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FF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10921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391342" y="10160"/>
                  </a:moveTo>
                  <a:lnTo>
                    <a:pt x="4357916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391342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9064968" y="0"/>
                  </a:lnTo>
                  <a:lnTo>
                    <a:pt x="9037485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EE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0" y="119379"/>
              <a:ext cx="9144000" cy="8890"/>
            </a:xfrm>
            <a:custGeom>
              <a:avLst/>
              <a:gdLst/>
              <a:ahLst/>
              <a:cxnLst/>
              <a:rect l="l" t="t" r="r" b="b"/>
              <a:pathLst>
                <a:path w="9144000" h="8889">
                  <a:moveTo>
                    <a:pt x="4420590" y="8890"/>
                  </a:moveTo>
                  <a:lnTo>
                    <a:pt x="4391342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4420590" y="8890"/>
                  </a:lnTo>
                  <a:close/>
                </a:path>
                <a:path w="9144000" h="8889">
                  <a:moveTo>
                    <a:pt x="9144000" y="0"/>
                  </a:moveTo>
                  <a:lnTo>
                    <a:pt x="9037485" y="0"/>
                  </a:lnTo>
                  <a:lnTo>
                    <a:pt x="9013431" y="8890"/>
                  </a:lnTo>
                  <a:lnTo>
                    <a:pt x="9144000" y="889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DE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0" y="12826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454017" y="10160"/>
                  </a:moveTo>
                  <a:lnTo>
                    <a:pt x="4420590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454017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9013431" y="0"/>
                  </a:lnTo>
                  <a:lnTo>
                    <a:pt x="8985948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CE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13715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483265" y="10160"/>
                  </a:moveTo>
                  <a:lnTo>
                    <a:pt x="4449838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483265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989377" y="0"/>
                  </a:lnTo>
                  <a:lnTo>
                    <a:pt x="8961895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BE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0" y="14604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506125" y="5080"/>
                  </a:moveTo>
                  <a:lnTo>
                    <a:pt x="4487443" y="5080"/>
                  </a:lnTo>
                  <a:lnTo>
                    <a:pt x="4487443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0" y="10160"/>
                  </a:lnTo>
                  <a:lnTo>
                    <a:pt x="4506125" y="10160"/>
                  </a:lnTo>
                  <a:lnTo>
                    <a:pt x="4506125" y="508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965336" y="0"/>
                  </a:lnTo>
                  <a:lnTo>
                    <a:pt x="8937841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AE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0" y="15493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552594" y="10160"/>
                  </a:moveTo>
                  <a:lnTo>
                    <a:pt x="4511281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552594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941283" y="0"/>
                  </a:lnTo>
                  <a:lnTo>
                    <a:pt x="8913800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9E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0" y="165099"/>
              <a:ext cx="9144000" cy="8890"/>
            </a:xfrm>
            <a:custGeom>
              <a:avLst/>
              <a:gdLst/>
              <a:ahLst/>
              <a:cxnLst/>
              <a:rect l="l" t="t" r="r" b="b"/>
              <a:pathLst>
                <a:path w="9144000" h="8889">
                  <a:moveTo>
                    <a:pt x="4588751" y="8890"/>
                  </a:moveTo>
                  <a:lnTo>
                    <a:pt x="4552594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4588751" y="8890"/>
                  </a:lnTo>
                  <a:close/>
                </a:path>
                <a:path w="9144000" h="8889">
                  <a:moveTo>
                    <a:pt x="9144000" y="0"/>
                  </a:moveTo>
                  <a:lnTo>
                    <a:pt x="8913800" y="0"/>
                  </a:lnTo>
                  <a:lnTo>
                    <a:pt x="8889746" y="8890"/>
                  </a:lnTo>
                  <a:lnTo>
                    <a:pt x="9144000" y="889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8E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0" y="17398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630064" y="10160"/>
                  </a:moveTo>
                  <a:lnTo>
                    <a:pt x="4588751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630064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889746" y="0"/>
                  </a:lnTo>
                  <a:lnTo>
                    <a:pt x="8862263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7E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0" y="18287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666208" y="10160"/>
                  </a:moveTo>
                  <a:lnTo>
                    <a:pt x="4624895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666208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865692" y="0"/>
                  </a:lnTo>
                  <a:lnTo>
                    <a:pt x="8838209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6E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0" y="19176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702353" y="10160"/>
                  </a:moveTo>
                  <a:lnTo>
                    <a:pt x="4661039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702353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841638" y="0"/>
                  </a:lnTo>
                  <a:lnTo>
                    <a:pt x="8814156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5E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0" y="20065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738509" y="10160"/>
                  </a:moveTo>
                  <a:lnTo>
                    <a:pt x="4697196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738509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817597" y="0"/>
                  </a:lnTo>
                  <a:lnTo>
                    <a:pt x="8790102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4E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0" y="210819"/>
              <a:ext cx="9144000" cy="8890"/>
            </a:xfrm>
            <a:custGeom>
              <a:avLst/>
              <a:gdLst/>
              <a:ahLst/>
              <a:cxnLst/>
              <a:rect l="l" t="t" r="r" b="b"/>
              <a:pathLst>
                <a:path w="9144000" h="8889">
                  <a:moveTo>
                    <a:pt x="4774654" y="8890"/>
                  </a:moveTo>
                  <a:lnTo>
                    <a:pt x="4738509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4774654" y="8890"/>
                  </a:lnTo>
                  <a:close/>
                </a:path>
                <a:path w="9144000" h="8889">
                  <a:moveTo>
                    <a:pt x="9144000" y="0"/>
                  </a:moveTo>
                  <a:lnTo>
                    <a:pt x="8790102" y="0"/>
                  </a:lnTo>
                  <a:lnTo>
                    <a:pt x="8766061" y="8890"/>
                  </a:lnTo>
                  <a:lnTo>
                    <a:pt x="9144000" y="889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3E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0" y="21970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815967" y="10160"/>
                  </a:moveTo>
                  <a:lnTo>
                    <a:pt x="4774654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815967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762619" y="0"/>
                  </a:lnTo>
                  <a:lnTo>
                    <a:pt x="8762619" y="2540"/>
                  </a:lnTo>
                  <a:lnTo>
                    <a:pt x="8747277" y="2540"/>
                  </a:lnTo>
                  <a:lnTo>
                    <a:pt x="8747277" y="10160"/>
                  </a:lnTo>
                  <a:lnTo>
                    <a:pt x="9144000" y="10160"/>
                  </a:lnTo>
                  <a:lnTo>
                    <a:pt x="9144000" y="254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2E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0" y="22859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852111" y="10160"/>
                  </a:moveTo>
                  <a:lnTo>
                    <a:pt x="4810798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852111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739340" y="0"/>
                  </a:lnTo>
                  <a:lnTo>
                    <a:pt x="8707590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1E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0" y="237502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888268" y="10147"/>
                  </a:moveTo>
                  <a:lnTo>
                    <a:pt x="4846955" y="0"/>
                  </a:lnTo>
                  <a:lnTo>
                    <a:pt x="0" y="0"/>
                  </a:lnTo>
                  <a:lnTo>
                    <a:pt x="0" y="10147"/>
                  </a:lnTo>
                  <a:lnTo>
                    <a:pt x="4888268" y="10147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711552" y="0"/>
                  </a:lnTo>
                  <a:lnTo>
                    <a:pt x="8679815" y="10147"/>
                  </a:lnTo>
                  <a:lnTo>
                    <a:pt x="9144000" y="1014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0E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0" y="246379"/>
              <a:ext cx="9144000" cy="10795"/>
            </a:xfrm>
            <a:custGeom>
              <a:avLst/>
              <a:gdLst/>
              <a:ahLst/>
              <a:cxnLst/>
              <a:rect l="l" t="t" r="r" b="b"/>
              <a:pathLst>
                <a:path w="9144000" h="10795">
                  <a:moveTo>
                    <a:pt x="4924412" y="10172"/>
                  </a:moveTo>
                  <a:lnTo>
                    <a:pt x="4883099" y="0"/>
                  </a:lnTo>
                  <a:lnTo>
                    <a:pt x="0" y="0"/>
                  </a:lnTo>
                  <a:lnTo>
                    <a:pt x="0" y="10172"/>
                  </a:lnTo>
                  <a:lnTo>
                    <a:pt x="4924412" y="10172"/>
                  </a:lnTo>
                  <a:close/>
                </a:path>
                <a:path w="9144000" h="10795">
                  <a:moveTo>
                    <a:pt x="9144000" y="0"/>
                  </a:moveTo>
                  <a:lnTo>
                    <a:pt x="8683777" y="0"/>
                  </a:lnTo>
                  <a:lnTo>
                    <a:pt x="8652027" y="10172"/>
                  </a:lnTo>
                  <a:lnTo>
                    <a:pt x="9144000" y="1017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FE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0" y="256552"/>
              <a:ext cx="9144000" cy="8890"/>
            </a:xfrm>
            <a:custGeom>
              <a:avLst/>
              <a:gdLst/>
              <a:ahLst/>
              <a:cxnLst/>
              <a:rect l="l" t="t" r="r" b="b"/>
              <a:pathLst>
                <a:path w="9144000" h="8889">
                  <a:moveTo>
                    <a:pt x="4960569" y="8877"/>
                  </a:moveTo>
                  <a:lnTo>
                    <a:pt x="4924412" y="0"/>
                  </a:lnTo>
                  <a:lnTo>
                    <a:pt x="0" y="0"/>
                  </a:lnTo>
                  <a:lnTo>
                    <a:pt x="0" y="8877"/>
                  </a:lnTo>
                  <a:lnTo>
                    <a:pt x="4960569" y="8877"/>
                  </a:lnTo>
                  <a:close/>
                </a:path>
                <a:path w="9144000" h="8889">
                  <a:moveTo>
                    <a:pt x="9144000" y="0"/>
                  </a:moveTo>
                  <a:lnTo>
                    <a:pt x="8652027" y="0"/>
                  </a:lnTo>
                  <a:lnTo>
                    <a:pt x="8624252" y="8877"/>
                  </a:lnTo>
                  <a:lnTo>
                    <a:pt x="9144000" y="887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EE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0" y="265429"/>
              <a:ext cx="9144000" cy="10795"/>
            </a:xfrm>
            <a:custGeom>
              <a:avLst/>
              <a:gdLst/>
              <a:ahLst/>
              <a:cxnLst/>
              <a:rect l="l" t="t" r="r" b="b"/>
              <a:pathLst>
                <a:path w="9144000" h="10795">
                  <a:moveTo>
                    <a:pt x="5001882" y="10172"/>
                  </a:moveTo>
                  <a:lnTo>
                    <a:pt x="4960569" y="0"/>
                  </a:lnTo>
                  <a:lnTo>
                    <a:pt x="0" y="0"/>
                  </a:lnTo>
                  <a:lnTo>
                    <a:pt x="0" y="10172"/>
                  </a:lnTo>
                  <a:lnTo>
                    <a:pt x="5001882" y="10172"/>
                  </a:lnTo>
                  <a:close/>
                </a:path>
                <a:path w="9144000" h="10795">
                  <a:moveTo>
                    <a:pt x="9144000" y="0"/>
                  </a:moveTo>
                  <a:lnTo>
                    <a:pt x="8624240" y="0"/>
                  </a:lnTo>
                  <a:lnTo>
                    <a:pt x="8592490" y="10172"/>
                  </a:lnTo>
                  <a:lnTo>
                    <a:pt x="9144000" y="1017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DE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0" y="27431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5038026" y="10160"/>
                  </a:moveTo>
                  <a:lnTo>
                    <a:pt x="4996713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5038026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596465" y="0"/>
                  </a:lnTo>
                  <a:lnTo>
                    <a:pt x="8564715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CE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0" y="28320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5074170" y="10160"/>
                  </a:moveTo>
                  <a:lnTo>
                    <a:pt x="5032857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5074170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568690" y="0"/>
                  </a:lnTo>
                  <a:lnTo>
                    <a:pt x="8536927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CE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0" y="29209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5110327" y="10160"/>
                  </a:moveTo>
                  <a:lnTo>
                    <a:pt x="5069014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5110327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540902" y="0"/>
                  </a:lnTo>
                  <a:lnTo>
                    <a:pt x="8509152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AE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0" y="302259"/>
              <a:ext cx="9144000" cy="8890"/>
            </a:xfrm>
            <a:custGeom>
              <a:avLst/>
              <a:gdLst/>
              <a:ahLst/>
              <a:cxnLst/>
              <a:rect l="l" t="t" r="r" b="b"/>
              <a:pathLst>
                <a:path w="9144000" h="8889">
                  <a:moveTo>
                    <a:pt x="5146472" y="8890"/>
                  </a:moveTo>
                  <a:lnTo>
                    <a:pt x="5110327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5146472" y="8890"/>
                  </a:lnTo>
                  <a:close/>
                </a:path>
                <a:path w="9144000" h="8889">
                  <a:moveTo>
                    <a:pt x="9144000" y="0"/>
                  </a:moveTo>
                  <a:lnTo>
                    <a:pt x="8507171" y="0"/>
                  </a:lnTo>
                  <a:lnTo>
                    <a:pt x="8507171" y="1270"/>
                  </a:lnTo>
                  <a:lnTo>
                    <a:pt x="8491842" y="1270"/>
                  </a:lnTo>
                  <a:lnTo>
                    <a:pt x="8491842" y="8890"/>
                  </a:lnTo>
                  <a:lnTo>
                    <a:pt x="9144000" y="8890"/>
                  </a:lnTo>
                  <a:lnTo>
                    <a:pt x="9144000" y="127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9E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0" y="31114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235204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175040" y="10160"/>
                  </a:lnTo>
                  <a:lnTo>
                    <a:pt x="2352040" y="0"/>
                  </a:lnTo>
                  <a:close/>
                </a:path>
                <a:path w="9144000" h="10160">
                  <a:moveTo>
                    <a:pt x="5187785" y="10160"/>
                  </a:moveTo>
                  <a:lnTo>
                    <a:pt x="5146472" y="0"/>
                  </a:lnTo>
                  <a:lnTo>
                    <a:pt x="2824480" y="0"/>
                  </a:lnTo>
                  <a:lnTo>
                    <a:pt x="2986278" y="10160"/>
                  </a:lnTo>
                  <a:lnTo>
                    <a:pt x="5187785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478507" y="0"/>
                  </a:lnTo>
                  <a:lnTo>
                    <a:pt x="8442960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8E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0" y="320052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2197163" y="0"/>
                  </a:moveTo>
                  <a:lnTo>
                    <a:pt x="0" y="0"/>
                  </a:lnTo>
                  <a:lnTo>
                    <a:pt x="0" y="10147"/>
                  </a:lnTo>
                  <a:lnTo>
                    <a:pt x="2020163" y="10147"/>
                  </a:lnTo>
                  <a:lnTo>
                    <a:pt x="2197163" y="0"/>
                  </a:lnTo>
                  <a:close/>
                </a:path>
                <a:path w="9144000" h="10160">
                  <a:moveTo>
                    <a:pt x="5223929" y="10147"/>
                  </a:moveTo>
                  <a:lnTo>
                    <a:pt x="5182616" y="0"/>
                  </a:lnTo>
                  <a:lnTo>
                    <a:pt x="2966059" y="0"/>
                  </a:lnTo>
                  <a:lnTo>
                    <a:pt x="3127857" y="10147"/>
                  </a:lnTo>
                  <a:lnTo>
                    <a:pt x="5223929" y="10147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447392" y="0"/>
                  </a:lnTo>
                  <a:lnTo>
                    <a:pt x="8411845" y="10147"/>
                  </a:lnTo>
                  <a:lnTo>
                    <a:pt x="9144000" y="1014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7E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0" y="328929"/>
              <a:ext cx="9144000" cy="10795"/>
            </a:xfrm>
            <a:custGeom>
              <a:avLst/>
              <a:gdLst/>
              <a:ahLst/>
              <a:cxnLst/>
              <a:rect l="l" t="t" r="r" b="b"/>
              <a:pathLst>
                <a:path w="9144000" h="10795">
                  <a:moveTo>
                    <a:pt x="1986978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0" y="10160"/>
                  </a:lnTo>
                  <a:lnTo>
                    <a:pt x="1918627" y="10160"/>
                  </a:lnTo>
                  <a:lnTo>
                    <a:pt x="1918627" y="6350"/>
                  </a:lnTo>
                  <a:lnTo>
                    <a:pt x="1986978" y="6350"/>
                  </a:lnTo>
                  <a:lnTo>
                    <a:pt x="1986978" y="0"/>
                  </a:lnTo>
                  <a:close/>
                </a:path>
                <a:path w="9144000" h="10795">
                  <a:moveTo>
                    <a:pt x="5260086" y="10172"/>
                  </a:moveTo>
                  <a:lnTo>
                    <a:pt x="5218773" y="0"/>
                  </a:lnTo>
                  <a:lnTo>
                    <a:pt x="3107639" y="0"/>
                  </a:lnTo>
                  <a:lnTo>
                    <a:pt x="3269450" y="10172"/>
                  </a:lnTo>
                  <a:lnTo>
                    <a:pt x="5260086" y="10172"/>
                  </a:lnTo>
                  <a:close/>
                </a:path>
                <a:path w="9144000" h="10795">
                  <a:moveTo>
                    <a:pt x="9144000" y="0"/>
                  </a:moveTo>
                  <a:lnTo>
                    <a:pt x="8409622" y="0"/>
                  </a:lnTo>
                  <a:lnTo>
                    <a:pt x="8409622" y="3810"/>
                  </a:lnTo>
                  <a:lnTo>
                    <a:pt x="8391842" y="3810"/>
                  </a:lnTo>
                  <a:lnTo>
                    <a:pt x="8391842" y="10160"/>
                  </a:lnTo>
                  <a:lnTo>
                    <a:pt x="9136761" y="10160"/>
                  </a:lnTo>
                  <a:lnTo>
                    <a:pt x="9136761" y="3810"/>
                  </a:lnTo>
                  <a:lnTo>
                    <a:pt x="9144000" y="381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6E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0" y="339090"/>
              <a:ext cx="9128125" cy="8890"/>
            </a:xfrm>
            <a:custGeom>
              <a:avLst/>
              <a:gdLst/>
              <a:ahLst/>
              <a:cxnLst/>
              <a:rect l="l" t="t" r="r" b="b"/>
              <a:pathLst>
                <a:path w="9128125" h="8889">
                  <a:moveTo>
                    <a:pt x="1905606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1844790" y="8889"/>
                  </a:lnTo>
                  <a:lnTo>
                    <a:pt x="1905606" y="0"/>
                  </a:lnTo>
                  <a:close/>
                </a:path>
                <a:path w="9128125" h="8889">
                  <a:moveTo>
                    <a:pt x="5260087" y="0"/>
                  </a:moveTo>
                  <a:lnTo>
                    <a:pt x="3269450" y="0"/>
                  </a:lnTo>
                  <a:lnTo>
                    <a:pt x="3370579" y="6350"/>
                  </a:lnTo>
                  <a:lnTo>
                    <a:pt x="3393006" y="8889"/>
                  </a:lnTo>
                  <a:lnTo>
                    <a:pt x="5300834" y="8889"/>
                  </a:lnTo>
                  <a:lnTo>
                    <a:pt x="5275580" y="3809"/>
                  </a:lnTo>
                  <a:lnTo>
                    <a:pt x="5260087" y="0"/>
                  </a:lnTo>
                  <a:close/>
                </a:path>
                <a:path w="9128125" h="8889">
                  <a:moveTo>
                    <a:pt x="9127807" y="0"/>
                  </a:moveTo>
                  <a:lnTo>
                    <a:pt x="8380729" y="0"/>
                  </a:lnTo>
                  <a:lnTo>
                    <a:pt x="8349615" y="8889"/>
                  </a:lnTo>
                  <a:lnTo>
                    <a:pt x="9102725" y="8889"/>
                  </a:lnTo>
                  <a:lnTo>
                    <a:pt x="9127807" y="0"/>
                  </a:lnTo>
                  <a:close/>
                </a:path>
              </a:pathLst>
            </a:custGeom>
            <a:solidFill>
              <a:srgbClr val="00C5D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/>
          <p:nvPr/>
        </p:nvSpPr>
        <p:spPr>
          <a:xfrm>
            <a:off x="0" y="347979"/>
            <a:ext cx="1845310" cy="8890"/>
          </a:xfrm>
          <a:custGeom>
            <a:avLst/>
            <a:gdLst/>
            <a:ahLst/>
            <a:cxnLst/>
            <a:rect l="l" t="t" r="r" b="b"/>
            <a:pathLst>
              <a:path w="1845310" h="8889">
                <a:moveTo>
                  <a:pt x="1844790" y="0"/>
                </a:moveTo>
                <a:lnTo>
                  <a:pt x="0" y="0"/>
                </a:lnTo>
                <a:lnTo>
                  <a:pt x="0" y="8890"/>
                </a:lnTo>
                <a:lnTo>
                  <a:pt x="1783974" y="8890"/>
                </a:lnTo>
                <a:lnTo>
                  <a:pt x="1844790" y="0"/>
                </a:lnTo>
                <a:close/>
              </a:path>
            </a:pathLst>
          </a:custGeom>
          <a:solidFill>
            <a:srgbClr val="00C4D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393006" y="347979"/>
            <a:ext cx="1952625" cy="8890"/>
          </a:xfrm>
          <a:custGeom>
            <a:avLst/>
            <a:gdLst/>
            <a:ahLst/>
            <a:cxnLst/>
            <a:rect l="l" t="t" r="r" b="b"/>
            <a:pathLst>
              <a:path w="1952625" h="8889">
                <a:moveTo>
                  <a:pt x="1907827" y="0"/>
                </a:moveTo>
                <a:lnTo>
                  <a:pt x="0" y="0"/>
                </a:lnTo>
                <a:lnTo>
                  <a:pt x="78494" y="8890"/>
                </a:lnTo>
                <a:lnTo>
                  <a:pt x="1952023" y="8890"/>
                </a:lnTo>
                <a:lnTo>
                  <a:pt x="1907827" y="0"/>
                </a:lnTo>
                <a:close/>
              </a:path>
            </a:pathLst>
          </a:custGeom>
          <a:solidFill>
            <a:srgbClr val="00C4D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318500" y="347979"/>
            <a:ext cx="784225" cy="8890"/>
          </a:xfrm>
          <a:custGeom>
            <a:avLst/>
            <a:gdLst/>
            <a:ahLst/>
            <a:cxnLst/>
            <a:rect l="l" t="t" r="r" b="b"/>
            <a:pathLst>
              <a:path w="784225" h="8889">
                <a:moveTo>
                  <a:pt x="784225" y="0"/>
                </a:moveTo>
                <a:lnTo>
                  <a:pt x="31115" y="0"/>
                </a:lnTo>
                <a:lnTo>
                  <a:pt x="0" y="8890"/>
                </a:lnTo>
                <a:lnTo>
                  <a:pt x="759142" y="8890"/>
                </a:lnTo>
                <a:lnTo>
                  <a:pt x="784225" y="0"/>
                </a:lnTo>
                <a:close/>
              </a:path>
            </a:pathLst>
          </a:custGeom>
          <a:solidFill>
            <a:srgbClr val="00C4D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0" y="356870"/>
            <a:ext cx="1784350" cy="10160"/>
          </a:xfrm>
          <a:custGeom>
            <a:avLst/>
            <a:gdLst/>
            <a:ahLst/>
            <a:cxnLst/>
            <a:rect l="l" t="t" r="r" b="b"/>
            <a:pathLst>
              <a:path w="1784350" h="10160">
                <a:moveTo>
                  <a:pt x="1783974" y="0"/>
                </a:moveTo>
                <a:lnTo>
                  <a:pt x="0" y="0"/>
                </a:lnTo>
                <a:lnTo>
                  <a:pt x="0" y="10159"/>
                </a:lnTo>
                <a:lnTo>
                  <a:pt x="1714471" y="10159"/>
                </a:lnTo>
                <a:lnTo>
                  <a:pt x="1783974" y="0"/>
                </a:lnTo>
                <a:close/>
              </a:path>
            </a:pathLst>
          </a:custGeom>
          <a:solidFill>
            <a:srgbClr val="00C3D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471501" y="356870"/>
            <a:ext cx="1924050" cy="10160"/>
          </a:xfrm>
          <a:custGeom>
            <a:avLst/>
            <a:gdLst/>
            <a:ahLst/>
            <a:cxnLst/>
            <a:rect l="l" t="t" r="r" b="b"/>
            <a:pathLst>
              <a:path w="1924050" h="10160">
                <a:moveTo>
                  <a:pt x="1873529" y="0"/>
                </a:moveTo>
                <a:lnTo>
                  <a:pt x="0" y="0"/>
                </a:lnTo>
                <a:lnTo>
                  <a:pt x="89707" y="10159"/>
                </a:lnTo>
                <a:lnTo>
                  <a:pt x="1924039" y="10159"/>
                </a:lnTo>
                <a:lnTo>
                  <a:pt x="1873529" y="0"/>
                </a:lnTo>
                <a:close/>
              </a:path>
            </a:pathLst>
          </a:custGeom>
          <a:solidFill>
            <a:srgbClr val="00C3D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285163" y="356869"/>
            <a:ext cx="780415" cy="10160"/>
          </a:xfrm>
          <a:custGeom>
            <a:avLst/>
            <a:gdLst/>
            <a:ahLst/>
            <a:cxnLst/>
            <a:rect l="l" t="t" r="r" b="b"/>
            <a:pathLst>
              <a:path w="780415" h="10160">
                <a:moveTo>
                  <a:pt x="779932" y="0"/>
                </a:moveTo>
                <a:lnTo>
                  <a:pt x="17780" y="0"/>
                </a:lnTo>
                <a:lnTo>
                  <a:pt x="17780" y="8890"/>
                </a:lnTo>
                <a:lnTo>
                  <a:pt x="0" y="8890"/>
                </a:lnTo>
                <a:lnTo>
                  <a:pt x="0" y="10160"/>
                </a:lnTo>
                <a:lnTo>
                  <a:pt x="765238" y="10160"/>
                </a:lnTo>
                <a:lnTo>
                  <a:pt x="765238" y="8890"/>
                </a:lnTo>
                <a:lnTo>
                  <a:pt x="779932" y="8890"/>
                </a:lnTo>
                <a:lnTo>
                  <a:pt x="779932" y="0"/>
                </a:lnTo>
                <a:close/>
              </a:path>
            </a:pathLst>
          </a:custGeom>
          <a:solidFill>
            <a:srgbClr val="00C3D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0" y="365759"/>
            <a:ext cx="1723389" cy="10160"/>
          </a:xfrm>
          <a:custGeom>
            <a:avLst/>
            <a:gdLst/>
            <a:ahLst/>
            <a:cxnLst/>
            <a:rect l="l" t="t" r="r" b="b"/>
            <a:pathLst>
              <a:path w="1723389" h="10160">
                <a:moveTo>
                  <a:pt x="1723159" y="0"/>
                </a:moveTo>
                <a:lnTo>
                  <a:pt x="0" y="0"/>
                </a:lnTo>
                <a:lnTo>
                  <a:pt x="0" y="10160"/>
                </a:lnTo>
                <a:lnTo>
                  <a:pt x="1653655" y="10160"/>
                </a:lnTo>
                <a:lnTo>
                  <a:pt x="1723159" y="0"/>
                </a:lnTo>
                <a:close/>
              </a:path>
            </a:pathLst>
          </a:custGeom>
          <a:solidFill>
            <a:srgbClr val="00C2D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549995" y="365759"/>
            <a:ext cx="1889760" cy="10160"/>
          </a:xfrm>
          <a:custGeom>
            <a:avLst/>
            <a:gdLst/>
            <a:ahLst/>
            <a:cxnLst/>
            <a:rect l="l" t="t" r="r" b="b"/>
            <a:pathLst>
              <a:path w="1889760" h="10160">
                <a:moveTo>
                  <a:pt x="1839231" y="0"/>
                </a:moveTo>
                <a:lnTo>
                  <a:pt x="0" y="0"/>
                </a:lnTo>
                <a:lnTo>
                  <a:pt x="89707" y="10160"/>
                </a:lnTo>
                <a:lnTo>
                  <a:pt x="1889741" y="10160"/>
                </a:lnTo>
                <a:lnTo>
                  <a:pt x="1839231" y="0"/>
                </a:lnTo>
                <a:close/>
              </a:path>
            </a:pathLst>
          </a:custGeom>
          <a:solidFill>
            <a:srgbClr val="00C2D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251825" y="365759"/>
            <a:ext cx="800735" cy="10160"/>
          </a:xfrm>
          <a:custGeom>
            <a:avLst/>
            <a:gdLst/>
            <a:ahLst/>
            <a:cxnLst/>
            <a:rect l="l" t="t" r="r" b="b"/>
            <a:pathLst>
              <a:path w="800734" h="10160">
                <a:moveTo>
                  <a:pt x="800735" y="0"/>
                </a:moveTo>
                <a:lnTo>
                  <a:pt x="35559" y="0"/>
                </a:lnTo>
                <a:lnTo>
                  <a:pt x="0" y="10160"/>
                </a:lnTo>
                <a:lnTo>
                  <a:pt x="766191" y="10160"/>
                </a:lnTo>
                <a:lnTo>
                  <a:pt x="800735" y="0"/>
                </a:lnTo>
                <a:close/>
              </a:path>
            </a:pathLst>
          </a:custGeom>
          <a:solidFill>
            <a:srgbClr val="00C2D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0" y="374650"/>
            <a:ext cx="1662430" cy="10160"/>
          </a:xfrm>
          <a:custGeom>
            <a:avLst/>
            <a:gdLst/>
            <a:ahLst/>
            <a:cxnLst/>
            <a:rect l="l" t="t" r="r" b="b"/>
            <a:pathLst>
              <a:path w="1662430" h="10160">
                <a:moveTo>
                  <a:pt x="1662343" y="0"/>
                </a:moveTo>
                <a:lnTo>
                  <a:pt x="0" y="0"/>
                </a:lnTo>
                <a:lnTo>
                  <a:pt x="0" y="10160"/>
                </a:lnTo>
                <a:lnTo>
                  <a:pt x="1592839" y="10160"/>
                </a:lnTo>
                <a:lnTo>
                  <a:pt x="1662343" y="0"/>
                </a:lnTo>
                <a:close/>
              </a:path>
            </a:pathLst>
          </a:custGeom>
          <a:solidFill>
            <a:srgbClr val="00C1D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628489" y="374650"/>
            <a:ext cx="1855470" cy="10160"/>
          </a:xfrm>
          <a:custGeom>
            <a:avLst/>
            <a:gdLst/>
            <a:ahLst/>
            <a:cxnLst/>
            <a:rect l="l" t="t" r="r" b="b"/>
            <a:pathLst>
              <a:path w="1855470" h="10160">
                <a:moveTo>
                  <a:pt x="1804933" y="0"/>
                </a:moveTo>
                <a:lnTo>
                  <a:pt x="0" y="0"/>
                </a:lnTo>
                <a:lnTo>
                  <a:pt x="89707" y="10160"/>
                </a:lnTo>
                <a:lnTo>
                  <a:pt x="1855443" y="10160"/>
                </a:lnTo>
                <a:lnTo>
                  <a:pt x="1804933" y="0"/>
                </a:lnTo>
                <a:close/>
              </a:path>
            </a:pathLst>
          </a:custGeom>
          <a:solidFill>
            <a:srgbClr val="00C1D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220709" y="374650"/>
            <a:ext cx="802005" cy="10160"/>
          </a:xfrm>
          <a:custGeom>
            <a:avLst/>
            <a:gdLst/>
            <a:ahLst/>
            <a:cxnLst/>
            <a:rect l="l" t="t" r="r" b="b"/>
            <a:pathLst>
              <a:path w="802004" h="10160">
                <a:moveTo>
                  <a:pt x="801624" y="0"/>
                </a:moveTo>
                <a:lnTo>
                  <a:pt x="35559" y="0"/>
                </a:lnTo>
                <a:lnTo>
                  <a:pt x="0" y="10160"/>
                </a:lnTo>
                <a:lnTo>
                  <a:pt x="767080" y="10160"/>
                </a:lnTo>
                <a:lnTo>
                  <a:pt x="801624" y="0"/>
                </a:lnTo>
                <a:close/>
              </a:path>
            </a:pathLst>
          </a:custGeom>
          <a:solidFill>
            <a:srgbClr val="00C1D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0" y="384809"/>
            <a:ext cx="1571625" cy="8890"/>
          </a:xfrm>
          <a:custGeom>
            <a:avLst/>
            <a:gdLst/>
            <a:ahLst/>
            <a:cxnLst/>
            <a:rect l="l" t="t" r="r" b="b"/>
            <a:pathLst>
              <a:path w="1571625" h="8889">
                <a:moveTo>
                  <a:pt x="1571117" y="0"/>
                </a:moveTo>
                <a:lnTo>
                  <a:pt x="0" y="0"/>
                </a:lnTo>
                <a:lnTo>
                  <a:pt x="0" y="6350"/>
                </a:lnTo>
                <a:lnTo>
                  <a:pt x="0" y="8890"/>
                </a:lnTo>
                <a:lnTo>
                  <a:pt x="1543977" y="8890"/>
                </a:lnTo>
                <a:lnTo>
                  <a:pt x="1543977" y="6350"/>
                </a:lnTo>
                <a:lnTo>
                  <a:pt x="1571117" y="6350"/>
                </a:lnTo>
                <a:lnTo>
                  <a:pt x="1571117" y="0"/>
                </a:lnTo>
                <a:close/>
              </a:path>
            </a:pathLst>
          </a:custGeom>
          <a:solidFill>
            <a:srgbClr val="00C0D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718197" y="384809"/>
            <a:ext cx="1810385" cy="8890"/>
          </a:xfrm>
          <a:custGeom>
            <a:avLst/>
            <a:gdLst/>
            <a:ahLst/>
            <a:cxnLst/>
            <a:rect l="l" t="t" r="r" b="b"/>
            <a:pathLst>
              <a:path w="1810385" h="8889">
                <a:moveTo>
                  <a:pt x="1765735" y="0"/>
                </a:moveTo>
                <a:lnTo>
                  <a:pt x="0" y="0"/>
                </a:lnTo>
                <a:lnTo>
                  <a:pt x="78494" y="8889"/>
                </a:lnTo>
                <a:lnTo>
                  <a:pt x="1809931" y="8889"/>
                </a:lnTo>
                <a:lnTo>
                  <a:pt x="1765735" y="0"/>
                </a:lnTo>
                <a:close/>
              </a:path>
            </a:pathLst>
          </a:custGeom>
          <a:solidFill>
            <a:srgbClr val="00C0D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182966" y="384809"/>
            <a:ext cx="805180" cy="8890"/>
          </a:xfrm>
          <a:custGeom>
            <a:avLst/>
            <a:gdLst/>
            <a:ahLst/>
            <a:cxnLst/>
            <a:rect l="l" t="t" r="r" b="b"/>
            <a:pathLst>
              <a:path w="805179" h="8889">
                <a:moveTo>
                  <a:pt x="804823" y="0"/>
                </a:moveTo>
                <a:lnTo>
                  <a:pt x="37743" y="0"/>
                </a:lnTo>
                <a:lnTo>
                  <a:pt x="0" y="8889"/>
                </a:lnTo>
                <a:lnTo>
                  <a:pt x="774597" y="8889"/>
                </a:lnTo>
                <a:lnTo>
                  <a:pt x="804823" y="0"/>
                </a:lnTo>
                <a:close/>
              </a:path>
            </a:pathLst>
          </a:custGeom>
          <a:solidFill>
            <a:srgbClr val="00C0D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0" y="393700"/>
            <a:ext cx="1538605" cy="8890"/>
          </a:xfrm>
          <a:custGeom>
            <a:avLst/>
            <a:gdLst/>
            <a:ahLst/>
            <a:cxnLst/>
            <a:rect l="l" t="t" r="r" b="b"/>
            <a:pathLst>
              <a:path w="1538605" h="8889">
                <a:moveTo>
                  <a:pt x="1538565" y="0"/>
                </a:moveTo>
                <a:lnTo>
                  <a:pt x="0" y="0"/>
                </a:lnTo>
                <a:lnTo>
                  <a:pt x="0" y="8889"/>
                </a:lnTo>
                <a:lnTo>
                  <a:pt x="1500643" y="8889"/>
                </a:lnTo>
                <a:lnTo>
                  <a:pt x="1538565" y="0"/>
                </a:lnTo>
                <a:close/>
              </a:path>
            </a:pathLst>
          </a:custGeom>
          <a:solidFill>
            <a:srgbClr val="00BFD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796691" y="393700"/>
            <a:ext cx="1776095" cy="8890"/>
          </a:xfrm>
          <a:custGeom>
            <a:avLst/>
            <a:gdLst/>
            <a:ahLst/>
            <a:cxnLst/>
            <a:rect l="l" t="t" r="r" b="b"/>
            <a:pathLst>
              <a:path w="1776095" h="8889">
                <a:moveTo>
                  <a:pt x="1731437" y="0"/>
                </a:moveTo>
                <a:lnTo>
                  <a:pt x="0" y="0"/>
                </a:lnTo>
                <a:lnTo>
                  <a:pt x="78494" y="8889"/>
                </a:lnTo>
                <a:lnTo>
                  <a:pt x="1775633" y="8889"/>
                </a:lnTo>
                <a:lnTo>
                  <a:pt x="1731437" y="0"/>
                </a:lnTo>
                <a:close/>
              </a:path>
            </a:pathLst>
          </a:custGeom>
          <a:solidFill>
            <a:srgbClr val="00BFD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145222" y="393700"/>
            <a:ext cx="812800" cy="8890"/>
          </a:xfrm>
          <a:custGeom>
            <a:avLst/>
            <a:gdLst/>
            <a:ahLst/>
            <a:cxnLst/>
            <a:rect l="l" t="t" r="r" b="b"/>
            <a:pathLst>
              <a:path w="812800" h="8889">
                <a:moveTo>
                  <a:pt x="812341" y="0"/>
                </a:moveTo>
                <a:lnTo>
                  <a:pt x="37743" y="0"/>
                </a:lnTo>
                <a:lnTo>
                  <a:pt x="0" y="8889"/>
                </a:lnTo>
                <a:lnTo>
                  <a:pt x="782115" y="8889"/>
                </a:lnTo>
                <a:lnTo>
                  <a:pt x="812341" y="0"/>
                </a:lnTo>
                <a:close/>
              </a:path>
            </a:pathLst>
          </a:custGeom>
          <a:solidFill>
            <a:srgbClr val="00BFD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0" y="402590"/>
            <a:ext cx="1501140" cy="10160"/>
          </a:xfrm>
          <a:custGeom>
            <a:avLst/>
            <a:gdLst/>
            <a:ahLst/>
            <a:cxnLst/>
            <a:rect l="l" t="t" r="r" b="b"/>
            <a:pathLst>
              <a:path w="1501140" h="10159">
                <a:moveTo>
                  <a:pt x="1500643" y="0"/>
                </a:moveTo>
                <a:lnTo>
                  <a:pt x="0" y="0"/>
                </a:lnTo>
                <a:lnTo>
                  <a:pt x="0" y="10160"/>
                </a:lnTo>
                <a:lnTo>
                  <a:pt x="1457305" y="10160"/>
                </a:lnTo>
                <a:lnTo>
                  <a:pt x="1500643" y="0"/>
                </a:lnTo>
                <a:close/>
              </a:path>
            </a:pathLst>
          </a:custGeom>
          <a:solidFill>
            <a:srgbClr val="00BED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875185" y="402590"/>
            <a:ext cx="1748155" cy="10160"/>
          </a:xfrm>
          <a:custGeom>
            <a:avLst/>
            <a:gdLst/>
            <a:ahLst/>
            <a:cxnLst/>
            <a:rect l="l" t="t" r="r" b="b"/>
            <a:pathLst>
              <a:path w="1748154" h="10159">
                <a:moveTo>
                  <a:pt x="1697139" y="0"/>
                </a:moveTo>
                <a:lnTo>
                  <a:pt x="0" y="0"/>
                </a:lnTo>
                <a:lnTo>
                  <a:pt x="89707" y="10160"/>
                </a:lnTo>
                <a:lnTo>
                  <a:pt x="1747648" y="10160"/>
                </a:lnTo>
                <a:lnTo>
                  <a:pt x="1697139" y="0"/>
                </a:lnTo>
                <a:close/>
              </a:path>
            </a:pathLst>
          </a:custGeom>
          <a:solidFill>
            <a:srgbClr val="00BED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102087" y="402590"/>
            <a:ext cx="825500" cy="10160"/>
          </a:xfrm>
          <a:custGeom>
            <a:avLst/>
            <a:gdLst/>
            <a:ahLst/>
            <a:cxnLst/>
            <a:rect l="l" t="t" r="r" b="b"/>
            <a:pathLst>
              <a:path w="825500" h="10159">
                <a:moveTo>
                  <a:pt x="825250" y="0"/>
                </a:moveTo>
                <a:lnTo>
                  <a:pt x="43135" y="0"/>
                </a:lnTo>
                <a:lnTo>
                  <a:pt x="0" y="10160"/>
                </a:lnTo>
                <a:lnTo>
                  <a:pt x="790706" y="10160"/>
                </a:lnTo>
                <a:lnTo>
                  <a:pt x="825250" y="0"/>
                </a:lnTo>
                <a:close/>
              </a:path>
            </a:pathLst>
          </a:custGeom>
          <a:solidFill>
            <a:srgbClr val="00BED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0" y="411480"/>
            <a:ext cx="1463040" cy="10160"/>
          </a:xfrm>
          <a:custGeom>
            <a:avLst/>
            <a:gdLst/>
            <a:ahLst/>
            <a:cxnLst/>
            <a:rect l="l" t="t" r="r" b="b"/>
            <a:pathLst>
              <a:path w="1463040" h="10159">
                <a:moveTo>
                  <a:pt x="1462722" y="0"/>
                </a:moveTo>
                <a:lnTo>
                  <a:pt x="0" y="0"/>
                </a:lnTo>
                <a:lnTo>
                  <a:pt x="0" y="10160"/>
                </a:lnTo>
                <a:lnTo>
                  <a:pt x="1419383" y="10160"/>
                </a:lnTo>
                <a:lnTo>
                  <a:pt x="1462722" y="0"/>
                </a:lnTo>
                <a:close/>
              </a:path>
            </a:pathLst>
          </a:custGeom>
          <a:solidFill>
            <a:srgbClr val="00BDD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953679" y="411480"/>
            <a:ext cx="1713864" cy="10160"/>
          </a:xfrm>
          <a:custGeom>
            <a:avLst/>
            <a:gdLst/>
            <a:ahLst/>
            <a:cxnLst/>
            <a:rect l="l" t="t" r="r" b="b"/>
            <a:pathLst>
              <a:path w="1713864" h="10159">
                <a:moveTo>
                  <a:pt x="1662840" y="0"/>
                </a:moveTo>
                <a:lnTo>
                  <a:pt x="0" y="0"/>
                </a:lnTo>
                <a:lnTo>
                  <a:pt x="89707" y="10160"/>
                </a:lnTo>
                <a:lnTo>
                  <a:pt x="1713350" y="10160"/>
                </a:lnTo>
                <a:lnTo>
                  <a:pt x="1662840" y="0"/>
                </a:lnTo>
                <a:close/>
              </a:path>
            </a:pathLst>
          </a:custGeom>
          <a:solidFill>
            <a:srgbClr val="00BDD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075117" y="411479"/>
            <a:ext cx="813435" cy="10160"/>
          </a:xfrm>
          <a:custGeom>
            <a:avLst/>
            <a:gdLst/>
            <a:ahLst/>
            <a:cxnLst/>
            <a:rect l="l" t="t" r="r" b="b"/>
            <a:pathLst>
              <a:path w="813434" h="10159">
                <a:moveTo>
                  <a:pt x="813358" y="0"/>
                </a:moveTo>
                <a:lnTo>
                  <a:pt x="21577" y="0"/>
                </a:lnTo>
                <a:lnTo>
                  <a:pt x="21577" y="5080"/>
                </a:lnTo>
                <a:lnTo>
                  <a:pt x="0" y="5080"/>
                </a:lnTo>
                <a:lnTo>
                  <a:pt x="0" y="10160"/>
                </a:lnTo>
                <a:lnTo>
                  <a:pt x="794385" y="10160"/>
                </a:lnTo>
                <a:lnTo>
                  <a:pt x="794385" y="5080"/>
                </a:lnTo>
                <a:lnTo>
                  <a:pt x="813358" y="5080"/>
                </a:lnTo>
                <a:lnTo>
                  <a:pt x="813358" y="0"/>
                </a:lnTo>
                <a:close/>
              </a:path>
            </a:pathLst>
          </a:custGeom>
          <a:solidFill>
            <a:srgbClr val="00BDD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0" y="420369"/>
            <a:ext cx="1424940" cy="10160"/>
          </a:xfrm>
          <a:custGeom>
            <a:avLst/>
            <a:gdLst/>
            <a:ahLst/>
            <a:cxnLst/>
            <a:rect l="l" t="t" r="r" b="b"/>
            <a:pathLst>
              <a:path w="1424940" h="10159">
                <a:moveTo>
                  <a:pt x="1424801" y="0"/>
                </a:moveTo>
                <a:lnTo>
                  <a:pt x="0" y="0"/>
                </a:lnTo>
                <a:lnTo>
                  <a:pt x="0" y="10159"/>
                </a:lnTo>
                <a:lnTo>
                  <a:pt x="1381462" y="10159"/>
                </a:lnTo>
                <a:lnTo>
                  <a:pt x="1424801" y="0"/>
                </a:lnTo>
                <a:close/>
              </a:path>
            </a:pathLst>
          </a:custGeom>
          <a:solidFill>
            <a:srgbClr val="00BCD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032174" y="420369"/>
            <a:ext cx="1679575" cy="10160"/>
          </a:xfrm>
          <a:custGeom>
            <a:avLst/>
            <a:gdLst/>
            <a:ahLst/>
            <a:cxnLst/>
            <a:rect l="l" t="t" r="r" b="b"/>
            <a:pathLst>
              <a:path w="1679575" h="10159">
                <a:moveTo>
                  <a:pt x="1628542" y="0"/>
                </a:moveTo>
                <a:lnTo>
                  <a:pt x="0" y="0"/>
                </a:lnTo>
                <a:lnTo>
                  <a:pt x="89707" y="10159"/>
                </a:lnTo>
                <a:lnTo>
                  <a:pt x="1679052" y="10159"/>
                </a:lnTo>
                <a:lnTo>
                  <a:pt x="1628542" y="0"/>
                </a:lnTo>
                <a:close/>
              </a:path>
            </a:pathLst>
          </a:custGeom>
          <a:solidFill>
            <a:srgbClr val="00BCD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026600" y="420369"/>
            <a:ext cx="838200" cy="10160"/>
          </a:xfrm>
          <a:custGeom>
            <a:avLst/>
            <a:gdLst/>
            <a:ahLst/>
            <a:cxnLst/>
            <a:rect l="l" t="t" r="r" b="b"/>
            <a:pathLst>
              <a:path w="838200" h="10159">
                <a:moveTo>
                  <a:pt x="837750" y="0"/>
                </a:moveTo>
                <a:lnTo>
                  <a:pt x="43135" y="0"/>
                </a:lnTo>
                <a:lnTo>
                  <a:pt x="0" y="10159"/>
                </a:lnTo>
                <a:lnTo>
                  <a:pt x="796448" y="10159"/>
                </a:lnTo>
                <a:lnTo>
                  <a:pt x="837750" y="0"/>
                </a:lnTo>
                <a:close/>
              </a:path>
            </a:pathLst>
          </a:custGeom>
          <a:solidFill>
            <a:srgbClr val="00BCD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0" y="430530"/>
            <a:ext cx="1381760" cy="8890"/>
          </a:xfrm>
          <a:custGeom>
            <a:avLst/>
            <a:gdLst/>
            <a:ahLst/>
            <a:cxnLst/>
            <a:rect l="l" t="t" r="r" b="b"/>
            <a:pathLst>
              <a:path w="1381760" h="8890">
                <a:moveTo>
                  <a:pt x="1381462" y="0"/>
                </a:moveTo>
                <a:lnTo>
                  <a:pt x="0" y="0"/>
                </a:lnTo>
                <a:lnTo>
                  <a:pt x="0" y="8890"/>
                </a:lnTo>
                <a:lnTo>
                  <a:pt x="1343540" y="8890"/>
                </a:lnTo>
                <a:lnTo>
                  <a:pt x="1381462" y="0"/>
                </a:lnTo>
                <a:close/>
              </a:path>
            </a:pathLst>
          </a:custGeom>
          <a:solidFill>
            <a:srgbClr val="00BBD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127487" y="430529"/>
            <a:ext cx="1612900" cy="8890"/>
          </a:xfrm>
          <a:custGeom>
            <a:avLst/>
            <a:gdLst/>
            <a:ahLst/>
            <a:cxnLst/>
            <a:rect l="l" t="t" r="r" b="b"/>
            <a:pathLst>
              <a:path w="1612900" h="8890">
                <a:moveTo>
                  <a:pt x="1612519" y="1270"/>
                </a:moveTo>
                <a:lnTo>
                  <a:pt x="1586890" y="1270"/>
                </a:lnTo>
                <a:lnTo>
                  <a:pt x="1586890" y="0"/>
                </a:lnTo>
                <a:lnTo>
                  <a:pt x="0" y="0"/>
                </a:lnTo>
                <a:lnTo>
                  <a:pt x="0" y="1270"/>
                </a:lnTo>
                <a:lnTo>
                  <a:pt x="39243" y="1270"/>
                </a:lnTo>
                <a:lnTo>
                  <a:pt x="39243" y="8890"/>
                </a:lnTo>
                <a:lnTo>
                  <a:pt x="1612519" y="8890"/>
                </a:lnTo>
                <a:lnTo>
                  <a:pt x="1612519" y="1270"/>
                </a:lnTo>
                <a:close/>
              </a:path>
            </a:pathLst>
          </a:custGeom>
          <a:solidFill>
            <a:srgbClr val="00BBD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988857" y="430530"/>
            <a:ext cx="834390" cy="8890"/>
          </a:xfrm>
          <a:custGeom>
            <a:avLst/>
            <a:gdLst/>
            <a:ahLst/>
            <a:cxnLst/>
            <a:rect l="l" t="t" r="r" b="b"/>
            <a:pathLst>
              <a:path w="834390" h="8890">
                <a:moveTo>
                  <a:pt x="834191" y="0"/>
                </a:moveTo>
                <a:lnTo>
                  <a:pt x="37743" y="0"/>
                </a:lnTo>
                <a:lnTo>
                  <a:pt x="0" y="8890"/>
                </a:lnTo>
                <a:lnTo>
                  <a:pt x="798052" y="8890"/>
                </a:lnTo>
                <a:lnTo>
                  <a:pt x="834191" y="0"/>
                </a:lnTo>
                <a:close/>
              </a:path>
            </a:pathLst>
          </a:custGeom>
          <a:solidFill>
            <a:srgbClr val="00BBD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0" y="439419"/>
            <a:ext cx="1343660" cy="10160"/>
          </a:xfrm>
          <a:custGeom>
            <a:avLst/>
            <a:gdLst/>
            <a:ahLst/>
            <a:cxnLst/>
            <a:rect l="l" t="t" r="r" b="b"/>
            <a:pathLst>
              <a:path w="1343660" h="10159">
                <a:moveTo>
                  <a:pt x="1343540" y="0"/>
                </a:moveTo>
                <a:lnTo>
                  <a:pt x="0" y="0"/>
                </a:lnTo>
                <a:lnTo>
                  <a:pt x="0" y="10159"/>
                </a:lnTo>
                <a:lnTo>
                  <a:pt x="1300202" y="10159"/>
                </a:lnTo>
                <a:lnTo>
                  <a:pt x="1343540" y="0"/>
                </a:lnTo>
                <a:close/>
              </a:path>
            </a:pathLst>
          </a:custGeom>
          <a:solidFill>
            <a:srgbClr val="00BAD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200375" y="439419"/>
            <a:ext cx="1622425" cy="10160"/>
          </a:xfrm>
          <a:custGeom>
            <a:avLst/>
            <a:gdLst/>
            <a:ahLst/>
            <a:cxnLst/>
            <a:rect l="l" t="t" r="r" b="b"/>
            <a:pathLst>
              <a:path w="1622425" h="10159">
                <a:moveTo>
                  <a:pt x="1562109" y="0"/>
                </a:moveTo>
                <a:lnTo>
                  <a:pt x="0" y="0"/>
                </a:lnTo>
                <a:lnTo>
                  <a:pt x="89707" y="10159"/>
                </a:lnTo>
                <a:lnTo>
                  <a:pt x="1622036" y="10159"/>
                </a:lnTo>
                <a:lnTo>
                  <a:pt x="1562109" y="0"/>
                </a:lnTo>
                <a:close/>
              </a:path>
            </a:pathLst>
          </a:custGeom>
          <a:solidFill>
            <a:srgbClr val="00BAD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945721" y="439419"/>
            <a:ext cx="841375" cy="10160"/>
          </a:xfrm>
          <a:custGeom>
            <a:avLst/>
            <a:gdLst/>
            <a:ahLst/>
            <a:cxnLst/>
            <a:rect l="l" t="t" r="r" b="b"/>
            <a:pathLst>
              <a:path w="841375" h="10159">
                <a:moveTo>
                  <a:pt x="841187" y="0"/>
                </a:moveTo>
                <a:lnTo>
                  <a:pt x="43135" y="0"/>
                </a:lnTo>
                <a:lnTo>
                  <a:pt x="0" y="10159"/>
                </a:lnTo>
                <a:lnTo>
                  <a:pt x="799884" y="10159"/>
                </a:lnTo>
                <a:lnTo>
                  <a:pt x="841187" y="0"/>
                </a:lnTo>
                <a:close/>
              </a:path>
            </a:pathLst>
          </a:custGeom>
          <a:solidFill>
            <a:srgbClr val="00BAD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0" y="448309"/>
            <a:ext cx="1306195" cy="10160"/>
          </a:xfrm>
          <a:custGeom>
            <a:avLst/>
            <a:gdLst/>
            <a:ahLst/>
            <a:cxnLst/>
            <a:rect l="l" t="t" r="r" b="b"/>
            <a:pathLst>
              <a:path w="1306195" h="10159">
                <a:moveTo>
                  <a:pt x="1305619" y="0"/>
                </a:moveTo>
                <a:lnTo>
                  <a:pt x="0" y="0"/>
                </a:lnTo>
                <a:lnTo>
                  <a:pt x="0" y="10160"/>
                </a:lnTo>
                <a:lnTo>
                  <a:pt x="1262280" y="10160"/>
                </a:lnTo>
                <a:lnTo>
                  <a:pt x="1305619" y="0"/>
                </a:lnTo>
                <a:close/>
              </a:path>
            </a:pathLst>
          </a:custGeom>
          <a:solidFill>
            <a:srgbClr val="00B9D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278869" y="448309"/>
            <a:ext cx="1596390" cy="10160"/>
          </a:xfrm>
          <a:custGeom>
            <a:avLst/>
            <a:gdLst/>
            <a:ahLst/>
            <a:cxnLst/>
            <a:rect l="l" t="t" r="r" b="b"/>
            <a:pathLst>
              <a:path w="1596389" h="10159">
                <a:moveTo>
                  <a:pt x="1536051" y="0"/>
                </a:moveTo>
                <a:lnTo>
                  <a:pt x="0" y="0"/>
                </a:lnTo>
                <a:lnTo>
                  <a:pt x="89707" y="10160"/>
                </a:lnTo>
                <a:lnTo>
                  <a:pt x="1595977" y="10160"/>
                </a:lnTo>
                <a:lnTo>
                  <a:pt x="1536051" y="0"/>
                </a:lnTo>
                <a:close/>
              </a:path>
            </a:pathLst>
          </a:custGeom>
          <a:solidFill>
            <a:srgbClr val="00B9D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910068" y="448309"/>
            <a:ext cx="822960" cy="10160"/>
          </a:xfrm>
          <a:custGeom>
            <a:avLst/>
            <a:gdLst/>
            <a:ahLst/>
            <a:cxnLst/>
            <a:rect l="l" t="t" r="r" b="b"/>
            <a:pathLst>
              <a:path w="822959" h="10159">
                <a:moveTo>
                  <a:pt x="822629" y="0"/>
                </a:moveTo>
                <a:lnTo>
                  <a:pt x="22161" y="0"/>
                </a:lnTo>
                <a:lnTo>
                  <a:pt x="22161" y="8890"/>
                </a:lnTo>
                <a:lnTo>
                  <a:pt x="0" y="8890"/>
                </a:lnTo>
                <a:lnTo>
                  <a:pt x="0" y="10160"/>
                </a:lnTo>
                <a:lnTo>
                  <a:pt x="801979" y="10160"/>
                </a:lnTo>
                <a:lnTo>
                  <a:pt x="801979" y="8890"/>
                </a:lnTo>
                <a:lnTo>
                  <a:pt x="822629" y="8890"/>
                </a:lnTo>
                <a:lnTo>
                  <a:pt x="822629" y="0"/>
                </a:lnTo>
                <a:close/>
              </a:path>
            </a:pathLst>
          </a:custGeom>
          <a:solidFill>
            <a:srgbClr val="00B9D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0" y="457200"/>
            <a:ext cx="1268095" cy="10160"/>
          </a:xfrm>
          <a:custGeom>
            <a:avLst/>
            <a:gdLst/>
            <a:ahLst/>
            <a:cxnLst/>
            <a:rect l="l" t="t" r="r" b="b"/>
            <a:pathLst>
              <a:path w="1268095" h="10159">
                <a:moveTo>
                  <a:pt x="1267698" y="0"/>
                </a:moveTo>
                <a:lnTo>
                  <a:pt x="0" y="0"/>
                </a:lnTo>
                <a:lnTo>
                  <a:pt x="0" y="10160"/>
                </a:lnTo>
                <a:lnTo>
                  <a:pt x="1224359" y="10160"/>
                </a:lnTo>
                <a:lnTo>
                  <a:pt x="1267698" y="0"/>
                </a:lnTo>
                <a:close/>
              </a:path>
            </a:pathLst>
          </a:custGeom>
          <a:solidFill>
            <a:srgbClr val="00B8D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357364" y="457200"/>
            <a:ext cx="1570355" cy="10160"/>
          </a:xfrm>
          <a:custGeom>
            <a:avLst/>
            <a:gdLst/>
            <a:ahLst/>
            <a:cxnLst/>
            <a:rect l="l" t="t" r="r" b="b"/>
            <a:pathLst>
              <a:path w="1570354" h="10159">
                <a:moveTo>
                  <a:pt x="1509992" y="0"/>
                </a:moveTo>
                <a:lnTo>
                  <a:pt x="0" y="0"/>
                </a:lnTo>
                <a:lnTo>
                  <a:pt x="89707" y="10160"/>
                </a:lnTo>
                <a:lnTo>
                  <a:pt x="1569919" y="10160"/>
                </a:lnTo>
                <a:lnTo>
                  <a:pt x="1509992" y="0"/>
                </a:lnTo>
                <a:close/>
              </a:path>
            </a:pathLst>
          </a:custGeom>
          <a:solidFill>
            <a:srgbClr val="00B8D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860703" y="457200"/>
            <a:ext cx="854075" cy="10160"/>
          </a:xfrm>
          <a:custGeom>
            <a:avLst/>
            <a:gdLst/>
            <a:ahLst/>
            <a:cxnLst/>
            <a:rect l="l" t="t" r="r" b="b"/>
            <a:pathLst>
              <a:path w="854075" h="10159">
                <a:moveTo>
                  <a:pt x="853925" y="0"/>
                </a:moveTo>
                <a:lnTo>
                  <a:pt x="52666" y="0"/>
                </a:lnTo>
                <a:lnTo>
                  <a:pt x="0" y="10160"/>
                </a:lnTo>
                <a:lnTo>
                  <a:pt x="812623" y="10160"/>
                </a:lnTo>
                <a:lnTo>
                  <a:pt x="853925" y="0"/>
                </a:lnTo>
                <a:close/>
              </a:path>
            </a:pathLst>
          </a:custGeom>
          <a:solidFill>
            <a:srgbClr val="00B8D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0" y="466089"/>
            <a:ext cx="1216660" cy="10160"/>
          </a:xfrm>
          <a:custGeom>
            <a:avLst/>
            <a:gdLst/>
            <a:ahLst/>
            <a:cxnLst/>
            <a:rect l="l" t="t" r="r" b="b"/>
            <a:pathLst>
              <a:path w="1216660" h="10159">
                <a:moveTo>
                  <a:pt x="1216228" y="0"/>
                </a:moveTo>
                <a:lnTo>
                  <a:pt x="0" y="0"/>
                </a:lnTo>
                <a:lnTo>
                  <a:pt x="0" y="6350"/>
                </a:lnTo>
                <a:lnTo>
                  <a:pt x="0" y="10160"/>
                </a:lnTo>
                <a:lnTo>
                  <a:pt x="1196873" y="10160"/>
                </a:lnTo>
                <a:lnTo>
                  <a:pt x="1196873" y="6350"/>
                </a:lnTo>
                <a:lnTo>
                  <a:pt x="1216228" y="6350"/>
                </a:lnTo>
                <a:lnTo>
                  <a:pt x="1216228" y="0"/>
                </a:lnTo>
                <a:close/>
              </a:path>
            </a:pathLst>
          </a:custGeom>
          <a:solidFill>
            <a:srgbClr val="00B7D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435858" y="466090"/>
            <a:ext cx="1544320" cy="10160"/>
          </a:xfrm>
          <a:custGeom>
            <a:avLst/>
            <a:gdLst/>
            <a:ahLst/>
            <a:cxnLst/>
            <a:rect l="l" t="t" r="r" b="b"/>
            <a:pathLst>
              <a:path w="1544320" h="10159">
                <a:moveTo>
                  <a:pt x="1483934" y="0"/>
                </a:moveTo>
                <a:lnTo>
                  <a:pt x="0" y="0"/>
                </a:lnTo>
                <a:lnTo>
                  <a:pt x="89707" y="10160"/>
                </a:lnTo>
                <a:lnTo>
                  <a:pt x="1543861" y="10160"/>
                </a:lnTo>
                <a:lnTo>
                  <a:pt x="1483934" y="0"/>
                </a:lnTo>
                <a:close/>
              </a:path>
            </a:pathLst>
          </a:custGeom>
          <a:solidFill>
            <a:srgbClr val="00B7D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817904" y="466089"/>
            <a:ext cx="842644" cy="10160"/>
          </a:xfrm>
          <a:custGeom>
            <a:avLst/>
            <a:gdLst/>
            <a:ahLst/>
            <a:cxnLst/>
            <a:rect l="l" t="t" r="r" b="b"/>
            <a:pathLst>
              <a:path w="842645" h="10159">
                <a:moveTo>
                  <a:pt x="842505" y="0"/>
                </a:moveTo>
                <a:lnTo>
                  <a:pt x="26339" y="0"/>
                </a:lnTo>
                <a:lnTo>
                  <a:pt x="26339" y="8890"/>
                </a:lnTo>
                <a:lnTo>
                  <a:pt x="0" y="8890"/>
                </a:lnTo>
                <a:lnTo>
                  <a:pt x="0" y="10160"/>
                </a:lnTo>
                <a:lnTo>
                  <a:pt x="821461" y="10160"/>
                </a:lnTo>
                <a:lnTo>
                  <a:pt x="821461" y="8890"/>
                </a:lnTo>
                <a:lnTo>
                  <a:pt x="842505" y="8890"/>
                </a:lnTo>
                <a:lnTo>
                  <a:pt x="842505" y="0"/>
                </a:lnTo>
                <a:close/>
              </a:path>
            </a:pathLst>
          </a:custGeom>
          <a:solidFill>
            <a:srgbClr val="00B7D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0" y="476250"/>
            <a:ext cx="1191260" cy="8890"/>
          </a:xfrm>
          <a:custGeom>
            <a:avLst/>
            <a:gdLst/>
            <a:ahLst/>
            <a:cxnLst/>
            <a:rect l="l" t="t" r="r" b="b"/>
            <a:pathLst>
              <a:path w="1191260" h="8890">
                <a:moveTo>
                  <a:pt x="1191069" y="0"/>
                </a:moveTo>
                <a:lnTo>
                  <a:pt x="0" y="0"/>
                </a:lnTo>
                <a:lnTo>
                  <a:pt x="0" y="8889"/>
                </a:lnTo>
                <a:lnTo>
                  <a:pt x="1163954" y="8889"/>
                </a:lnTo>
                <a:lnTo>
                  <a:pt x="1191069" y="0"/>
                </a:lnTo>
                <a:close/>
              </a:path>
            </a:pathLst>
          </a:custGeom>
          <a:solidFill>
            <a:srgbClr val="00B6D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525566" y="476250"/>
            <a:ext cx="1506855" cy="8890"/>
          </a:xfrm>
          <a:custGeom>
            <a:avLst/>
            <a:gdLst/>
            <a:ahLst/>
            <a:cxnLst/>
            <a:rect l="l" t="t" r="r" b="b"/>
            <a:pathLst>
              <a:path w="1506854" h="8890">
                <a:moveTo>
                  <a:pt x="1454153" y="0"/>
                </a:moveTo>
                <a:lnTo>
                  <a:pt x="0" y="0"/>
                </a:lnTo>
                <a:lnTo>
                  <a:pt x="78494" y="8889"/>
                </a:lnTo>
                <a:lnTo>
                  <a:pt x="1506589" y="8889"/>
                </a:lnTo>
                <a:lnTo>
                  <a:pt x="1454153" y="0"/>
                </a:lnTo>
                <a:close/>
              </a:path>
            </a:pathLst>
          </a:custGeom>
          <a:solidFill>
            <a:srgbClr val="00B6D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768538" y="476250"/>
            <a:ext cx="868044" cy="8890"/>
          </a:xfrm>
          <a:custGeom>
            <a:avLst/>
            <a:gdLst/>
            <a:ahLst/>
            <a:cxnLst/>
            <a:rect l="l" t="t" r="r" b="b"/>
            <a:pathLst>
              <a:path w="868045" h="8890">
                <a:moveTo>
                  <a:pt x="867850" y="0"/>
                </a:moveTo>
                <a:lnTo>
                  <a:pt x="46082" y="0"/>
                </a:lnTo>
                <a:lnTo>
                  <a:pt x="0" y="8889"/>
                </a:lnTo>
                <a:lnTo>
                  <a:pt x="826122" y="8889"/>
                </a:lnTo>
                <a:lnTo>
                  <a:pt x="867850" y="0"/>
                </a:lnTo>
                <a:close/>
              </a:path>
            </a:pathLst>
          </a:custGeom>
          <a:solidFill>
            <a:srgbClr val="00B6D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0" y="485140"/>
            <a:ext cx="1163955" cy="10160"/>
          </a:xfrm>
          <a:custGeom>
            <a:avLst/>
            <a:gdLst/>
            <a:ahLst/>
            <a:cxnLst/>
            <a:rect l="l" t="t" r="r" b="b"/>
            <a:pathLst>
              <a:path w="1163955" h="10159">
                <a:moveTo>
                  <a:pt x="1163955" y="0"/>
                </a:moveTo>
                <a:lnTo>
                  <a:pt x="0" y="0"/>
                </a:lnTo>
                <a:lnTo>
                  <a:pt x="0" y="10160"/>
                </a:lnTo>
                <a:lnTo>
                  <a:pt x="1132966" y="10160"/>
                </a:lnTo>
                <a:lnTo>
                  <a:pt x="1163955" y="0"/>
                </a:lnTo>
                <a:close/>
              </a:path>
            </a:pathLst>
          </a:custGeom>
          <a:solidFill>
            <a:srgbClr val="00B5D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604060" y="485140"/>
            <a:ext cx="1488440" cy="10160"/>
          </a:xfrm>
          <a:custGeom>
            <a:avLst/>
            <a:gdLst/>
            <a:ahLst/>
            <a:cxnLst/>
            <a:rect l="l" t="t" r="r" b="b"/>
            <a:pathLst>
              <a:path w="1488439" h="10159">
                <a:moveTo>
                  <a:pt x="1428095" y="0"/>
                </a:moveTo>
                <a:lnTo>
                  <a:pt x="0" y="0"/>
                </a:lnTo>
                <a:lnTo>
                  <a:pt x="89707" y="10160"/>
                </a:lnTo>
                <a:lnTo>
                  <a:pt x="1488022" y="10160"/>
                </a:lnTo>
                <a:lnTo>
                  <a:pt x="1428095" y="0"/>
                </a:lnTo>
                <a:close/>
              </a:path>
            </a:pathLst>
          </a:custGeom>
          <a:solidFill>
            <a:srgbClr val="00B5D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715871" y="485140"/>
            <a:ext cx="878840" cy="10160"/>
          </a:xfrm>
          <a:custGeom>
            <a:avLst/>
            <a:gdLst/>
            <a:ahLst/>
            <a:cxnLst/>
            <a:rect l="l" t="t" r="r" b="b"/>
            <a:pathLst>
              <a:path w="878840" h="10159">
                <a:moveTo>
                  <a:pt x="878788" y="0"/>
                </a:moveTo>
                <a:lnTo>
                  <a:pt x="52666" y="0"/>
                </a:lnTo>
                <a:lnTo>
                  <a:pt x="0" y="10160"/>
                </a:lnTo>
                <a:lnTo>
                  <a:pt x="831098" y="10160"/>
                </a:lnTo>
                <a:lnTo>
                  <a:pt x="878788" y="0"/>
                </a:lnTo>
                <a:close/>
              </a:path>
            </a:pathLst>
          </a:custGeom>
          <a:solidFill>
            <a:srgbClr val="00B5D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0" y="494030"/>
            <a:ext cx="1137285" cy="10160"/>
          </a:xfrm>
          <a:custGeom>
            <a:avLst/>
            <a:gdLst/>
            <a:ahLst/>
            <a:cxnLst/>
            <a:rect l="l" t="t" r="r" b="b"/>
            <a:pathLst>
              <a:path w="1137285" h="10159">
                <a:moveTo>
                  <a:pt x="1136840" y="0"/>
                </a:moveTo>
                <a:lnTo>
                  <a:pt x="0" y="0"/>
                </a:lnTo>
                <a:lnTo>
                  <a:pt x="0" y="10160"/>
                </a:lnTo>
                <a:lnTo>
                  <a:pt x="1105852" y="10160"/>
                </a:lnTo>
                <a:lnTo>
                  <a:pt x="1136840" y="0"/>
                </a:lnTo>
                <a:close/>
              </a:path>
            </a:pathLst>
          </a:custGeom>
          <a:solidFill>
            <a:srgbClr val="00B4D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682554" y="494030"/>
            <a:ext cx="1462405" cy="10160"/>
          </a:xfrm>
          <a:custGeom>
            <a:avLst/>
            <a:gdLst/>
            <a:ahLst/>
            <a:cxnLst/>
            <a:rect l="l" t="t" r="r" b="b"/>
            <a:pathLst>
              <a:path w="1462404" h="10159">
                <a:moveTo>
                  <a:pt x="1402037" y="0"/>
                </a:moveTo>
                <a:lnTo>
                  <a:pt x="0" y="0"/>
                </a:lnTo>
                <a:lnTo>
                  <a:pt x="89707" y="10160"/>
                </a:lnTo>
                <a:lnTo>
                  <a:pt x="1461963" y="10160"/>
                </a:lnTo>
                <a:lnTo>
                  <a:pt x="1402037" y="0"/>
                </a:lnTo>
                <a:close/>
              </a:path>
            </a:pathLst>
          </a:custGeom>
          <a:solidFill>
            <a:srgbClr val="00B4D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669789" y="494030"/>
            <a:ext cx="883285" cy="10160"/>
          </a:xfrm>
          <a:custGeom>
            <a:avLst/>
            <a:gdLst/>
            <a:ahLst/>
            <a:cxnLst/>
            <a:rect l="l" t="t" r="r" b="b"/>
            <a:pathLst>
              <a:path w="883284" h="10159">
                <a:moveTo>
                  <a:pt x="883142" y="0"/>
                </a:moveTo>
                <a:lnTo>
                  <a:pt x="52666" y="0"/>
                </a:lnTo>
                <a:lnTo>
                  <a:pt x="0" y="10160"/>
                </a:lnTo>
                <a:lnTo>
                  <a:pt x="835452" y="10160"/>
                </a:lnTo>
                <a:lnTo>
                  <a:pt x="883142" y="0"/>
                </a:lnTo>
                <a:close/>
              </a:path>
            </a:pathLst>
          </a:custGeom>
          <a:solidFill>
            <a:srgbClr val="00B4D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0" y="502919"/>
            <a:ext cx="1109980" cy="10160"/>
          </a:xfrm>
          <a:custGeom>
            <a:avLst/>
            <a:gdLst/>
            <a:ahLst/>
            <a:cxnLst/>
            <a:rect l="l" t="t" r="r" b="b"/>
            <a:pathLst>
              <a:path w="1109980" h="10159">
                <a:moveTo>
                  <a:pt x="1109725" y="0"/>
                </a:moveTo>
                <a:lnTo>
                  <a:pt x="0" y="0"/>
                </a:lnTo>
                <a:lnTo>
                  <a:pt x="0" y="10159"/>
                </a:lnTo>
                <a:lnTo>
                  <a:pt x="1078737" y="10159"/>
                </a:lnTo>
                <a:lnTo>
                  <a:pt x="1109725" y="0"/>
                </a:lnTo>
                <a:close/>
              </a:path>
            </a:pathLst>
          </a:custGeom>
          <a:solidFill>
            <a:srgbClr val="00B3D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777867" y="502919"/>
            <a:ext cx="1408430" cy="10160"/>
          </a:xfrm>
          <a:custGeom>
            <a:avLst/>
            <a:gdLst/>
            <a:ahLst/>
            <a:cxnLst/>
            <a:rect l="l" t="t" r="r" b="b"/>
            <a:pathLst>
              <a:path w="1408429" h="10159">
                <a:moveTo>
                  <a:pt x="1408163" y="3810"/>
                </a:moveTo>
                <a:lnTo>
                  <a:pt x="1370393" y="3810"/>
                </a:lnTo>
                <a:lnTo>
                  <a:pt x="1370393" y="0"/>
                </a:lnTo>
                <a:lnTo>
                  <a:pt x="0" y="0"/>
                </a:lnTo>
                <a:lnTo>
                  <a:pt x="0" y="3810"/>
                </a:lnTo>
                <a:lnTo>
                  <a:pt x="44843" y="3810"/>
                </a:lnTo>
                <a:lnTo>
                  <a:pt x="44843" y="10160"/>
                </a:lnTo>
                <a:lnTo>
                  <a:pt x="1408163" y="10160"/>
                </a:lnTo>
                <a:lnTo>
                  <a:pt x="1408163" y="3810"/>
                </a:lnTo>
                <a:close/>
              </a:path>
            </a:pathLst>
          </a:custGeom>
          <a:solidFill>
            <a:srgbClr val="00B3D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623705" y="502919"/>
            <a:ext cx="887730" cy="10160"/>
          </a:xfrm>
          <a:custGeom>
            <a:avLst/>
            <a:gdLst/>
            <a:ahLst/>
            <a:cxnLst/>
            <a:rect l="l" t="t" r="r" b="b"/>
            <a:pathLst>
              <a:path w="887729" h="10159">
                <a:moveTo>
                  <a:pt x="887496" y="0"/>
                </a:moveTo>
                <a:lnTo>
                  <a:pt x="52666" y="0"/>
                </a:lnTo>
                <a:lnTo>
                  <a:pt x="0" y="10159"/>
                </a:lnTo>
                <a:lnTo>
                  <a:pt x="839806" y="10159"/>
                </a:lnTo>
                <a:lnTo>
                  <a:pt x="887496" y="0"/>
                </a:lnTo>
                <a:close/>
              </a:path>
            </a:pathLst>
          </a:custGeom>
          <a:solidFill>
            <a:srgbClr val="00B3D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0" y="513080"/>
            <a:ext cx="1078865" cy="8890"/>
          </a:xfrm>
          <a:custGeom>
            <a:avLst/>
            <a:gdLst/>
            <a:ahLst/>
            <a:cxnLst/>
            <a:rect l="l" t="t" r="r" b="b"/>
            <a:pathLst>
              <a:path w="1078865" h="8890">
                <a:moveTo>
                  <a:pt x="1078738" y="0"/>
                </a:moveTo>
                <a:lnTo>
                  <a:pt x="0" y="0"/>
                </a:lnTo>
                <a:lnTo>
                  <a:pt x="0" y="8890"/>
                </a:lnTo>
                <a:lnTo>
                  <a:pt x="1051623" y="8890"/>
                </a:lnTo>
                <a:lnTo>
                  <a:pt x="1078738" y="0"/>
                </a:lnTo>
                <a:close/>
              </a:path>
            </a:pathLst>
          </a:custGeom>
          <a:solidFill>
            <a:srgbClr val="00B2D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850756" y="513080"/>
            <a:ext cx="1436370" cy="8890"/>
          </a:xfrm>
          <a:custGeom>
            <a:avLst/>
            <a:gdLst/>
            <a:ahLst/>
            <a:cxnLst/>
            <a:rect l="l" t="t" r="r" b="b"/>
            <a:pathLst>
              <a:path w="1436370" h="8890">
                <a:moveTo>
                  <a:pt x="1361823" y="0"/>
                </a:moveTo>
                <a:lnTo>
                  <a:pt x="0" y="0"/>
                </a:lnTo>
                <a:lnTo>
                  <a:pt x="78494" y="8890"/>
                </a:lnTo>
                <a:lnTo>
                  <a:pt x="1436134" y="8890"/>
                </a:lnTo>
                <a:lnTo>
                  <a:pt x="1361823" y="0"/>
                </a:lnTo>
                <a:close/>
              </a:path>
            </a:pathLst>
          </a:custGeom>
          <a:solidFill>
            <a:srgbClr val="00B2D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580172" y="513079"/>
            <a:ext cx="868680" cy="8890"/>
          </a:xfrm>
          <a:custGeom>
            <a:avLst/>
            <a:gdLst/>
            <a:ahLst/>
            <a:cxnLst/>
            <a:rect l="l" t="t" r="r" b="b"/>
            <a:pathLst>
              <a:path w="868679" h="8890">
                <a:moveTo>
                  <a:pt x="868426" y="0"/>
                </a:moveTo>
                <a:lnTo>
                  <a:pt x="27063" y="0"/>
                </a:lnTo>
                <a:lnTo>
                  <a:pt x="27063" y="6350"/>
                </a:lnTo>
                <a:lnTo>
                  <a:pt x="0" y="6350"/>
                </a:lnTo>
                <a:lnTo>
                  <a:pt x="0" y="8890"/>
                </a:lnTo>
                <a:lnTo>
                  <a:pt x="847572" y="8890"/>
                </a:lnTo>
                <a:lnTo>
                  <a:pt x="847572" y="6350"/>
                </a:lnTo>
                <a:lnTo>
                  <a:pt x="868426" y="6350"/>
                </a:lnTo>
                <a:lnTo>
                  <a:pt x="868426" y="0"/>
                </a:lnTo>
                <a:close/>
              </a:path>
            </a:pathLst>
          </a:custGeom>
          <a:solidFill>
            <a:srgbClr val="00B2D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0" y="521969"/>
            <a:ext cx="1052195" cy="8890"/>
          </a:xfrm>
          <a:custGeom>
            <a:avLst/>
            <a:gdLst/>
            <a:ahLst/>
            <a:cxnLst/>
            <a:rect l="l" t="t" r="r" b="b"/>
            <a:pathLst>
              <a:path w="1052195" h="8890">
                <a:moveTo>
                  <a:pt x="1051623" y="0"/>
                </a:moveTo>
                <a:lnTo>
                  <a:pt x="0" y="0"/>
                </a:lnTo>
                <a:lnTo>
                  <a:pt x="0" y="8889"/>
                </a:lnTo>
                <a:lnTo>
                  <a:pt x="1024508" y="8889"/>
                </a:lnTo>
                <a:lnTo>
                  <a:pt x="1051623" y="0"/>
                </a:lnTo>
                <a:close/>
              </a:path>
            </a:pathLst>
          </a:custGeom>
          <a:solidFill>
            <a:srgbClr val="00B1D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929250" y="521969"/>
            <a:ext cx="1432560" cy="8890"/>
          </a:xfrm>
          <a:custGeom>
            <a:avLst/>
            <a:gdLst/>
            <a:ahLst/>
            <a:cxnLst/>
            <a:rect l="l" t="t" r="r" b="b"/>
            <a:pathLst>
              <a:path w="1432560" h="8890">
                <a:moveTo>
                  <a:pt x="1357640" y="0"/>
                </a:moveTo>
                <a:lnTo>
                  <a:pt x="0" y="0"/>
                </a:lnTo>
                <a:lnTo>
                  <a:pt x="78494" y="8889"/>
                </a:lnTo>
                <a:lnTo>
                  <a:pt x="1431951" y="8889"/>
                </a:lnTo>
                <a:lnTo>
                  <a:pt x="1357640" y="0"/>
                </a:lnTo>
                <a:close/>
              </a:path>
            </a:pathLst>
          </a:custGeom>
          <a:solidFill>
            <a:srgbClr val="00B1D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495294" y="521969"/>
            <a:ext cx="927100" cy="8890"/>
          </a:xfrm>
          <a:custGeom>
            <a:avLst/>
            <a:gdLst/>
            <a:ahLst/>
            <a:cxnLst/>
            <a:rect l="l" t="t" r="r" b="b"/>
            <a:pathLst>
              <a:path w="927100" h="8890">
                <a:moveTo>
                  <a:pt x="926490" y="0"/>
                </a:moveTo>
                <a:lnTo>
                  <a:pt x="74274" y="0"/>
                </a:lnTo>
                <a:lnTo>
                  <a:pt x="0" y="8889"/>
                </a:lnTo>
                <a:lnTo>
                  <a:pt x="884761" y="8889"/>
                </a:lnTo>
                <a:lnTo>
                  <a:pt x="926490" y="0"/>
                </a:lnTo>
                <a:close/>
              </a:path>
            </a:pathLst>
          </a:custGeom>
          <a:solidFill>
            <a:srgbClr val="00B1D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0" y="530859"/>
            <a:ext cx="1024890" cy="10160"/>
          </a:xfrm>
          <a:custGeom>
            <a:avLst/>
            <a:gdLst/>
            <a:ahLst/>
            <a:cxnLst/>
            <a:rect l="l" t="t" r="r" b="b"/>
            <a:pathLst>
              <a:path w="1024890" h="10159">
                <a:moveTo>
                  <a:pt x="1024508" y="0"/>
                </a:moveTo>
                <a:lnTo>
                  <a:pt x="0" y="0"/>
                </a:lnTo>
                <a:lnTo>
                  <a:pt x="0" y="10160"/>
                </a:lnTo>
                <a:lnTo>
                  <a:pt x="993520" y="10160"/>
                </a:lnTo>
                <a:lnTo>
                  <a:pt x="1024508" y="0"/>
                </a:lnTo>
                <a:close/>
              </a:path>
            </a:pathLst>
          </a:custGeom>
          <a:solidFill>
            <a:srgbClr val="00B0D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007744" y="530859"/>
            <a:ext cx="1438910" cy="10160"/>
          </a:xfrm>
          <a:custGeom>
            <a:avLst/>
            <a:gdLst/>
            <a:ahLst/>
            <a:cxnLst/>
            <a:rect l="l" t="t" r="r" b="b"/>
            <a:pathLst>
              <a:path w="1438910" h="10159">
                <a:moveTo>
                  <a:pt x="1353457" y="0"/>
                </a:moveTo>
                <a:lnTo>
                  <a:pt x="0" y="0"/>
                </a:lnTo>
                <a:lnTo>
                  <a:pt x="89707" y="10160"/>
                </a:lnTo>
                <a:lnTo>
                  <a:pt x="1438384" y="10160"/>
                </a:lnTo>
                <a:lnTo>
                  <a:pt x="1353457" y="0"/>
                </a:lnTo>
                <a:close/>
              </a:path>
            </a:pathLst>
          </a:custGeom>
          <a:solidFill>
            <a:srgbClr val="00B0D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426325" y="530859"/>
            <a:ext cx="939165" cy="10160"/>
          </a:xfrm>
          <a:custGeom>
            <a:avLst/>
            <a:gdLst/>
            <a:ahLst/>
            <a:cxnLst/>
            <a:rect l="l" t="t" r="r" b="b"/>
            <a:pathLst>
              <a:path w="939165" h="10159">
                <a:moveTo>
                  <a:pt x="938822" y="0"/>
                </a:moveTo>
                <a:lnTo>
                  <a:pt x="42430" y="0"/>
                </a:lnTo>
                <a:lnTo>
                  <a:pt x="42430" y="6350"/>
                </a:lnTo>
                <a:lnTo>
                  <a:pt x="0" y="6350"/>
                </a:lnTo>
                <a:lnTo>
                  <a:pt x="0" y="10160"/>
                </a:lnTo>
                <a:lnTo>
                  <a:pt x="912939" y="10160"/>
                </a:lnTo>
                <a:lnTo>
                  <a:pt x="912939" y="6350"/>
                </a:lnTo>
                <a:lnTo>
                  <a:pt x="938822" y="6350"/>
                </a:lnTo>
                <a:lnTo>
                  <a:pt x="938822" y="0"/>
                </a:lnTo>
                <a:close/>
              </a:path>
            </a:pathLst>
          </a:custGeom>
          <a:solidFill>
            <a:srgbClr val="00B0D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0" y="539750"/>
            <a:ext cx="997585" cy="10160"/>
          </a:xfrm>
          <a:custGeom>
            <a:avLst/>
            <a:gdLst/>
            <a:ahLst/>
            <a:cxnLst/>
            <a:rect l="l" t="t" r="r" b="b"/>
            <a:pathLst>
              <a:path w="997585" h="10159">
                <a:moveTo>
                  <a:pt x="997394" y="0"/>
                </a:moveTo>
                <a:lnTo>
                  <a:pt x="0" y="0"/>
                </a:lnTo>
                <a:lnTo>
                  <a:pt x="0" y="10160"/>
                </a:lnTo>
                <a:lnTo>
                  <a:pt x="966406" y="10160"/>
                </a:lnTo>
                <a:lnTo>
                  <a:pt x="997394" y="0"/>
                </a:lnTo>
                <a:close/>
              </a:path>
            </a:pathLst>
          </a:custGeom>
          <a:solidFill>
            <a:srgbClr val="00AFD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086238" y="539750"/>
            <a:ext cx="1434465" cy="10160"/>
          </a:xfrm>
          <a:custGeom>
            <a:avLst/>
            <a:gdLst/>
            <a:ahLst/>
            <a:cxnLst/>
            <a:rect l="l" t="t" r="r" b="b"/>
            <a:pathLst>
              <a:path w="1434465" h="10159">
                <a:moveTo>
                  <a:pt x="1349274" y="0"/>
                </a:moveTo>
                <a:lnTo>
                  <a:pt x="0" y="0"/>
                </a:lnTo>
                <a:lnTo>
                  <a:pt x="89707" y="10160"/>
                </a:lnTo>
                <a:lnTo>
                  <a:pt x="1434201" y="10160"/>
                </a:lnTo>
                <a:lnTo>
                  <a:pt x="1349274" y="0"/>
                </a:lnTo>
                <a:close/>
              </a:path>
            </a:pathLst>
          </a:custGeom>
          <a:solidFill>
            <a:srgbClr val="00AFD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336134" y="539750"/>
            <a:ext cx="999490" cy="10160"/>
          </a:xfrm>
          <a:custGeom>
            <a:avLst/>
            <a:gdLst/>
            <a:ahLst/>
            <a:cxnLst/>
            <a:rect l="l" t="t" r="r" b="b"/>
            <a:pathLst>
              <a:path w="999490" h="10159">
                <a:moveTo>
                  <a:pt x="999482" y="0"/>
                </a:moveTo>
                <a:lnTo>
                  <a:pt x="84885" y="0"/>
                </a:lnTo>
                <a:lnTo>
                  <a:pt x="0" y="10160"/>
                </a:lnTo>
                <a:lnTo>
                  <a:pt x="940952" y="10160"/>
                </a:lnTo>
                <a:lnTo>
                  <a:pt x="999482" y="0"/>
                </a:lnTo>
                <a:close/>
              </a:path>
            </a:pathLst>
          </a:custGeom>
          <a:solidFill>
            <a:srgbClr val="00AFD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0" y="548640"/>
            <a:ext cx="970280" cy="10160"/>
          </a:xfrm>
          <a:custGeom>
            <a:avLst/>
            <a:gdLst/>
            <a:ahLst/>
            <a:cxnLst/>
            <a:rect l="l" t="t" r="r" b="b"/>
            <a:pathLst>
              <a:path w="970280" h="10159">
                <a:moveTo>
                  <a:pt x="970279" y="0"/>
                </a:moveTo>
                <a:lnTo>
                  <a:pt x="0" y="0"/>
                </a:lnTo>
                <a:lnTo>
                  <a:pt x="0" y="10160"/>
                </a:lnTo>
                <a:lnTo>
                  <a:pt x="939291" y="10160"/>
                </a:lnTo>
                <a:lnTo>
                  <a:pt x="970279" y="0"/>
                </a:lnTo>
                <a:close/>
              </a:path>
            </a:pathLst>
          </a:custGeom>
          <a:solidFill>
            <a:srgbClr val="00AED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198364" y="548639"/>
            <a:ext cx="1399540" cy="10160"/>
          </a:xfrm>
          <a:custGeom>
            <a:avLst/>
            <a:gdLst/>
            <a:ahLst/>
            <a:cxnLst/>
            <a:rect l="l" t="t" r="r" b="b"/>
            <a:pathLst>
              <a:path w="1399540" h="10159">
                <a:moveTo>
                  <a:pt x="1399197" y="7620"/>
                </a:moveTo>
                <a:lnTo>
                  <a:pt x="1343304" y="7620"/>
                </a:lnTo>
                <a:lnTo>
                  <a:pt x="1343304" y="0"/>
                </a:lnTo>
                <a:lnTo>
                  <a:pt x="0" y="0"/>
                </a:lnTo>
                <a:lnTo>
                  <a:pt x="0" y="7620"/>
                </a:lnTo>
                <a:lnTo>
                  <a:pt x="44856" y="7620"/>
                </a:lnTo>
                <a:lnTo>
                  <a:pt x="44856" y="10160"/>
                </a:lnTo>
                <a:lnTo>
                  <a:pt x="1399197" y="10160"/>
                </a:lnTo>
                <a:lnTo>
                  <a:pt x="1399197" y="7620"/>
                </a:lnTo>
                <a:close/>
              </a:path>
            </a:pathLst>
          </a:custGeom>
          <a:solidFill>
            <a:srgbClr val="00AED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7261859" y="548640"/>
            <a:ext cx="1022985" cy="10160"/>
          </a:xfrm>
          <a:custGeom>
            <a:avLst/>
            <a:gdLst/>
            <a:ahLst/>
            <a:cxnLst/>
            <a:rect l="l" t="t" r="r" b="b"/>
            <a:pathLst>
              <a:path w="1022984" h="10159">
                <a:moveTo>
                  <a:pt x="1022543" y="0"/>
                </a:moveTo>
                <a:lnTo>
                  <a:pt x="84885" y="0"/>
                </a:lnTo>
                <a:lnTo>
                  <a:pt x="0" y="10160"/>
                </a:lnTo>
                <a:lnTo>
                  <a:pt x="964012" y="10160"/>
                </a:lnTo>
                <a:lnTo>
                  <a:pt x="1022543" y="0"/>
                </a:lnTo>
                <a:close/>
              </a:path>
            </a:pathLst>
          </a:custGeom>
          <a:solidFill>
            <a:srgbClr val="00AED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0" y="558800"/>
            <a:ext cx="939800" cy="8890"/>
          </a:xfrm>
          <a:custGeom>
            <a:avLst/>
            <a:gdLst/>
            <a:ahLst/>
            <a:cxnLst/>
            <a:rect l="l" t="t" r="r" b="b"/>
            <a:pathLst>
              <a:path w="939800" h="8890">
                <a:moveTo>
                  <a:pt x="939291" y="0"/>
                </a:moveTo>
                <a:lnTo>
                  <a:pt x="0" y="0"/>
                </a:lnTo>
                <a:lnTo>
                  <a:pt x="0" y="8889"/>
                </a:lnTo>
                <a:lnTo>
                  <a:pt x="912177" y="8889"/>
                </a:lnTo>
                <a:lnTo>
                  <a:pt x="939291" y="0"/>
                </a:lnTo>
                <a:close/>
              </a:path>
            </a:pathLst>
          </a:custGeom>
          <a:solidFill>
            <a:srgbClr val="00ADD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254440" y="558800"/>
            <a:ext cx="1536065" cy="8890"/>
          </a:xfrm>
          <a:custGeom>
            <a:avLst/>
            <a:gdLst/>
            <a:ahLst/>
            <a:cxnLst/>
            <a:rect l="l" t="t" r="r" b="b"/>
            <a:pathLst>
              <a:path w="1536065" h="8890">
                <a:moveTo>
                  <a:pt x="1367170" y="0"/>
                </a:moveTo>
                <a:lnTo>
                  <a:pt x="0" y="0"/>
                </a:lnTo>
                <a:lnTo>
                  <a:pt x="78494" y="8889"/>
                </a:lnTo>
                <a:lnTo>
                  <a:pt x="1535487" y="8889"/>
                </a:lnTo>
                <a:lnTo>
                  <a:pt x="1367170" y="0"/>
                </a:lnTo>
                <a:close/>
              </a:path>
            </a:pathLst>
          </a:custGeom>
          <a:solidFill>
            <a:srgbClr val="00ADD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3" name="object 113"/>
          <p:cNvGrpSpPr/>
          <p:nvPr/>
        </p:nvGrpSpPr>
        <p:grpSpPr>
          <a:xfrm>
            <a:off x="0" y="558800"/>
            <a:ext cx="8226425" cy="469900"/>
            <a:chOff x="0" y="558800"/>
            <a:chExt cx="8226425" cy="469900"/>
          </a:xfrm>
        </p:grpSpPr>
        <p:sp>
          <p:nvSpPr>
            <p:cNvPr id="114" name="object 114"/>
            <p:cNvSpPr/>
            <p:nvPr/>
          </p:nvSpPr>
          <p:spPr>
            <a:xfrm>
              <a:off x="7085427" y="558800"/>
              <a:ext cx="1140460" cy="8890"/>
            </a:xfrm>
            <a:custGeom>
              <a:avLst/>
              <a:gdLst/>
              <a:ahLst/>
              <a:cxnLst/>
              <a:rect l="l" t="t" r="r" b="b"/>
              <a:pathLst>
                <a:path w="1140459" h="8890">
                  <a:moveTo>
                    <a:pt x="1140445" y="0"/>
                  </a:moveTo>
                  <a:lnTo>
                    <a:pt x="176432" y="0"/>
                  </a:lnTo>
                  <a:lnTo>
                    <a:pt x="0" y="8889"/>
                  </a:lnTo>
                  <a:lnTo>
                    <a:pt x="1089231" y="8889"/>
                  </a:lnTo>
                  <a:lnTo>
                    <a:pt x="1140445" y="0"/>
                  </a:lnTo>
                  <a:close/>
                </a:path>
              </a:pathLst>
            </a:custGeom>
            <a:solidFill>
              <a:srgbClr val="00ADD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0" y="567689"/>
              <a:ext cx="8174990" cy="8890"/>
            </a:xfrm>
            <a:custGeom>
              <a:avLst/>
              <a:gdLst/>
              <a:ahLst/>
              <a:cxnLst/>
              <a:rect l="l" t="t" r="r" b="b"/>
              <a:pathLst>
                <a:path w="8174990" h="8890">
                  <a:moveTo>
                    <a:pt x="912177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886546" y="8889"/>
                  </a:lnTo>
                  <a:lnTo>
                    <a:pt x="892810" y="6350"/>
                  </a:lnTo>
                  <a:lnTo>
                    <a:pt x="912177" y="0"/>
                  </a:lnTo>
                  <a:close/>
                </a:path>
                <a:path w="8174990" h="8890">
                  <a:moveTo>
                    <a:pt x="6789927" y="0"/>
                  </a:moveTo>
                  <a:lnTo>
                    <a:pt x="5332934" y="0"/>
                  </a:lnTo>
                  <a:lnTo>
                    <a:pt x="5411429" y="8889"/>
                  </a:lnTo>
                  <a:lnTo>
                    <a:pt x="8123444" y="8889"/>
                  </a:lnTo>
                  <a:lnTo>
                    <a:pt x="8130760" y="7620"/>
                  </a:lnTo>
                  <a:lnTo>
                    <a:pt x="6934200" y="7620"/>
                  </a:lnTo>
                  <a:lnTo>
                    <a:pt x="6789927" y="0"/>
                  </a:lnTo>
                  <a:close/>
                </a:path>
                <a:path w="8174990" h="8890">
                  <a:moveTo>
                    <a:pt x="8174658" y="0"/>
                  </a:moveTo>
                  <a:lnTo>
                    <a:pt x="7085427" y="0"/>
                  </a:lnTo>
                  <a:lnTo>
                    <a:pt x="6934200" y="7620"/>
                  </a:lnTo>
                  <a:lnTo>
                    <a:pt x="8130760" y="7620"/>
                  </a:lnTo>
                  <a:lnTo>
                    <a:pt x="8174658" y="0"/>
                  </a:lnTo>
                  <a:close/>
                </a:path>
              </a:pathLst>
            </a:custGeom>
            <a:solidFill>
              <a:srgbClr val="00ACD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0" y="576579"/>
              <a:ext cx="887094" cy="10160"/>
            </a:xfrm>
            <a:custGeom>
              <a:avLst/>
              <a:gdLst/>
              <a:ahLst/>
              <a:cxnLst/>
              <a:rect l="l" t="t" r="r" b="b"/>
              <a:pathLst>
                <a:path w="887094" h="10159">
                  <a:moveTo>
                    <a:pt x="886546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861492" y="10160"/>
                  </a:lnTo>
                  <a:lnTo>
                    <a:pt x="886546" y="0"/>
                  </a:lnTo>
                  <a:close/>
                </a:path>
              </a:pathLst>
            </a:custGeom>
            <a:solidFill>
              <a:srgbClr val="00ABC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0" y="585469"/>
              <a:ext cx="8072755" cy="10160"/>
            </a:xfrm>
            <a:custGeom>
              <a:avLst/>
              <a:gdLst/>
              <a:ahLst/>
              <a:cxnLst/>
              <a:rect l="l" t="t" r="r" b="b"/>
              <a:pathLst>
                <a:path w="8072755" h="10159">
                  <a:moveTo>
                    <a:pt x="864616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839558" y="10160"/>
                  </a:lnTo>
                  <a:lnTo>
                    <a:pt x="864616" y="0"/>
                  </a:lnTo>
                  <a:close/>
                </a:path>
                <a:path w="8072755" h="10159">
                  <a:moveTo>
                    <a:pt x="8072221" y="0"/>
                  </a:moveTo>
                  <a:lnTo>
                    <a:pt x="5489918" y="0"/>
                  </a:lnTo>
                  <a:lnTo>
                    <a:pt x="5579630" y="10160"/>
                  </a:lnTo>
                  <a:lnTo>
                    <a:pt x="8013700" y="10160"/>
                  </a:lnTo>
                  <a:lnTo>
                    <a:pt x="8072221" y="0"/>
                  </a:lnTo>
                  <a:close/>
                </a:path>
              </a:pathLst>
            </a:custGeom>
            <a:solidFill>
              <a:srgbClr val="00AAC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0" y="594359"/>
              <a:ext cx="8017509" cy="10160"/>
            </a:xfrm>
            <a:custGeom>
              <a:avLst/>
              <a:gdLst/>
              <a:ahLst/>
              <a:cxnLst/>
              <a:rect l="l" t="t" r="r" b="b"/>
              <a:pathLst>
                <a:path w="8017509" h="10159">
                  <a:moveTo>
                    <a:pt x="842695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817638" y="10160"/>
                  </a:lnTo>
                  <a:lnTo>
                    <a:pt x="842695" y="0"/>
                  </a:lnTo>
                  <a:close/>
                </a:path>
                <a:path w="8017509" h="10159">
                  <a:moveTo>
                    <a:pt x="8017357" y="0"/>
                  </a:moveTo>
                  <a:lnTo>
                    <a:pt x="5574017" y="0"/>
                  </a:lnTo>
                  <a:lnTo>
                    <a:pt x="5574017" y="1270"/>
                  </a:lnTo>
                  <a:lnTo>
                    <a:pt x="5618873" y="1270"/>
                  </a:lnTo>
                  <a:lnTo>
                    <a:pt x="5618873" y="10160"/>
                  </a:lnTo>
                  <a:lnTo>
                    <a:pt x="7979181" y="10160"/>
                  </a:lnTo>
                  <a:lnTo>
                    <a:pt x="7979181" y="1270"/>
                  </a:lnTo>
                  <a:lnTo>
                    <a:pt x="8017357" y="1270"/>
                  </a:lnTo>
                  <a:lnTo>
                    <a:pt x="8017357" y="0"/>
                  </a:lnTo>
                  <a:close/>
                </a:path>
              </a:pathLst>
            </a:custGeom>
            <a:solidFill>
              <a:srgbClr val="00A9C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0" y="604519"/>
              <a:ext cx="7945120" cy="8890"/>
            </a:xfrm>
            <a:custGeom>
              <a:avLst/>
              <a:gdLst/>
              <a:ahLst/>
              <a:cxnLst/>
              <a:rect l="l" t="t" r="r" b="b"/>
              <a:pathLst>
                <a:path w="7945120" h="8890">
                  <a:moveTo>
                    <a:pt x="817638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795718" y="8890"/>
                  </a:lnTo>
                  <a:lnTo>
                    <a:pt x="817638" y="0"/>
                  </a:lnTo>
                  <a:close/>
                </a:path>
                <a:path w="7945120" h="8890">
                  <a:moveTo>
                    <a:pt x="7944675" y="0"/>
                  </a:moveTo>
                  <a:lnTo>
                    <a:pt x="5658116" y="0"/>
                  </a:lnTo>
                  <a:lnTo>
                    <a:pt x="5736615" y="8890"/>
                  </a:lnTo>
                  <a:lnTo>
                    <a:pt x="7875664" y="8890"/>
                  </a:lnTo>
                  <a:lnTo>
                    <a:pt x="7944675" y="0"/>
                  </a:lnTo>
                  <a:close/>
                </a:path>
              </a:pathLst>
            </a:custGeom>
            <a:solidFill>
              <a:srgbClr val="00A8C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0" y="613409"/>
              <a:ext cx="7846695" cy="10160"/>
            </a:xfrm>
            <a:custGeom>
              <a:avLst/>
              <a:gdLst/>
              <a:ahLst/>
              <a:cxnLst/>
              <a:rect l="l" t="t" r="r" b="b"/>
              <a:pathLst>
                <a:path w="7846695" h="10159">
                  <a:moveTo>
                    <a:pt x="79571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770661" y="10160"/>
                  </a:lnTo>
                  <a:lnTo>
                    <a:pt x="795718" y="0"/>
                  </a:lnTo>
                  <a:close/>
                </a:path>
                <a:path w="7846695" h="10159">
                  <a:moveTo>
                    <a:pt x="7846085" y="0"/>
                  </a:moveTo>
                  <a:lnTo>
                    <a:pt x="5770257" y="0"/>
                  </a:lnTo>
                  <a:lnTo>
                    <a:pt x="5770257" y="7620"/>
                  </a:lnTo>
                  <a:lnTo>
                    <a:pt x="5818263" y="7620"/>
                  </a:lnTo>
                  <a:lnTo>
                    <a:pt x="5818263" y="10160"/>
                  </a:lnTo>
                  <a:lnTo>
                    <a:pt x="7806652" y="10160"/>
                  </a:lnTo>
                  <a:lnTo>
                    <a:pt x="7806652" y="7620"/>
                  </a:lnTo>
                  <a:lnTo>
                    <a:pt x="7846085" y="7620"/>
                  </a:lnTo>
                  <a:lnTo>
                    <a:pt x="7846085" y="0"/>
                  </a:lnTo>
                  <a:close/>
                </a:path>
              </a:pathLst>
            </a:custGeom>
            <a:solidFill>
              <a:srgbClr val="00A7C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0" y="622299"/>
              <a:ext cx="7806690" cy="10160"/>
            </a:xfrm>
            <a:custGeom>
              <a:avLst/>
              <a:gdLst/>
              <a:ahLst/>
              <a:cxnLst/>
              <a:rect l="l" t="t" r="r" b="b"/>
              <a:pathLst>
                <a:path w="7806690" h="10159">
                  <a:moveTo>
                    <a:pt x="77379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748741" y="10160"/>
                  </a:lnTo>
                  <a:lnTo>
                    <a:pt x="773798" y="0"/>
                  </a:lnTo>
                  <a:close/>
                </a:path>
                <a:path w="7806690" h="10159">
                  <a:moveTo>
                    <a:pt x="7806652" y="0"/>
                  </a:moveTo>
                  <a:lnTo>
                    <a:pt x="5818263" y="0"/>
                  </a:lnTo>
                  <a:lnTo>
                    <a:pt x="5933237" y="10160"/>
                  </a:lnTo>
                  <a:lnTo>
                    <a:pt x="7727772" y="10160"/>
                  </a:lnTo>
                  <a:lnTo>
                    <a:pt x="7806652" y="0"/>
                  </a:lnTo>
                  <a:close/>
                </a:path>
              </a:pathLst>
            </a:custGeom>
            <a:solidFill>
              <a:srgbClr val="00A6C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0" y="631189"/>
              <a:ext cx="7738109" cy="10160"/>
            </a:xfrm>
            <a:custGeom>
              <a:avLst/>
              <a:gdLst/>
              <a:ahLst/>
              <a:cxnLst/>
              <a:rect l="l" t="t" r="r" b="b"/>
              <a:pathLst>
                <a:path w="7738109" h="10159">
                  <a:moveTo>
                    <a:pt x="75187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726821" y="10160"/>
                  </a:lnTo>
                  <a:lnTo>
                    <a:pt x="751878" y="0"/>
                  </a:lnTo>
                  <a:close/>
                </a:path>
                <a:path w="7738109" h="10159">
                  <a:moveTo>
                    <a:pt x="7737640" y="0"/>
                  </a:moveTo>
                  <a:lnTo>
                    <a:pt x="5918860" y="0"/>
                  </a:lnTo>
                  <a:lnTo>
                    <a:pt x="6033833" y="10160"/>
                  </a:lnTo>
                  <a:lnTo>
                    <a:pt x="7658760" y="10160"/>
                  </a:lnTo>
                  <a:lnTo>
                    <a:pt x="7737640" y="0"/>
                  </a:lnTo>
                  <a:close/>
                </a:path>
              </a:pathLst>
            </a:custGeom>
            <a:solidFill>
              <a:srgbClr val="00A5C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0" y="640079"/>
              <a:ext cx="7654290" cy="10160"/>
            </a:xfrm>
            <a:custGeom>
              <a:avLst/>
              <a:gdLst/>
              <a:ahLst/>
              <a:cxnLst/>
              <a:rect l="l" t="t" r="r" b="b"/>
              <a:pathLst>
                <a:path w="7654290" h="10159">
                  <a:moveTo>
                    <a:pt x="729957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704900" y="10160"/>
                  </a:lnTo>
                  <a:lnTo>
                    <a:pt x="729957" y="0"/>
                  </a:lnTo>
                  <a:close/>
                </a:path>
                <a:path w="7654290" h="10159">
                  <a:moveTo>
                    <a:pt x="7653833" y="0"/>
                  </a:moveTo>
                  <a:lnTo>
                    <a:pt x="6041021" y="0"/>
                  </a:lnTo>
                  <a:lnTo>
                    <a:pt x="6041021" y="3810"/>
                  </a:lnTo>
                  <a:lnTo>
                    <a:pt x="6098502" y="3810"/>
                  </a:lnTo>
                  <a:lnTo>
                    <a:pt x="6098502" y="10160"/>
                  </a:lnTo>
                  <a:lnTo>
                    <a:pt x="7602004" y="10160"/>
                  </a:lnTo>
                  <a:lnTo>
                    <a:pt x="7602004" y="3810"/>
                  </a:lnTo>
                  <a:lnTo>
                    <a:pt x="7653833" y="3810"/>
                  </a:lnTo>
                  <a:lnTo>
                    <a:pt x="7653833" y="0"/>
                  </a:lnTo>
                  <a:close/>
                </a:path>
              </a:pathLst>
            </a:custGeom>
            <a:solidFill>
              <a:srgbClr val="00A4C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0" y="650239"/>
              <a:ext cx="7565390" cy="8890"/>
            </a:xfrm>
            <a:custGeom>
              <a:avLst/>
              <a:gdLst/>
              <a:ahLst/>
              <a:cxnLst/>
              <a:rect l="l" t="t" r="r" b="b"/>
              <a:pathLst>
                <a:path w="7565390" h="8890">
                  <a:moveTo>
                    <a:pt x="70490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682980" y="8890"/>
                  </a:lnTo>
                  <a:lnTo>
                    <a:pt x="704900" y="0"/>
                  </a:lnTo>
                  <a:close/>
                </a:path>
                <a:path w="7565390" h="8890">
                  <a:moveTo>
                    <a:pt x="7564958" y="0"/>
                  </a:moveTo>
                  <a:lnTo>
                    <a:pt x="6134430" y="0"/>
                  </a:lnTo>
                  <a:lnTo>
                    <a:pt x="6235027" y="8890"/>
                  </a:lnTo>
                  <a:lnTo>
                    <a:pt x="7461250" y="8890"/>
                  </a:lnTo>
                  <a:lnTo>
                    <a:pt x="7564958" y="0"/>
                  </a:lnTo>
                  <a:close/>
                </a:path>
              </a:pathLst>
            </a:custGeom>
            <a:solidFill>
              <a:srgbClr val="00A3C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0" y="659129"/>
              <a:ext cx="7461250" cy="10160"/>
            </a:xfrm>
            <a:custGeom>
              <a:avLst/>
              <a:gdLst/>
              <a:ahLst/>
              <a:cxnLst/>
              <a:rect l="l" t="t" r="r" b="b"/>
              <a:pathLst>
                <a:path w="7461250" h="10159">
                  <a:moveTo>
                    <a:pt x="68298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657923" y="10160"/>
                  </a:lnTo>
                  <a:lnTo>
                    <a:pt x="682980" y="0"/>
                  </a:lnTo>
                  <a:close/>
                </a:path>
                <a:path w="7461250" h="10159">
                  <a:moveTo>
                    <a:pt x="7461250" y="0"/>
                  </a:moveTo>
                  <a:lnTo>
                    <a:pt x="6235027" y="0"/>
                  </a:lnTo>
                  <a:lnTo>
                    <a:pt x="6350000" y="10160"/>
                  </a:lnTo>
                  <a:lnTo>
                    <a:pt x="7342708" y="10160"/>
                  </a:lnTo>
                  <a:lnTo>
                    <a:pt x="7461250" y="0"/>
                  </a:lnTo>
                  <a:close/>
                </a:path>
              </a:pathLst>
            </a:custGeom>
            <a:solidFill>
              <a:srgbClr val="00A2C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0" y="668019"/>
              <a:ext cx="7350125" cy="10160"/>
            </a:xfrm>
            <a:custGeom>
              <a:avLst/>
              <a:gdLst/>
              <a:ahLst/>
              <a:cxnLst/>
              <a:rect l="l" t="t" r="r" b="b"/>
              <a:pathLst>
                <a:path w="7350125" h="10159">
                  <a:moveTo>
                    <a:pt x="66106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636003" y="10160"/>
                  </a:lnTo>
                  <a:lnTo>
                    <a:pt x="661060" y="0"/>
                  </a:lnTo>
                  <a:close/>
                </a:path>
                <a:path w="7350125" h="10159">
                  <a:moveTo>
                    <a:pt x="7350125" y="0"/>
                  </a:moveTo>
                  <a:lnTo>
                    <a:pt x="6342812" y="0"/>
                  </a:lnTo>
                  <a:lnTo>
                    <a:pt x="6342812" y="1270"/>
                  </a:lnTo>
                  <a:lnTo>
                    <a:pt x="6452781" y="1270"/>
                  </a:lnTo>
                  <a:lnTo>
                    <a:pt x="6452781" y="10160"/>
                  </a:lnTo>
                  <a:lnTo>
                    <a:pt x="7290854" y="10160"/>
                  </a:lnTo>
                  <a:lnTo>
                    <a:pt x="7290854" y="1270"/>
                  </a:lnTo>
                  <a:lnTo>
                    <a:pt x="7350125" y="1270"/>
                  </a:lnTo>
                  <a:lnTo>
                    <a:pt x="7350125" y="0"/>
                  </a:lnTo>
                  <a:close/>
                </a:path>
              </a:pathLst>
            </a:custGeom>
            <a:solidFill>
              <a:srgbClr val="00A1C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0" y="676909"/>
              <a:ext cx="7246620" cy="10160"/>
            </a:xfrm>
            <a:custGeom>
              <a:avLst/>
              <a:gdLst/>
              <a:ahLst/>
              <a:cxnLst/>
              <a:rect l="l" t="t" r="r" b="b"/>
              <a:pathLst>
                <a:path w="7246620" h="10159">
                  <a:moveTo>
                    <a:pt x="62818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628180" y="8890"/>
                  </a:lnTo>
                  <a:lnTo>
                    <a:pt x="628180" y="0"/>
                  </a:lnTo>
                  <a:close/>
                </a:path>
                <a:path w="7246620" h="10159">
                  <a:moveTo>
                    <a:pt x="7246404" y="0"/>
                  </a:moveTo>
                  <a:lnTo>
                    <a:pt x="6540894" y="0"/>
                  </a:lnTo>
                  <a:lnTo>
                    <a:pt x="6540894" y="1270"/>
                  </a:lnTo>
                  <a:lnTo>
                    <a:pt x="6658369" y="1270"/>
                  </a:lnTo>
                  <a:lnTo>
                    <a:pt x="6658369" y="10160"/>
                  </a:lnTo>
                  <a:lnTo>
                    <a:pt x="7076008" y="10160"/>
                  </a:lnTo>
                  <a:lnTo>
                    <a:pt x="7076008" y="1270"/>
                  </a:lnTo>
                  <a:lnTo>
                    <a:pt x="7246404" y="1270"/>
                  </a:lnTo>
                  <a:lnTo>
                    <a:pt x="7246404" y="0"/>
                  </a:lnTo>
                  <a:close/>
                </a:path>
              </a:pathLst>
            </a:custGeom>
            <a:solidFill>
              <a:srgbClr val="00A0C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0" y="687069"/>
              <a:ext cx="6913245" cy="8890"/>
            </a:xfrm>
            <a:custGeom>
              <a:avLst/>
              <a:gdLst/>
              <a:ahLst/>
              <a:cxnLst/>
              <a:rect l="l" t="t" r="r" b="b"/>
              <a:pathLst>
                <a:path w="6913245" h="8890">
                  <a:moveTo>
                    <a:pt x="614654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96785" y="8890"/>
                  </a:lnTo>
                  <a:lnTo>
                    <a:pt x="614654" y="0"/>
                  </a:lnTo>
                  <a:close/>
                </a:path>
                <a:path w="6913245" h="8890">
                  <a:moveTo>
                    <a:pt x="6913029" y="0"/>
                  </a:moveTo>
                  <a:lnTo>
                    <a:pt x="6761162" y="0"/>
                  </a:lnTo>
                  <a:lnTo>
                    <a:pt x="6819900" y="2540"/>
                  </a:lnTo>
                  <a:lnTo>
                    <a:pt x="6913029" y="0"/>
                  </a:lnTo>
                  <a:close/>
                </a:path>
              </a:pathLst>
            </a:custGeom>
            <a:solidFill>
              <a:srgbClr val="009FC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0" y="695960"/>
              <a:ext cx="596900" cy="8890"/>
            </a:xfrm>
            <a:custGeom>
              <a:avLst/>
              <a:gdLst/>
              <a:ahLst/>
              <a:cxnLst/>
              <a:rect l="l" t="t" r="r" b="b"/>
              <a:pathLst>
                <a:path w="596900" h="8890">
                  <a:moveTo>
                    <a:pt x="596793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78919" y="8889"/>
                  </a:lnTo>
                  <a:lnTo>
                    <a:pt x="596793" y="0"/>
                  </a:lnTo>
                  <a:close/>
                </a:path>
              </a:pathLst>
            </a:custGeom>
            <a:solidFill>
              <a:srgbClr val="009EC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0" y="704850"/>
              <a:ext cx="579120" cy="10160"/>
            </a:xfrm>
            <a:custGeom>
              <a:avLst/>
              <a:gdLst/>
              <a:ahLst/>
              <a:cxnLst/>
              <a:rect l="l" t="t" r="r" b="b"/>
              <a:pathLst>
                <a:path w="579120" h="10159">
                  <a:moveTo>
                    <a:pt x="57891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558492" y="10160"/>
                  </a:lnTo>
                  <a:lnTo>
                    <a:pt x="578919" y="0"/>
                  </a:lnTo>
                  <a:close/>
                </a:path>
              </a:pathLst>
            </a:custGeom>
            <a:solidFill>
              <a:srgbClr val="009DC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0" y="713739"/>
              <a:ext cx="561340" cy="10160"/>
            </a:xfrm>
            <a:custGeom>
              <a:avLst/>
              <a:gdLst/>
              <a:ahLst/>
              <a:cxnLst/>
              <a:rect l="l" t="t" r="r" b="b"/>
              <a:pathLst>
                <a:path w="561340" h="10159">
                  <a:moveTo>
                    <a:pt x="561045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540618" y="10160"/>
                  </a:lnTo>
                  <a:lnTo>
                    <a:pt x="561045" y="0"/>
                  </a:lnTo>
                  <a:close/>
                </a:path>
              </a:pathLst>
            </a:custGeom>
            <a:solidFill>
              <a:srgbClr val="009CC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0" y="722629"/>
              <a:ext cx="543560" cy="10160"/>
            </a:xfrm>
            <a:custGeom>
              <a:avLst/>
              <a:gdLst/>
              <a:ahLst/>
              <a:cxnLst/>
              <a:rect l="l" t="t" r="r" b="b"/>
              <a:pathLst>
                <a:path w="543560" h="10159">
                  <a:moveTo>
                    <a:pt x="543172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522745" y="10160"/>
                  </a:lnTo>
                  <a:lnTo>
                    <a:pt x="543172" y="0"/>
                  </a:lnTo>
                  <a:close/>
                </a:path>
              </a:pathLst>
            </a:custGeom>
            <a:solidFill>
              <a:srgbClr val="009BC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0" y="732789"/>
              <a:ext cx="523240" cy="8890"/>
            </a:xfrm>
            <a:custGeom>
              <a:avLst/>
              <a:gdLst/>
              <a:ahLst/>
              <a:cxnLst/>
              <a:rect l="l" t="t" r="r" b="b"/>
              <a:pathLst>
                <a:path w="523240" h="8890">
                  <a:moveTo>
                    <a:pt x="522745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04871" y="8889"/>
                  </a:lnTo>
                  <a:lnTo>
                    <a:pt x="522745" y="0"/>
                  </a:lnTo>
                  <a:close/>
                </a:path>
              </a:pathLst>
            </a:custGeom>
            <a:solidFill>
              <a:srgbClr val="009AC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0" y="741679"/>
              <a:ext cx="505459" cy="19050"/>
            </a:xfrm>
            <a:custGeom>
              <a:avLst/>
              <a:gdLst/>
              <a:ahLst/>
              <a:cxnLst/>
              <a:rect l="l" t="t" r="r" b="b"/>
              <a:pathLst>
                <a:path w="505459" h="19050">
                  <a:moveTo>
                    <a:pt x="504863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0" y="19050"/>
                  </a:lnTo>
                  <a:lnTo>
                    <a:pt x="466559" y="19050"/>
                  </a:lnTo>
                  <a:lnTo>
                    <a:pt x="486994" y="8890"/>
                  </a:lnTo>
                  <a:lnTo>
                    <a:pt x="504863" y="0"/>
                  </a:lnTo>
                  <a:close/>
                </a:path>
              </a:pathLst>
            </a:custGeom>
            <a:solidFill>
              <a:srgbClr val="0099C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0" y="759460"/>
              <a:ext cx="469265" cy="10160"/>
            </a:xfrm>
            <a:custGeom>
              <a:avLst/>
              <a:gdLst/>
              <a:ahLst/>
              <a:cxnLst/>
              <a:rect l="l" t="t" r="r" b="b"/>
              <a:pathLst>
                <a:path w="469265" h="10159">
                  <a:moveTo>
                    <a:pt x="469124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448697" y="10160"/>
                  </a:lnTo>
                  <a:lnTo>
                    <a:pt x="469124" y="0"/>
                  </a:lnTo>
                  <a:close/>
                </a:path>
              </a:pathLst>
            </a:custGeom>
            <a:solidFill>
              <a:srgbClr val="0097C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0" y="768350"/>
              <a:ext cx="451484" cy="10160"/>
            </a:xfrm>
            <a:custGeom>
              <a:avLst/>
              <a:gdLst/>
              <a:ahLst/>
              <a:cxnLst/>
              <a:rect l="l" t="t" r="r" b="b"/>
              <a:pathLst>
                <a:path w="451484" h="10159">
                  <a:moveTo>
                    <a:pt x="451251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430824" y="10160"/>
                  </a:lnTo>
                  <a:lnTo>
                    <a:pt x="451251" y="0"/>
                  </a:lnTo>
                  <a:close/>
                </a:path>
              </a:pathLst>
            </a:custGeom>
            <a:solidFill>
              <a:srgbClr val="0096C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0" y="778509"/>
              <a:ext cx="431165" cy="8890"/>
            </a:xfrm>
            <a:custGeom>
              <a:avLst/>
              <a:gdLst/>
              <a:ahLst/>
              <a:cxnLst/>
              <a:rect l="l" t="t" r="r" b="b"/>
              <a:pathLst>
                <a:path w="431165" h="8890">
                  <a:moveTo>
                    <a:pt x="430824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412950" y="8889"/>
                  </a:lnTo>
                  <a:lnTo>
                    <a:pt x="430824" y="0"/>
                  </a:lnTo>
                  <a:close/>
                </a:path>
              </a:pathLst>
            </a:custGeom>
            <a:solidFill>
              <a:srgbClr val="0095C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0" y="787400"/>
              <a:ext cx="413384" cy="10160"/>
            </a:xfrm>
            <a:custGeom>
              <a:avLst/>
              <a:gdLst/>
              <a:ahLst/>
              <a:cxnLst/>
              <a:rect l="l" t="t" r="r" b="b"/>
              <a:pathLst>
                <a:path w="413384" h="10159">
                  <a:moveTo>
                    <a:pt x="41295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392523" y="10160"/>
                  </a:lnTo>
                  <a:lnTo>
                    <a:pt x="412950" y="0"/>
                  </a:lnTo>
                  <a:close/>
                </a:path>
              </a:pathLst>
            </a:custGeom>
            <a:solidFill>
              <a:srgbClr val="0094C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0" y="796290"/>
              <a:ext cx="395605" cy="10160"/>
            </a:xfrm>
            <a:custGeom>
              <a:avLst/>
              <a:gdLst/>
              <a:ahLst/>
              <a:cxnLst/>
              <a:rect l="l" t="t" r="r" b="b"/>
              <a:pathLst>
                <a:path w="395605" h="10159">
                  <a:moveTo>
                    <a:pt x="395076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374650" y="10160"/>
                  </a:lnTo>
                  <a:lnTo>
                    <a:pt x="395076" y="0"/>
                  </a:lnTo>
                  <a:close/>
                </a:path>
              </a:pathLst>
            </a:custGeom>
            <a:solidFill>
              <a:srgbClr val="0093C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0" y="805179"/>
              <a:ext cx="375920" cy="10160"/>
            </a:xfrm>
            <a:custGeom>
              <a:avLst/>
              <a:gdLst/>
              <a:ahLst/>
              <a:cxnLst/>
              <a:rect l="l" t="t" r="r" b="b"/>
              <a:pathLst>
                <a:path w="375920" h="10159">
                  <a:moveTo>
                    <a:pt x="37592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10160"/>
                  </a:lnTo>
                  <a:lnTo>
                    <a:pt x="366801" y="10160"/>
                  </a:lnTo>
                  <a:lnTo>
                    <a:pt x="366801" y="1270"/>
                  </a:lnTo>
                  <a:lnTo>
                    <a:pt x="375920" y="1270"/>
                  </a:lnTo>
                  <a:lnTo>
                    <a:pt x="375920" y="0"/>
                  </a:lnTo>
                  <a:close/>
                </a:path>
              </a:pathLst>
            </a:custGeom>
            <a:solidFill>
              <a:srgbClr val="0092B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0" y="814070"/>
              <a:ext cx="361315" cy="10160"/>
            </a:xfrm>
            <a:custGeom>
              <a:avLst/>
              <a:gdLst/>
              <a:ahLst/>
              <a:cxnLst/>
              <a:rect l="l" t="t" r="r" b="b"/>
              <a:pathLst>
                <a:path w="361315" h="10159">
                  <a:moveTo>
                    <a:pt x="361212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343296" y="10159"/>
                  </a:lnTo>
                  <a:lnTo>
                    <a:pt x="361212" y="0"/>
                  </a:lnTo>
                  <a:close/>
                </a:path>
              </a:pathLst>
            </a:custGeom>
            <a:solidFill>
              <a:srgbClr val="0091B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0" y="824229"/>
              <a:ext cx="343535" cy="8890"/>
            </a:xfrm>
            <a:custGeom>
              <a:avLst/>
              <a:gdLst/>
              <a:ahLst/>
              <a:cxnLst/>
              <a:rect l="l" t="t" r="r" b="b"/>
              <a:pathLst>
                <a:path w="343535" h="8890">
                  <a:moveTo>
                    <a:pt x="343296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327619" y="8890"/>
                  </a:lnTo>
                  <a:lnTo>
                    <a:pt x="343296" y="0"/>
                  </a:lnTo>
                  <a:close/>
                </a:path>
              </a:pathLst>
            </a:custGeom>
            <a:solidFill>
              <a:srgbClr val="0090B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0" y="833120"/>
              <a:ext cx="327660" cy="10160"/>
            </a:xfrm>
            <a:custGeom>
              <a:avLst/>
              <a:gdLst/>
              <a:ahLst/>
              <a:cxnLst/>
              <a:rect l="l" t="t" r="r" b="b"/>
              <a:pathLst>
                <a:path w="327660" h="10159">
                  <a:moveTo>
                    <a:pt x="327619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309702" y="10159"/>
                  </a:lnTo>
                  <a:lnTo>
                    <a:pt x="327619" y="0"/>
                  </a:lnTo>
                  <a:close/>
                </a:path>
              </a:pathLst>
            </a:custGeom>
            <a:solidFill>
              <a:srgbClr val="008FB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0" y="842009"/>
              <a:ext cx="312420" cy="10160"/>
            </a:xfrm>
            <a:custGeom>
              <a:avLst/>
              <a:gdLst/>
              <a:ahLst/>
              <a:cxnLst/>
              <a:rect l="l" t="t" r="r" b="b"/>
              <a:pathLst>
                <a:path w="312420" h="10159">
                  <a:moveTo>
                    <a:pt x="311942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94025" y="10160"/>
                  </a:lnTo>
                  <a:lnTo>
                    <a:pt x="311942" y="0"/>
                  </a:lnTo>
                  <a:close/>
                </a:path>
              </a:pathLst>
            </a:custGeom>
            <a:solidFill>
              <a:srgbClr val="008EB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0" y="850900"/>
              <a:ext cx="296545" cy="10160"/>
            </a:xfrm>
            <a:custGeom>
              <a:avLst/>
              <a:gdLst/>
              <a:ahLst/>
              <a:cxnLst/>
              <a:rect l="l" t="t" r="r" b="b"/>
              <a:pathLst>
                <a:path w="296545" h="10159">
                  <a:moveTo>
                    <a:pt x="296265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78348" y="10160"/>
                  </a:lnTo>
                  <a:lnTo>
                    <a:pt x="296265" y="0"/>
                  </a:lnTo>
                  <a:close/>
                </a:path>
              </a:pathLst>
            </a:custGeom>
            <a:solidFill>
              <a:srgbClr val="008DB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0" y="859790"/>
              <a:ext cx="280670" cy="10160"/>
            </a:xfrm>
            <a:custGeom>
              <a:avLst/>
              <a:gdLst/>
              <a:ahLst/>
              <a:cxnLst/>
              <a:rect l="l" t="t" r="r" b="b"/>
              <a:pathLst>
                <a:path w="280670" h="10159">
                  <a:moveTo>
                    <a:pt x="28058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62671" y="10160"/>
                  </a:lnTo>
                  <a:lnTo>
                    <a:pt x="280588" y="0"/>
                  </a:lnTo>
                  <a:close/>
                </a:path>
              </a:pathLst>
            </a:custGeom>
            <a:solidFill>
              <a:srgbClr val="008CB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0" y="869950"/>
              <a:ext cx="262890" cy="8890"/>
            </a:xfrm>
            <a:custGeom>
              <a:avLst/>
              <a:gdLst/>
              <a:ahLst/>
              <a:cxnLst/>
              <a:rect l="l" t="t" r="r" b="b"/>
              <a:pathLst>
                <a:path w="262890" h="8890">
                  <a:moveTo>
                    <a:pt x="262671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246994" y="8889"/>
                  </a:lnTo>
                  <a:lnTo>
                    <a:pt x="262671" y="0"/>
                  </a:lnTo>
                  <a:close/>
                </a:path>
              </a:pathLst>
            </a:custGeom>
            <a:solidFill>
              <a:srgbClr val="008BB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0" y="878840"/>
              <a:ext cx="246994" cy="149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9" name="object 149"/>
          <p:cNvGrpSpPr/>
          <p:nvPr/>
        </p:nvGrpSpPr>
        <p:grpSpPr>
          <a:xfrm>
            <a:off x="0" y="0"/>
            <a:ext cx="9144000" cy="850900"/>
            <a:chOff x="0" y="0"/>
            <a:chExt cx="9144000" cy="850900"/>
          </a:xfrm>
        </p:grpSpPr>
        <p:sp>
          <p:nvSpPr>
            <p:cNvPr id="150" name="object 150"/>
            <p:cNvSpPr/>
            <p:nvPr/>
          </p:nvSpPr>
          <p:spPr>
            <a:xfrm>
              <a:off x="4403318" y="0"/>
              <a:ext cx="4740910" cy="17780"/>
            </a:xfrm>
            <a:custGeom>
              <a:avLst/>
              <a:gdLst/>
              <a:ahLst/>
              <a:cxnLst/>
              <a:rect l="l" t="t" r="r" b="b"/>
              <a:pathLst>
                <a:path w="4740909" h="17780">
                  <a:moveTo>
                    <a:pt x="4740681" y="0"/>
                  </a:moveTo>
                  <a:lnTo>
                    <a:pt x="0" y="0"/>
                  </a:lnTo>
                  <a:lnTo>
                    <a:pt x="14541" y="5080"/>
                  </a:lnTo>
                  <a:lnTo>
                    <a:pt x="50914" y="17780"/>
                  </a:lnTo>
                  <a:lnTo>
                    <a:pt x="4740681" y="17780"/>
                  </a:lnTo>
                  <a:lnTo>
                    <a:pt x="4740681" y="5080"/>
                  </a:lnTo>
                  <a:lnTo>
                    <a:pt x="4740681" y="3810"/>
                  </a:lnTo>
                  <a:lnTo>
                    <a:pt x="4740681" y="0"/>
                  </a:lnTo>
                  <a:close/>
                </a:path>
              </a:pathLst>
            </a:custGeom>
            <a:solidFill>
              <a:srgbClr val="009AE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4450599" y="16509"/>
              <a:ext cx="4693920" cy="13970"/>
            </a:xfrm>
            <a:custGeom>
              <a:avLst/>
              <a:gdLst/>
              <a:ahLst/>
              <a:cxnLst/>
              <a:rect l="l" t="t" r="r" b="b"/>
              <a:pathLst>
                <a:path w="4693920" h="13970">
                  <a:moveTo>
                    <a:pt x="4693400" y="0"/>
                  </a:moveTo>
                  <a:lnTo>
                    <a:pt x="0" y="0"/>
                  </a:lnTo>
                  <a:lnTo>
                    <a:pt x="40005" y="13970"/>
                  </a:lnTo>
                  <a:lnTo>
                    <a:pt x="4693400" y="13970"/>
                  </a:lnTo>
                  <a:lnTo>
                    <a:pt x="4693400" y="0"/>
                  </a:lnTo>
                  <a:close/>
                </a:path>
              </a:pathLst>
            </a:custGeom>
            <a:solidFill>
              <a:srgbClr val="009AE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4490604" y="30480"/>
              <a:ext cx="4653915" cy="13970"/>
            </a:xfrm>
            <a:custGeom>
              <a:avLst/>
              <a:gdLst/>
              <a:ahLst/>
              <a:cxnLst/>
              <a:rect l="l" t="t" r="r" b="b"/>
              <a:pathLst>
                <a:path w="4653915" h="13970">
                  <a:moveTo>
                    <a:pt x="4653395" y="0"/>
                  </a:moveTo>
                  <a:lnTo>
                    <a:pt x="0" y="0"/>
                  </a:lnTo>
                  <a:lnTo>
                    <a:pt x="40005" y="13970"/>
                  </a:lnTo>
                  <a:lnTo>
                    <a:pt x="4653395" y="13970"/>
                  </a:lnTo>
                  <a:lnTo>
                    <a:pt x="4653395" y="0"/>
                  </a:lnTo>
                  <a:close/>
                </a:path>
              </a:pathLst>
            </a:custGeom>
            <a:solidFill>
              <a:srgbClr val="009BE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4526972" y="43180"/>
              <a:ext cx="4617085" cy="13970"/>
            </a:xfrm>
            <a:custGeom>
              <a:avLst/>
              <a:gdLst/>
              <a:ahLst/>
              <a:cxnLst/>
              <a:rect l="l" t="t" r="r" b="b"/>
              <a:pathLst>
                <a:path w="4617084" h="13969">
                  <a:moveTo>
                    <a:pt x="4617027" y="0"/>
                  </a:moveTo>
                  <a:lnTo>
                    <a:pt x="0" y="0"/>
                  </a:lnTo>
                  <a:lnTo>
                    <a:pt x="14547" y="5079"/>
                  </a:lnTo>
                  <a:lnTo>
                    <a:pt x="43798" y="13970"/>
                  </a:lnTo>
                  <a:lnTo>
                    <a:pt x="4617027" y="13970"/>
                  </a:lnTo>
                  <a:lnTo>
                    <a:pt x="4617027" y="0"/>
                  </a:lnTo>
                  <a:close/>
                </a:path>
              </a:pathLst>
            </a:custGeom>
            <a:solidFill>
              <a:srgbClr val="009BE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4566592" y="55880"/>
              <a:ext cx="4577715" cy="13970"/>
            </a:xfrm>
            <a:custGeom>
              <a:avLst/>
              <a:gdLst/>
              <a:ahLst/>
              <a:cxnLst/>
              <a:rect l="l" t="t" r="r" b="b"/>
              <a:pathLst>
                <a:path w="4577715" h="13969">
                  <a:moveTo>
                    <a:pt x="4577407" y="0"/>
                  </a:moveTo>
                  <a:lnTo>
                    <a:pt x="0" y="0"/>
                  </a:lnTo>
                  <a:lnTo>
                    <a:pt x="45965" y="13970"/>
                  </a:lnTo>
                  <a:lnTo>
                    <a:pt x="4577407" y="13970"/>
                  </a:lnTo>
                  <a:lnTo>
                    <a:pt x="4577407" y="0"/>
                  </a:lnTo>
                  <a:close/>
                </a:path>
              </a:pathLst>
            </a:custGeom>
            <a:solidFill>
              <a:srgbClr val="009BE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4608379" y="68580"/>
              <a:ext cx="4535805" cy="13970"/>
            </a:xfrm>
            <a:custGeom>
              <a:avLst/>
              <a:gdLst/>
              <a:ahLst/>
              <a:cxnLst/>
              <a:rect l="l" t="t" r="r" b="b"/>
              <a:pathLst>
                <a:path w="4535805" h="13969">
                  <a:moveTo>
                    <a:pt x="4535620" y="0"/>
                  </a:moveTo>
                  <a:lnTo>
                    <a:pt x="0" y="0"/>
                  </a:lnTo>
                  <a:lnTo>
                    <a:pt x="45965" y="13970"/>
                  </a:lnTo>
                  <a:lnTo>
                    <a:pt x="4535620" y="13970"/>
                  </a:lnTo>
                  <a:lnTo>
                    <a:pt x="4535620" y="0"/>
                  </a:lnTo>
                  <a:close/>
                </a:path>
              </a:pathLst>
            </a:custGeom>
            <a:solidFill>
              <a:srgbClr val="009CD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4650166" y="81280"/>
              <a:ext cx="4493895" cy="13970"/>
            </a:xfrm>
            <a:custGeom>
              <a:avLst/>
              <a:gdLst/>
              <a:ahLst/>
              <a:cxnLst/>
              <a:rect l="l" t="t" r="r" b="b"/>
              <a:pathLst>
                <a:path w="4493895" h="13969">
                  <a:moveTo>
                    <a:pt x="4493833" y="0"/>
                  </a:moveTo>
                  <a:lnTo>
                    <a:pt x="0" y="0"/>
                  </a:lnTo>
                  <a:lnTo>
                    <a:pt x="45965" y="13970"/>
                  </a:lnTo>
                  <a:lnTo>
                    <a:pt x="4493833" y="13970"/>
                  </a:lnTo>
                  <a:lnTo>
                    <a:pt x="4493833" y="0"/>
                  </a:lnTo>
                  <a:close/>
                </a:path>
              </a:pathLst>
            </a:custGeom>
            <a:solidFill>
              <a:srgbClr val="009CD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4696132" y="95250"/>
              <a:ext cx="4448175" cy="13970"/>
            </a:xfrm>
            <a:custGeom>
              <a:avLst/>
              <a:gdLst/>
              <a:ahLst/>
              <a:cxnLst/>
              <a:rect l="l" t="t" r="r" b="b"/>
              <a:pathLst>
                <a:path w="4448175" h="13969">
                  <a:moveTo>
                    <a:pt x="4447867" y="0"/>
                  </a:moveTo>
                  <a:lnTo>
                    <a:pt x="0" y="0"/>
                  </a:lnTo>
                  <a:lnTo>
                    <a:pt x="45965" y="13970"/>
                  </a:lnTo>
                  <a:lnTo>
                    <a:pt x="4447867" y="13970"/>
                  </a:lnTo>
                  <a:lnTo>
                    <a:pt x="4447867" y="0"/>
                  </a:lnTo>
                  <a:close/>
                </a:path>
              </a:pathLst>
            </a:custGeom>
            <a:solidFill>
              <a:srgbClr val="009DD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4737919" y="107950"/>
              <a:ext cx="4406265" cy="13970"/>
            </a:xfrm>
            <a:custGeom>
              <a:avLst/>
              <a:gdLst/>
              <a:ahLst/>
              <a:cxnLst/>
              <a:rect l="l" t="t" r="r" b="b"/>
              <a:pathLst>
                <a:path w="4406265" h="13969">
                  <a:moveTo>
                    <a:pt x="4406080" y="0"/>
                  </a:moveTo>
                  <a:lnTo>
                    <a:pt x="0" y="0"/>
                  </a:lnTo>
                  <a:lnTo>
                    <a:pt x="45965" y="13970"/>
                  </a:lnTo>
                  <a:lnTo>
                    <a:pt x="4406080" y="13970"/>
                  </a:lnTo>
                  <a:lnTo>
                    <a:pt x="4406080" y="0"/>
                  </a:lnTo>
                  <a:close/>
                </a:path>
              </a:pathLst>
            </a:custGeom>
            <a:solidFill>
              <a:srgbClr val="009DD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4779706" y="120650"/>
              <a:ext cx="4364355" cy="13970"/>
            </a:xfrm>
            <a:custGeom>
              <a:avLst/>
              <a:gdLst/>
              <a:ahLst/>
              <a:cxnLst/>
              <a:rect l="l" t="t" r="r" b="b"/>
              <a:pathLst>
                <a:path w="4364355" h="13969">
                  <a:moveTo>
                    <a:pt x="4364293" y="0"/>
                  </a:moveTo>
                  <a:lnTo>
                    <a:pt x="0" y="0"/>
                  </a:lnTo>
                  <a:lnTo>
                    <a:pt x="20893" y="6350"/>
                  </a:lnTo>
                  <a:lnTo>
                    <a:pt x="48423" y="13970"/>
                  </a:lnTo>
                  <a:lnTo>
                    <a:pt x="4364293" y="13970"/>
                  </a:lnTo>
                  <a:lnTo>
                    <a:pt x="4364293" y="0"/>
                  </a:lnTo>
                  <a:close/>
                </a:path>
              </a:pathLst>
            </a:custGeom>
            <a:solidFill>
              <a:srgbClr val="009DD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4823542" y="133350"/>
              <a:ext cx="4320540" cy="13970"/>
            </a:xfrm>
            <a:custGeom>
              <a:avLst/>
              <a:gdLst/>
              <a:ahLst/>
              <a:cxnLst/>
              <a:rect l="l" t="t" r="r" b="b"/>
              <a:pathLst>
                <a:path w="4320540" h="13969">
                  <a:moveTo>
                    <a:pt x="4320458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4320458" y="13970"/>
                  </a:lnTo>
                  <a:lnTo>
                    <a:pt x="4320458" y="0"/>
                  </a:lnTo>
                  <a:close/>
                </a:path>
              </a:pathLst>
            </a:custGeom>
            <a:solidFill>
              <a:srgbClr val="009ED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4869425" y="146050"/>
              <a:ext cx="4274820" cy="13970"/>
            </a:xfrm>
            <a:custGeom>
              <a:avLst/>
              <a:gdLst/>
              <a:ahLst/>
              <a:cxnLst/>
              <a:rect l="l" t="t" r="r" b="b"/>
              <a:pathLst>
                <a:path w="4274820" h="13969">
                  <a:moveTo>
                    <a:pt x="4274574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4274574" y="13970"/>
                  </a:lnTo>
                  <a:lnTo>
                    <a:pt x="4274574" y="0"/>
                  </a:lnTo>
                  <a:close/>
                </a:path>
              </a:pathLst>
            </a:custGeom>
            <a:solidFill>
              <a:srgbClr val="009ED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4919898" y="160020"/>
              <a:ext cx="4224655" cy="13970"/>
            </a:xfrm>
            <a:custGeom>
              <a:avLst/>
              <a:gdLst/>
              <a:ahLst/>
              <a:cxnLst/>
              <a:rect l="l" t="t" r="r" b="b"/>
              <a:pathLst>
                <a:path w="4224655" h="13969">
                  <a:moveTo>
                    <a:pt x="4224101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4224101" y="13970"/>
                  </a:lnTo>
                  <a:lnTo>
                    <a:pt x="4224101" y="0"/>
                  </a:lnTo>
                  <a:close/>
                </a:path>
              </a:pathLst>
            </a:custGeom>
            <a:solidFill>
              <a:srgbClr val="009ED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4965781" y="172720"/>
              <a:ext cx="4178300" cy="13970"/>
            </a:xfrm>
            <a:custGeom>
              <a:avLst/>
              <a:gdLst/>
              <a:ahLst/>
              <a:cxnLst/>
              <a:rect l="l" t="t" r="r" b="b"/>
              <a:pathLst>
                <a:path w="4178300" h="13969">
                  <a:moveTo>
                    <a:pt x="4178218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4178218" y="13970"/>
                  </a:lnTo>
                  <a:lnTo>
                    <a:pt x="4178218" y="0"/>
                  </a:lnTo>
                  <a:close/>
                </a:path>
              </a:pathLst>
            </a:custGeom>
            <a:solidFill>
              <a:srgbClr val="009FD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5011665" y="185420"/>
              <a:ext cx="4132579" cy="13970"/>
            </a:xfrm>
            <a:custGeom>
              <a:avLst/>
              <a:gdLst/>
              <a:ahLst/>
              <a:cxnLst/>
              <a:rect l="l" t="t" r="r" b="b"/>
              <a:pathLst>
                <a:path w="4132579" h="13969">
                  <a:moveTo>
                    <a:pt x="4132334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4101085" y="13970"/>
                  </a:lnTo>
                  <a:lnTo>
                    <a:pt x="4132334" y="5079"/>
                  </a:lnTo>
                  <a:lnTo>
                    <a:pt x="4132334" y="0"/>
                  </a:lnTo>
                  <a:close/>
                </a:path>
              </a:pathLst>
            </a:custGeom>
            <a:solidFill>
              <a:srgbClr val="009FD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5057549" y="198120"/>
              <a:ext cx="4060190" cy="13970"/>
            </a:xfrm>
            <a:custGeom>
              <a:avLst/>
              <a:gdLst/>
              <a:ahLst/>
              <a:cxnLst/>
              <a:rect l="l" t="t" r="r" b="b"/>
              <a:pathLst>
                <a:path w="4060190" h="13970">
                  <a:moveTo>
                    <a:pt x="4059666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4010561" y="13970"/>
                  </a:lnTo>
                  <a:lnTo>
                    <a:pt x="4059666" y="0"/>
                  </a:lnTo>
                  <a:close/>
                </a:path>
              </a:pathLst>
            </a:custGeom>
            <a:solidFill>
              <a:srgbClr val="00A0D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5103433" y="210820"/>
              <a:ext cx="3969385" cy="13970"/>
            </a:xfrm>
            <a:custGeom>
              <a:avLst/>
              <a:gdLst/>
              <a:ahLst/>
              <a:cxnLst/>
              <a:rect l="l" t="t" r="r" b="b"/>
              <a:pathLst>
                <a:path w="3969384" h="13970">
                  <a:moveTo>
                    <a:pt x="3969141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3920037" y="13970"/>
                  </a:lnTo>
                  <a:lnTo>
                    <a:pt x="3969141" y="0"/>
                  </a:lnTo>
                  <a:close/>
                </a:path>
              </a:pathLst>
            </a:custGeom>
            <a:solidFill>
              <a:srgbClr val="00A0D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5153905" y="224790"/>
              <a:ext cx="3869690" cy="13970"/>
            </a:xfrm>
            <a:custGeom>
              <a:avLst/>
              <a:gdLst/>
              <a:ahLst/>
              <a:cxnLst/>
              <a:rect l="l" t="t" r="r" b="b"/>
              <a:pathLst>
                <a:path w="3869690" h="13970">
                  <a:moveTo>
                    <a:pt x="3869564" y="0"/>
                  </a:moveTo>
                  <a:lnTo>
                    <a:pt x="0" y="0"/>
                  </a:lnTo>
                  <a:lnTo>
                    <a:pt x="50472" y="13969"/>
                  </a:lnTo>
                  <a:lnTo>
                    <a:pt x="3820460" y="13969"/>
                  </a:lnTo>
                  <a:lnTo>
                    <a:pt x="3869564" y="0"/>
                  </a:lnTo>
                  <a:close/>
                </a:path>
              </a:pathLst>
            </a:custGeom>
            <a:solidFill>
              <a:srgbClr val="00A0D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5199789" y="237490"/>
              <a:ext cx="3779520" cy="13970"/>
            </a:xfrm>
            <a:custGeom>
              <a:avLst/>
              <a:gdLst/>
              <a:ahLst/>
              <a:cxnLst/>
              <a:rect l="l" t="t" r="r" b="b"/>
              <a:pathLst>
                <a:path w="3779520" h="13970">
                  <a:moveTo>
                    <a:pt x="3779040" y="0"/>
                  </a:moveTo>
                  <a:lnTo>
                    <a:pt x="0" y="0"/>
                  </a:lnTo>
                  <a:lnTo>
                    <a:pt x="50472" y="13969"/>
                  </a:lnTo>
                  <a:lnTo>
                    <a:pt x="3729935" y="13969"/>
                  </a:lnTo>
                  <a:lnTo>
                    <a:pt x="3779040" y="0"/>
                  </a:lnTo>
                  <a:close/>
                </a:path>
              </a:pathLst>
            </a:custGeom>
            <a:solidFill>
              <a:srgbClr val="00A1D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5245673" y="250190"/>
              <a:ext cx="3688715" cy="13970"/>
            </a:xfrm>
            <a:custGeom>
              <a:avLst/>
              <a:gdLst/>
              <a:ahLst/>
              <a:cxnLst/>
              <a:rect l="l" t="t" r="r" b="b"/>
              <a:pathLst>
                <a:path w="3688715" h="13970">
                  <a:moveTo>
                    <a:pt x="3688516" y="0"/>
                  </a:moveTo>
                  <a:lnTo>
                    <a:pt x="0" y="0"/>
                  </a:lnTo>
                  <a:lnTo>
                    <a:pt x="50472" y="13969"/>
                  </a:lnTo>
                  <a:lnTo>
                    <a:pt x="3639411" y="13969"/>
                  </a:lnTo>
                  <a:lnTo>
                    <a:pt x="3688516" y="0"/>
                  </a:lnTo>
                  <a:close/>
                </a:path>
              </a:pathLst>
            </a:custGeom>
            <a:solidFill>
              <a:srgbClr val="00A1D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5291557" y="262890"/>
              <a:ext cx="3598545" cy="13970"/>
            </a:xfrm>
            <a:custGeom>
              <a:avLst/>
              <a:gdLst/>
              <a:ahLst/>
              <a:cxnLst/>
              <a:rect l="l" t="t" r="r" b="b"/>
              <a:pathLst>
                <a:path w="3598545" h="13970">
                  <a:moveTo>
                    <a:pt x="3597991" y="0"/>
                  </a:moveTo>
                  <a:lnTo>
                    <a:pt x="0" y="0"/>
                  </a:lnTo>
                  <a:lnTo>
                    <a:pt x="50472" y="13969"/>
                  </a:lnTo>
                  <a:lnTo>
                    <a:pt x="3548887" y="13969"/>
                  </a:lnTo>
                  <a:lnTo>
                    <a:pt x="3597991" y="0"/>
                  </a:lnTo>
                  <a:close/>
                </a:path>
              </a:pathLst>
            </a:custGeom>
            <a:solidFill>
              <a:srgbClr val="00A1D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5337441" y="275590"/>
              <a:ext cx="3507740" cy="13970"/>
            </a:xfrm>
            <a:custGeom>
              <a:avLst/>
              <a:gdLst/>
              <a:ahLst/>
              <a:cxnLst/>
              <a:rect l="l" t="t" r="r" b="b"/>
              <a:pathLst>
                <a:path w="3507740" h="13970">
                  <a:moveTo>
                    <a:pt x="3507467" y="0"/>
                  </a:moveTo>
                  <a:lnTo>
                    <a:pt x="0" y="0"/>
                  </a:lnTo>
                  <a:lnTo>
                    <a:pt x="50472" y="13969"/>
                  </a:lnTo>
                  <a:lnTo>
                    <a:pt x="3458362" y="13969"/>
                  </a:lnTo>
                  <a:lnTo>
                    <a:pt x="3507467" y="0"/>
                  </a:lnTo>
                  <a:close/>
                </a:path>
              </a:pathLst>
            </a:custGeom>
            <a:solidFill>
              <a:srgbClr val="00A2C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5387913" y="289559"/>
              <a:ext cx="3408045" cy="13970"/>
            </a:xfrm>
            <a:custGeom>
              <a:avLst/>
              <a:gdLst/>
              <a:ahLst/>
              <a:cxnLst/>
              <a:rect l="l" t="t" r="r" b="b"/>
              <a:pathLst>
                <a:path w="3408045" h="13970">
                  <a:moveTo>
                    <a:pt x="3407890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3358786" y="13970"/>
                  </a:lnTo>
                  <a:lnTo>
                    <a:pt x="3407890" y="0"/>
                  </a:lnTo>
                  <a:close/>
                </a:path>
              </a:pathLst>
            </a:custGeom>
            <a:solidFill>
              <a:srgbClr val="00A2C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5433797" y="302259"/>
              <a:ext cx="3317875" cy="13970"/>
            </a:xfrm>
            <a:custGeom>
              <a:avLst/>
              <a:gdLst/>
              <a:ahLst/>
              <a:cxnLst/>
              <a:rect l="l" t="t" r="r" b="b"/>
              <a:pathLst>
                <a:path w="3317875" h="13970">
                  <a:moveTo>
                    <a:pt x="3317366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3268261" y="13970"/>
                  </a:lnTo>
                  <a:lnTo>
                    <a:pt x="3317366" y="0"/>
                  </a:lnTo>
                  <a:close/>
                </a:path>
              </a:pathLst>
            </a:custGeom>
            <a:solidFill>
              <a:srgbClr val="00A3C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5479669" y="314959"/>
              <a:ext cx="3227070" cy="26670"/>
            </a:xfrm>
            <a:custGeom>
              <a:avLst/>
              <a:gdLst/>
              <a:ahLst/>
              <a:cxnLst/>
              <a:rect l="l" t="t" r="r" b="b"/>
              <a:pathLst>
                <a:path w="3227070" h="26670">
                  <a:moveTo>
                    <a:pt x="3226854" y="0"/>
                  </a:moveTo>
                  <a:lnTo>
                    <a:pt x="0" y="0"/>
                  </a:lnTo>
                  <a:lnTo>
                    <a:pt x="32131" y="8890"/>
                  </a:lnTo>
                  <a:lnTo>
                    <a:pt x="49161" y="12700"/>
                  </a:lnTo>
                  <a:lnTo>
                    <a:pt x="54838" y="13970"/>
                  </a:lnTo>
                  <a:lnTo>
                    <a:pt x="111633" y="26670"/>
                  </a:lnTo>
                  <a:lnTo>
                    <a:pt x="3133102" y="26670"/>
                  </a:lnTo>
                  <a:lnTo>
                    <a:pt x="3177743" y="13970"/>
                  </a:lnTo>
                  <a:lnTo>
                    <a:pt x="3182213" y="12700"/>
                  </a:lnTo>
                  <a:lnTo>
                    <a:pt x="3226854" y="0"/>
                  </a:lnTo>
                  <a:close/>
                </a:path>
              </a:pathLst>
            </a:custGeom>
            <a:solidFill>
              <a:srgbClr val="00A3C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5585629" y="340359"/>
              <a:ext cx="3032125" cy="13970"/>
            </a:xfrm>
            <a:custGeom>
              <a:avLst/>
              <a:gdLst/>
              <a:ahLst/>
              <a:cxnLst/>
              <a:rect l="l" t="t" r="r" b="b"/>
              <a:pathLst>
                <a:path w="3032125" h="13970">
                  <a:moveTo>
                    <a:pt x="3031612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982507" y="13970"/>
                  </a:lnTo>
                  <a:lnTo>
                    <a:pt x="3031612" y="0"/>
                  </a:lnTo>
                  <a:close/>
                </a:path>
              </a:pathLst>
            </a:custGeom>
            <a:solidFill>
              <a:srgbClr val="00A4C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5648101" y="354329"/>
              <a:ext cx="2920365" cy="13970"/>
            </a:xfrm>
            <a:custGeom>
              <a:avLst/>
              <a:gdLst/>
              <a:ahLst/>
              <a:cxnLst/>
              <a:rect l="l" t="t" r="r" b="b"/>
              <a:pathLst>
                <a:path w="2920365" h="13970">
                  <a:moveTo>
                    <a:pt x="2920036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870931" y="13970"/>
                  </a:lnTo>
                  <a:lnTo>
                    <a:pt x="2920036" y="0"/>
                  </a:lnTo>
                  <a:close/>
                </a:path>
              </a:pathLst>
            </a:custGeom>
            <a:solidFill>
              <a:srgbClr val="00A4C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5704893" y="367029"/>
              <a:ext cx="2818765" cy="13970"/>
            </a:xfrm>
            <a:custGeom>
              <a:avLst/>
              <a:gdLst/>
              <a:ahLst/>
              <a:cxnLst/>
              <a:rect l="l" t="t" r="r" b="b"/>
              <a:pathLst>
                <a:path w="2818765" h="13970">
                  <a:moveTo>
                    <a:pt x="2818603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769498" y="13970"/>
                  </a:lnTo>
                  <a:lnTo>
                    <a:pt x="2818603" y="0"/>
                  </a:lnTo>
                  <a:close/>
                </a:path>
              </a:pathLst>
            </a:custGeom>
            <a:solidFill>
              <a:srgbClr val="00A4C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5761685" y="379729"/>
              <a:ext cx="2717165" cy="13970"/>
            </a:xfrm>
            <a:custGeom>
              <a:avLst/>
              <a:gdLst/>
              <a:ahLst/>
              <a:cxnLst/>
              <a:rect l="l" t="t" r="r" b="b"/>
              <a:pathLst>
                <a:path w="2717165" h="13970">
                  <a:moveTo>
                    <a:pt x="2717170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668066" y="13970"/>
                  </a:lnTo>
                  <a:lnTo>
                    <a:pt x="2717170" y="0"/>
                  </a:lnTo>
                  <a:close/>
                </a:path>
              </a:pathLst>
            </a:custGeom>
            <a:solidFill>
              <a:srgbClr val="00A5C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5818478" y="392429"/>
              <a:ext cx="2616200" cy="13970"/>
            </a:xfrm>
            <a:custGeom>
              <a:avLst/>
              <a:gdLst/>
              <a:ahLst/>
              <a:cxnLst/>
              <a:rect l="l" t="t" r="r" b="b"/>
              <a:pathLst>
                <a:path w="2616200" h="13970">
                  <a:moveTo>
                    <a:pt x="2615737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566633" y="13970"/>
                  </a:lnTo>
                  <a:lnTo>
                    <a:pt x="2615737" y="0"/>
                  </a:lnTo>
                  <a:close/>
                </a:path>
              </a:pathLst>
            </a:custGeom>
            <a:solidFill>
              <a:srgbClr val="00A5C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5875270" y="405129"/>
              <a:ext cx="2514600" cy="15240"/>
            </a:xfrm>
            <a:custGeom>
              <a:avLst/>
              <a:gdLst/>
              <a:ahLst/>
              <a:cxnLst/>
              <a:rect l="l" t="t" r="r" b="b"/>
              <a:pathLst>
                <a:path w="2514600" h="15240">
                  <a:moveTo>
                    <a:pt x="2514305" y="0"/>
                  </a:moveTo>
                  <a:lnTo>
                    <a:pt x="0" y="0"/>
                  </a:lnTo>
                  <a:lnTo>
                    <a:pt x="68150" y="15240"/>
                  </a:lnTo>
                  <a:lnTo>
                    <a:pt x="2460736" y="15240"/>
                  </a:lnTo>
                  <a:lnTo>
                    <a:pt x="2514305" y="0"/>
                  </a:lnTo>
                  <a:close/>
                </a:path>
              </a:pathLst>
            </a:custGeom>
            <a:solidFill>
              <a:srgbClr val="00A6C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5937741" y="419100"/>
              <a:ext cx="2402840" cy="13970"/>
            </a:xfrm>
            <a:custGeom>
              <a:avLst/>
              <a:gdLst/>
              <a:ahLst/>
              <a:cxnLst/>
              <a:rect l="l" t="t" r="r" b="b"/>
              <a:pathLst>
                <a:path w="2402840" h="13970">
                  <a:moveTo>
                    <a:pt x="2402729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353624" y="13970"/>
                  </a:lnTo>
                  <a:lnTo>
                    <a:pt x="2402729" y="0"/>
                  </a:lnTo>
                  <a:close/>
                </a:path>
              </a:pathLst>
            </a:custGeom>
            <a:solidFill>
              <a:srgbClr val="00A6C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5994534" y="431800"/>
              <a:ext cx="2301875" cy="13970"/>
            </a:xfrm>
            <a:custGeom>
              <a:avLst/>
              <a:gdLst/>
              <a:ahLst/>
              <a:cxnLst/>
              <a:rect l="l" t="t" r="r" b="b"/>
              <a:pathLst>
                <a:path w="2301875" h="13970">
                  <a:moveTo>
                    <a:pt x="2301296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250916" y="13970"/>
                  </a:lnTo>
                  <a:lnTo>
                    <a:pt x="2256655" y="12700"/>
                  </a:lnTo>
                  <a:lnTo>
                    <a:pt x="2301296" y="0"/>
                  </a:lnTo>
                  <a:close/>
                </a:path>
              </a:pathLst>
            </a:custGeom>
            <a:solidFill>
              <a:srgbClr val="00A6C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6051326" y="444500"/>
              <a:ext cx="2200275" cy="13970"/>
            </a:xfrm>
            <a:custGeom>
              <a:avLst/>
              <a:gdLst/>
              <a:ahLst/>
              <a:cxnLst/>
              <a:rect l="l" t="t" r="r" b="b"/>
              <a:pathLst>
                <a:path w="2200275" h="13970">
                  <a:moveTo>
                    <a:pt x="2199863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136729" y="13970"/>
                  </a:lnTo>
                  <a:lnTo>
                    <a:pt x="2199863" y="0"/>
                  </a:lnTo>
                  <a:close/>
                </a:path>
              </a:pathLst>
            </a:custGeom>
            <a:solidFill>
              <a:srgbClr val="00A7C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6108118" y="457200"/>
              <a:ext cx="2085975" cy="13970"/>
            </a:xfrm>
            <a:custGeom>
              <a:avLst/>
              <a:gdLst/>
              <a:ahLst/>
              <a:cxnLst/>
              <a:rect l="l" t="t" r="r" b="b"/>
              <a:pathLst>
                <a:path w="2085975" h="13970">
                  <a:moveTo>
                    <a:pt x="2085677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022543" y="13970"/>
                  </a:lnTo>
                  <a:lnTo>
                    <a:pt x="2085677" y="0"/>
                  </a:lnTo>
                  <a:close/>
                </a:path>
              </a:pathLst>
            </a:custGeom>
            <a:solidFill>
              <a:srgbClr val="00A7C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6164910" y="469900"/>
              <a:ext cx="1971675" cy="15240"/>
            </a:xfrm>
            <a:custGeom>
              <a:avLst/>
              <a:gdLst/>
              <a:ahLst/>
              <a:cxnLst/>
              <a:rect l="l" t="t" r="r" b="b"/>
              <a:pathLst>
                <a:path w="1971675" h="15240">
                  <a:moveTo>
                    <a:pt x="1971490" y="0"/>
                  </a:moveTo>
                  <a:lnTo>
                    <a:pt x="0" y="0"/>
                  </a:lnTo>
                  <a:lnTo>
                    <a:pt x="68150" y="15239"/>
                  </a:lnTo>
                  <a:lnTo>
                    <a:pt x="1902617" y="15239"/>
                  </a:lnTo>
                  <a:lnTo>
                    <a:pt x="1971490" y="0"/>
                  </a:lnTo>
                  <a:close/>
                </a:path>
              </a:pathLst>
            </a:custGeom>
            <a:solidFill>
              <a:srgbClr val="00A7C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6227382" y="483869"/>
              <a:ext cx="1845945" cy="13970"/>
            </a:xfrm>
            <a:custGeom>
              <a:avLst/>
              <a:gdLst/>
              <a:ahLst/>
              <a:cxnLst/>
              <a:rect l="l" t="t" r="r" b="b"/>
              <a:pathLst>
                <a:path w="1845945" h="13970">
                  <a:moveTo>
                    <a:pt x="1845885" y="0"/>
                  </a:moveTo>
                  <a:lnTo>
                    <a:pt x="0" y="0"/>
                  </a:lnTo>
                  <a:lnTo>
                    <a:pt x="62471" y="13969"/>
                  </a:lnTo>
                  <a:lnTo>
                    <a:pt x="1782751" y="13969"/>
                  </a:lnTo>
                  <a:lnTo>
                    <a:pt x="1845885" y="0"/>
                  </a:lnTo>
                  <a:close/>
                </a:path>
              </a:pathLst>
            </a:custGeom>
            <a:solidFill>
              <a:srgbClr val="00A8B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6284174" y="496569"/>
              <a:ext cx="1732280" cy="13970"/>
            </a:xfrm>
            <a:custGeom>
              <a:avLst/>
              <a:gdLst/>
              <a:ahLst/>
              <a:cxnLst/>
              <a:rect l="l" t="t" r="r" b="b"/>
              <a:pathLst>
                <a:path w="1732279" h="13970">
                  <a:moveTo>
                    <a:pt x="1731699" y="0"/>
                  </a:moveTo>
                  <a:lnTo>
                    <a:pt x="0" y="0"/>
                  </a:lnTo>
                  <a:lnTo>
                    <a:pt x="34075" y="7619"/>
                  </a:lnTo>
                  <a:lnTo>
                    <a:pt x="72823" y="13969"/>
                  </a:lnTo>
                  <a:lnTo>
                    <a:pt x="1668565" y="13969"/>
                  </a:lnTo>
                  <a:lnTo>
                    <a:pt x="1731699" y="0"/>
                  </a:lnTo>
                  <a:close/>
                </a:path>
              </a:pathLst>
            </a:custGeom>
            <a:solidFill>
              <a:srgbClr val="00A8B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6349248" y="509269"/>
              <a:ext cx="1609725" cy="13970"/>
            </a:xfrm>
            <a:custGeom>
              <a:avLst/>
              <a:gdLst/>
              <a:ahLst/>
              <a:cxnLst/>
              <a:rect l="l" t="t" r="r" b="b"/>
              <a:pathLst>
                <a:path w="1609725" h="13970">
                  <a:moveTo>
                    <a:pt x="1609231" y="0"/>
                  </a:moveTo>
                  <a:lnTo>
                    <a:pt x="0" y="0"/>
                  </a:lnTo>
                  <a:lnTo>
                    <a:pt x="85245" y="13969"/>
                  </a:lnTo>
                  <a:lnTo>
                    <a:pt x="1528530" y="13969"/>
                  </a:lnTo>
                  <a:lnTo>
                    <a:pt x="1603491" y="1269"/>
                  </a:lnTo>
                  <a:lnTo>
                    <a:pt x="1609231" y="0"/>
                  </a:lnTo>
                  <a:close/>
                </a:path>
              </a:pathLst>
            </a:custGeom>
            <a:solidFill>
              <a:srgbClr val="00A9B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6426744" y="521969"/>
              <a:ext cx="1458595" cy="13970"/>
            </a:xfrm>
            <a:custGeom>
              <a:avLst/>
              <a:gdLst/>
              <a:ahLst/>
              <a:cxnLst/>
              <a:rect l="l" t="t" r="r" b="b"/>
              <a:pathLst>
                <a:path w="1458595" h="13970">
                  <a:moveTo>
                    <a:pt x="1458530" y="0"/>
                  </a:moveTo>
                  <a:lnTo>
                    <a:pt x="0" y="0"/>
                  </a:lnTo>
                  <a:lnTo>
                    <a:pt x="85245" y="13969"/>
                  </a:lnTo>
                  <a:lnTo>
                    <a:pt x="1376073" y="13969"/>
                  </a:lnTo>
                  <a:lnTo>
                    <a:pt x="1458530" y="0"/>
                  </a:lnTo>
                  <a:close/>
                </a:path>
              </a:pathLst>
            </a:custGeom>
            <a:solidFill>
              <a:srgbClr val="00A9B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6511990" y="535940"/>
              <a:ext cx="1290955" cy="13970"/>
            </a:xfrm>
            <a:custGeom>
              <a:avLst/>
              <a:gdLst/>
              <a:ahLst/>
              <a:cxnLst/>
              <a:rect l="l" t="t" r="r" b="b"/>
              <a:pathLst>
                <a:path w="1290954" h="13970">
                  <a:moveTo>
                    <a:pt x="1290828" y="0"/>
                  </a:moveTo>
                  <a:lnTo>
                    <a:pt x="0" y="0"/>
                  </a:lnTo>
                  <a:lnTo>
                    <a:pt x="85245" y="13970"/>
                  </a:lnTo>
                  <a:lnTo>
                    <a:pt x="1208371" y="13970"/>
                  </a:lnTo>
                  <a:lnTo>
                    <a:pt x="1290828" y="0"/>
                  </a:lnTo>
                  <a:close/>
                </a:path>
              </a:pathLst>
            </a:custGeom>
            <a:solidFill>
              <a:srgbClr val="00A9B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6589485" y="548640"/>
              <a:ext cx="1138555" cy="13970"/>
            </a:xfrm>
            <a:custGeom>
              <a:avLst/>
              <a:gdLst/>
              <a:ahLst/>
              <a:cxnLst/>
              <a:rect l="l" t="t" r="r" b="b"/>
              <a:pathLst>
                <a:path w="1138554" h="13970">
                  <a:moveTo>
                    <a:pt x="1138371" y="0"/>
                  </a:moveTo>
                  <a:lnTo>
                    <a:pt x="0" y="0"/>
                  </a:lnTo>
                  <a:lnTo>
                    <a:pt x="85245" y="13970"/>
                  </a:lnTo>
                  <a:lnTo>
                    <a:pt x="1055914" y="13970"/>
                  </a:lnTo>
                  <a:lnTo>
                    <a:pt x="1138371" y="0"/>
                  </a:lnTo>
                  <a:close/>
                </a:path>
              </a:pathLst>
            </a:custGeom>
            <a:solidFill>
              <a:srgbClr val="00AAB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6666981" y="561340"/>
              <a:ext cx="986155" cy="13970"/>
            </a:xfrm>
            <a:custGeom>
              <a:avLst/>
              <a:gdLst/>
              <a:ahLst/>
              <a:cxnLst/>
              <a:rect l="l" t="t" r="r" b="b"/>
              <a:pathLst>
                <a:path w="986154" h="13970">
                  <a:moveTo>
                    <a:pt x="985914" y="0"/>
                  </a:moveTo>
                  <a:lnTo>
                    <a:pt x="0" y="0"/>
                  </a:lnTo>
                  <a:lnTo>
                    <a:pt x="30998" y="5080"/>
                  </a:lnTo>
                  <a:lnTo>
                    <a:pt x="127306" y="13970"/>
                  </a:lnTo>
                  <a:lnTo>
                    <a:pt x="853450" y="13970"/>
                  </a:lnTo>
                  <a:lnTo>
                    <a:pt x="978418" y="1270"/>
                  </a:lnTo>
                  <a:lnTo>
                    <a:pt x="985914" y="0"/>
                  </a:lnTo>
                  <a:close/>
                </a:path>
              </a:pathLst>
            </a:custGeom>
            <a:solidFill>
              <a:srgbClr val="00AAB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6780530" y="574040"/>
              <a:ext cx="752475" cy="13970"/>
            </a:xfrm>
            <a:custGeom>
              <a:avLst/>
              <a:gdLst/>
              <a:ahLst/>
              <a:cxnLst/>
              <a:rect l="l" t="t" r="r" b="b"/>
              <a:pathLst>
                <a:path w="752475" h="13970">
                  <a:moveTo>
                    <a:pt x="752398" y="0"/>
                  </a:moveTo>
                  <a:lnTo>
                    <a:pt x="0" y="0"/>
                  </a:lnTo>
                  <a:lnTo>
                    <a:pt x="151341" y="13970"/>
                  </a:lnTo>
                  <a:lnTo>
                    <a:pt x="614934" y="13970"/>
                  </a:lnTo>
                  <a:lnTo>
                    <a:pt x="752398" y="0"/>
                  </a:lnTo>
                  <a:close/>
                </a:path>
              </a:pathLst>
            </a:custGeom>
            <a:solidFill>
              <a:srgbClr val="00AAB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6959384" y="586739"/>
              <a:ext cx="411480" cy="12700"/>
            </a:xfrm>
            <a:custGeom>
              <a:avLst/>
              <a:gdLst/>
              <a:ahLst/>
              <a:cxnLst/>
              <a:rect l="l" t="t" r="r" b="b"/>
              <a:pathLst>
                <a:path w="411479" h="12700">
                  <a:moveTo>
                    <a:pt x="41108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5029" y="7620"/>
                  </a:lnTo>
                  <a:lnTo>
                    <a:pt x="55029" y="10160"/>
                  </a:lnTo>
                  <a:lnTo>
                    <a:pt x="144360" y="10160"/>
                  </a:lnTo>
                  <a:lnTo>
                    <a:pt x="144360" y="12700"/>
                  </a:lnTo>
                  <a:lnTo>
                    <a:pt x="258330" y="12700"/>
                  </a:lnTo>
                  <a:lnTo>
                    <a:pt x="258330" y="10160"/>
                  </a:lnTo>
                  <a:lnTo>
                    <a:pt x="335178" y="10160"/>
                  </a:lnTo>
                  <a:lnTo>
                    <a:pt x="335178" y="7620"/>
                  </a:lnTo>
                  <a:lnTo>
                    <a:pt x="411086" y="7620"/>
                  </a:lnTo>
                  <a:lnTo>
                    <a:pt x="411086" y="0"/>
                  </a:lnTo>
                  <a:close/>
                </a:path>
              </a:pathLst>
            </a:custGeom>
            <a:solidFill>
              <a:srgbClr val="00ABB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3810" y="203200"/>
              <a:ext cx="9140190" cy="6477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7" name="object 197"/>
          <p:cNvSpPr txBox="1">
            <a:spLocks noGrp="1"/>
          </p:cNvSpPr>
          <p:nvPr>
            <p:ph type="title"/>
          </p:nvPr>
        </p:nvSpPr>
        <p:spPr>
          <a:xfrm>
            <a:off x="-12700" y="10159"/>
            <a:ext cx="828548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53415" algn="l"/>
                <a:tab pos="5423535" algn="l"/>
                <a:tab pos="8272145" algn="l"/>
              </a:tabLst>
            </a:pPr>
            <a:r>
              <a:rPr sz="4400" u="sng" dirty="0">
                <a:solidFill>
                  <a:srgbClr val="000000"/>
                </a:solidFill>
                <a:uFill>
                  <a:solidFill>
                    <a:srgbClr val="00A0C8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4400" spc="-195" dirty="0">
                <a:solidFill>
                  <a:srgbClr val="000000"/>
                </a:solidFill>
              </a:rPr>
              <a:t>Percent</a:t>
            </a:r>
            <a:r>
              <a:rPr sz="4400" spc="-290" dirty="0">
                <a:solidFill>
                  <a:srgbClr val="000000"/>
                </a:solidFill>
              </a:rPr>
              <a:t> </a:t>
            </a:r>
            <a:r>
              <a:rPr sz="4400" spc="-175" dirty="0">
                <a:solidFill>
                  <a:srgbClr val="000000"/>
                </a:solidFill>
              </a:rPr>
              <a:t>Elongation	</a:t>
            </a:r>
            <a:r>
              <a:rPr sz="4400" u="sng" spc="-175" dirty="0">
                <a:solidFill>
                  <a:srgbClr val="000000"/>
                </a:solidFill>
                <a:uFill>
                  <a:solidFill>
                    <a:srgbClr val="00ABCF"/>
                  </a:solidFill>
                </a:uFill>
                <a:latin typeface="Times New Roman"/>
                <a:cs typeface="Times New Roman"/>
              </a:rPr>
              <a:t> 	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199" name="object 19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pPr marL="38100">
                <a:lnSpc>
                  <a:spcPts val="1410"/>
                </a:lnSpc>
              </a:pPr>
              <a:t>20</a:t>
            </a:fld>
            <a:endParaRPr dirty="0"/>
          </a:p>
        </p:txBody>
      </p:sp>
      <p:sp>
        <p:nvSpPr>
          <p:cNvPr id="198" name="object 198"/>
          <p:cNvSpPr txBox="1"/>
          <p:nvPr/>
        </p:nvSpPr>
        <p:spPr>
          <a:xfrm>
            <a:off x="77469" y="779779"/>
            <a:ext cx="8785225" cy="4963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138430" indent="-457200">
              <a:lnSpc>
                <a:spcPct val="100000"/>
              </a:lnSpc>
              <a:spcBef>
                <a:spcPts val="100"/>
              </a:spcBef>
              <a:buFont typeface="Times New Roman"/>
              <a:buChar char="•"/>
              <a:tabLst>
                <a:tab pos="469265" algn="l"/>
                <a:tab pos="469900" algn="l"/>
              </a:tabLst>
            </a:pPr>
            <a:r>
              <a:rPr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A standard </a:t>
            </a:r>
            <a:r>
              <a:rPr sz="3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measure </a:t>
            </a:r>
            <a:r>
              <a:rPr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of </a:t>
            </a:r>
            <a:r>
              <a:rPr sz="3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the ductility </a:t>
            </a:r>
            <a:r>
              <a:rPr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of a  </a:t>
            </a:r>
            <a:r>
              <a:rPr sz="3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material is </a:t>
            </a:r>
            <a:r>
              <a:rPr sz="36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its </a:t>
            </a:r>
            <a:r>
              <a:rPr sz="3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percent </a:t>
            </a:r>
            <a:r>
              <a:rPr sz="36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elongation, which is  defined</a:t>
            </a:r>
            <a:r>
              <a:rPr sz="3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as</a:t>
            </a:r>
            <a:endParaRPr sz="36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Font typeface="Times New Roman"/>
              <a:buChar char="•"/>
              <a:tabLst>
                <a:tab pos="469265" algn="l"/>
                <a:tab pos="469900" algn="l"/>
              </a:tabLst>
            </a:pPr>
            <a:r>
              <a:rPr sz="3600" b="1" spc="-10" dirty="0">
                <a:solidFill>
                  <a:srgbClr val="00AF4F"/>
                </a:solidFill>
                <a:latin typeface="Times New Roman"/>
                <a:cs typeface="Times New Roman"/>
              </a:rPr>
              <a:t>Percent </a:t>
            </a:r>
            <a:r>
              <a:rPr sz="3600" b="1" spc="-5" dirty="0">
                <a:solidFill>
                  <a:srgbClr val="00AF4F"/>
                </a:solidFill>
                <a:latin typeface="Times New Roman"/>
                <a:cs typeface="Times New Roman"/>
              </a:rPr>
              <a:t>elongation </a:t>
            </a:r>
            <a:r>
              <a:rPr sz="3600" b="1" dirty="0">
                <a:solidFill>
                  <a:srgbClr val="00AF4F"/>
                </a:solidFill>
                <a:latin typeface="Times New Roman"/>
                <a:cs typeface="Times New Roman"/>
              </a:rPr>
              <a:t>= ( </a:t>
            </a:r>
            <a:r>
              <a:rPr sz="3600" b="1" spc="15" dirty="0">
                <a:solidFill>
                  <a:srgbClr val="00AF4F"/>
                </a:solidFill>
                <a:latin typeface="Times New Roman"/>
                <a:cs typeface="Times New Roman"/>
              </a:rPr>
              <a:t>L</a:t>
            </a:r>
            <a:r>
              <a:rPr sz="2000" b="1" spc="15" dirty="0">
                <a:solidFill>
                  <a:srgbClr val="00AF4F"/>
                </a:solidFill>
                <a:latin typeface="Times New Roman"/>
                <a:cs typeface="Times New Roman"/>
              </a:rPr>
              <a:t>B </a:t>
            </a:r>
            <a:r>
              <a:rPr sz="3600" b="1" dirty="0">
                <a:solidFill>
                  <a:srgbClr val="00AF4F"/>
                </a:solidFill>
                <a:latin typeface="Times New Roman"/>
                <a:cs typeface="Times New Roman"/>
              </a:rPr>
              <a:t>– </a:t>
            </a:r>
            <a:r>
              <a:rPr sz="3600" b="1" spc="-5" dirty="0">
                <a:solidFill>
                  <a:srgbClr val="00AF4F"/>
                </a:solidFill>
                <a:latin typeface="Times New Roman"/>
                <a:cs typeface="Times New Roman"/>
              </a:rPr>
              <a:t>L</a:t>
            </a:r>
            <a:r>
              <a:rPr sz="2800" b="1" spc="-5" dirty="0">
                <a:solidFill>
                  <a:srgbClr val="00AF4F"/>
                </a:solidFill>
                <a:latin typeface="Times New Roman"/>
                <a:cs typeface="Times New Roman"/>
              </a:rPr>
              <a:t>o </a:t>
            </a:r>
            <a:r>
              <a:rPr sz="3600" b="1" dirty="0">
                <a:solidFill>
                  <a:srgbClr val="00AF4F"/>
                </a:solidFill>
                <a:latin typeface="Times New Roman"/>
                <a:cs typeface="Times New Roman"/>
              </a:rPr>
              <a:t>) / L</a:t>
            </a:r>
            <a:r>
              <a:rPr sz="2800" b="1" dirty="0">
                <a:solidFill>
                  <a:srgbClr val="00AF4F"/>
                </a:solidFill>
                <a:latin typeface="Times New Roman"/>
                <a:cs typeface="Times New Roman"/>
              </a:rPr>
              <a:t>o</a:t>
            </a:r>
            <a:r>
              <a:rPr sz="3600" b="1" dirty="0">
                <a:solidFill>
                  <a:srgbClr val="00AF4F"/>
                </a:solidFill>
                <a:latin typeface="Times New Roman"/>
                <a:cs typeface="Times New Roman"/>
              </a:rPr>
              <a:t>)</a:t>
            </a:r>
            <a:r>
              <a:rPr sz="3600" b="1" spc="-45" dirty="0">
                <a:solidFill>
                  <a:srgbClr val="00AF4F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00AF4F"/>
                </a:solidFill>
                <a:latin typeface="Times New Roman"/>
                <a:cs typeface="Times New Roman"/>
              </a:rPr>
              <a:t>100</a:t>
            </a:r>
            <a:endParaRPr sz="3600">
              <a:latin typeface="Times New Roman"/>
              <a:cs typeface="Times New Roman"/>
            </a:endParaRPr>
          </a:p>
          <a:p>
            <a:pPr marL="469900" marR="5080" indent="-457200">
              <a:lnSpc>
                <a:spcPct val="100000"/>
              </a:lnSpc>
              <a:buFont typeface="Times New Roman"/>
              <a:buChar char="•"/>
              <a:tabLst>
                <a:tab pos="469265" algn="l"/>
                <a:tab pos="469900" algn="l"/>
              </a:tabLst>
            </a:pPr>
            <a:r>
              <a:rPr sz="3600" b="1" spc="-10" dirty="0">
                <a:latin typeface="Times New Roman"/>
                <a:cs typeface="Times New Roman"/>
              </a:rPr>
              <a:t>Where </a:t>
            </a:r>
            <a:r>
              <a:rPr sz="3600" b="1" dirty="0">
                <a:latin typeface="Times New Roman"/>
                <a:cs typeface="Times New Roman"/>
              </a:rPr>
              <a:t>L</a:t>
            </a:r>
            <a:r>
              <a:rPr sz="2800" b="1" dirty="0">
                <a:latin typeface="Times New Roman"/>
                <a:cs typeface="Times New Roman"/>
              </a:rPr>
              <a:t>o </a:t>
            </a:r>
            <a:r>
              <a:rPr sz="3600" b="1" dirty="0">
                <a:latin typeface="Times New Roman"/>
                <a:cs typeface="Times New Roman"/>
              </a:rPr>
              <a:t>= </a:t>
            </a:r>
            <a:r>
              <a:rPr sz="3600" b="1" spc="-5" dirty="0">
                <a:latin typeface="Times New Roman"/>
                <a:cs typeface="Times New Roman"/>
              </a:rPr>
              <a:t>Initial length </a:t>
            </a:r>
            <a:r>
              <a:rPr sz="3600" b="1" dirty="0">
                <a:latin typeface="Times New Roman"/>
                <a:cs typeface="Times New Roman"/>
              </a:rPr>
              <a:t>of </a:t>
            </a:r>
            <a:r>
              <a:rPr sz="3600" b="1" spc="-5" dirty="0">
                <a:latin typeface="Times New Roman"/>
                <a:cs typeface="Times New Roman"/>
              </a:rPr>
              <a:t>the tensile </a:t>
            </a:r>
            <a:r>
              <a:rPr sz="3600" b="1" dirty="0">
                <a:latin typeface="Times New Roman"/>
                <a:cs typeface="Times New Roman"/>
              </a:rPr>
              <a:t>test  </a:t>
            </a:r>
            <a:r>
              <a:rPr sz="3600" b="1" spc="-10" dirty="0">
                <a:latin typeface="Times New Roman"/>
                <a:cs typeface="Times New Roman"/>
              </a:rPr>
              <a:t>specimen</a:t>
            </a:r>
            <a:r>
              <a:rPr sz="3600" b="1" spc="-5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.</a:t>
            </a:r>
            <a:endParaRPr sz="36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Font typeface="Times New Roman"/>
              <a:buChar char="•"/>
              <a:tabLst>
                <a:tab pos="469265" algn="l"/>
                <a:tab pos="469900" algn="l"/>
              </a:tabLst>
            </a:pPr>
            <a:r>
              <a:rPr sz="3600" b="1" spc="-5" dirty="0">
                <a:latin typeface="Times New Roman"/>
                <a:cs typeface="Times New Roman"/>
              </a:rPr>
              <a:t>L</a:t>
            </a:r>
            <a:r>
              <a:rPr sz="2000" b="1" spc="-5" dirty="0">
                <a:latin typeface="Times New Roman"/>
                <a:cs typeface="Times New Roman"/>
              </a:rPr>
              <a:t>B </a:t>
            </a:r>
            <a:r>
              <a:rPr sz="2400" b="1" dirty="0">
                <a:latin typeface="Times New Roman"/>
                <a:cs typeface="Times New Roman"/>
              </a:rPr>
              <a:t>= </a:t>
            </a:r>
            <a:r>
              <a:rPr sz="3600" b="1" spc="-5" dirty="0">
                <a:latin typeface="Times New Roman"/>
                <a:cs typeface="Times New Roman"/>
              </a:rPr>
              <a:t>Final length </a:t>
            </a:r>
            <a:r>
              <a:rPr sz="3600" b="1" dirty="0">
                <a:latin typeface="Times New Roman"/>
                <a:cs typeface="Times New Roman"/>
              </a:rPr>
              <a:t>at</a:t>
            </a:r>
            <a:r>
              <a:rPr sz="3600" b="1" spc="90" dirty="0">
                <a:latin typeface="Times New Roman"/>
                <a:cs typeface="Times New Roman"/>
              </a:rPr>
              <a:t> </a:t>
            </a:r>
            <a:r>
              <a:rPr sz="3600" b="1" spc="-5" dirty="0">
                <a:latin typeface="Times New Roman"/>
                <a:cs typeface="Times New Roman"/>
              </a:rPr>
              <a:t>rupture.</a:t>
            </a:r>
            <a:endParaRPr sz="3600">
              <a:latin typeface="Times New Roman"/>
              <a:cs typeface="Times New Roman"/>
            </a:endParaRPr>
          </a:p>
          <a:p>
            <a:pPr marL="469900" marR="1071880" indent="-457200">
              <a:lnSpc>
                <a:spcPct val="100000"/>
              </a:lnSpc>
              <a:buFont typeface="Times New Roman"/>
              <a:buChar char="•"/>
              <a:tabLst>
                <a:tab pos="469265" algn="l"/>
                <a:tab pos="469900" algn="l"/>
              </a:tabLst>
            </a:pPr>
            <a:r>
              <a:rPr sz="3600" b="1" spc="-5" dirty="0">
                <a:latin typeface="Times New Roman"/>
                <a:cs typeface="Times New Roman"/>
              </a:rPr>
              <a:t>For commonly used </a:t>
            </a:r>
            <a:r>
              <a:rPr sz="3600" b="1" spc="-10" dirty="0">
                <a:latin typeface="Times New Roman"/>
                <a:cs typeface="Times New Roman"/>
              </a:rPr>
              <a:t>steels, </a:t>
            </a:r>
            <a:r>
              <a:rPr sz="3600" b="1" spc="-5" dirty="0">
                <a:latin typeface="Times New Roman"/>
                <a:cs typeface="Times New Roman"/>
              </a:rPr>
              <a:t>Standard  elongation </a:t>
            </a:r>
            <a:r>
              <a:rPr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21% </a:t>
            </a:r>
            <a:r>
              <a:rPr sz="3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to </a:t>
            </a:r>
            <a:r>
              <a:rPr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30% </a:t>
            </a:r>
            <a:r>
              <a:rPr sz="3600" b="1" spc="-5" dirty="0">
                <a:latin typeface="Times New Roman"/>
                <a:cs typeface="Times New Roman"/>
              </a:rPr>
              <a:t>are</a:t>
            </a:r>
            <a:r>
              <a:rPr sz="3600" b="1" spc="-50" dirty="0">
                <a:latin typeface="Times New Roman"/>
                <a:cs typeface="Times New Roman"/>
              </a:rPr>
              <a:t> </a:t>
            </a:r>
            <a:r>
              <a:rPr sz="3600" b="1" spc="-5" dirty="0">
                <a:latin typeface="Times New Roman"/>
                <a:cs typeface="Times New Roman"/>
              </a:rPr>
              <a:t>common.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4067175" cy="10160"/>
            </a:xfrm>
            <a:custGeom>
              <a:avLst/>
              <a:gdLst/>
              <a:ahLst/>
              <a:cxnLst/>
              <a:rect l="l" t="t" r="r" b="b"/>
              <a:pathLst>
                <a:path w="4067175" h="10160">
                  <a:moveTo>
                    <a:pt x="4066921" y="10160"/>
                  </a:moveTo>
                  <a:lnTo>
                    <a:pt x="4046397" y="1270"/>
                  </a:lnTo>
                  <a:lnTo>
                    <a:pt x="4043476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0160"/>
                  </a:lnTo>
                  <a:lnTo>
                    <a:pt x="4066921" y="10160"/>
                  </a:lnTo>
                  <a:close/>
                </a:path>
              </a:pathLst>
            </a:custGeom>
            <a:solidFill>
              <a:srgbClr val="00EAF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8889"/>
              <a:ext cx="4087495" cy="10160"/>
            </a:xfrm>
            <a:custGeom>
              <a:avLst/>
              <a:gdLst/>
              <a:ahLst/>
              <a:cxnLst/>
              <a:rect l="l" t="t" r="r" b="b"/>
              <a:pathLst>
                <a:path w="4087495" h="10160">
                  <a:moveTo>
                    <a:pt x="406400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4087446" y="10159"/>
                  </a:lnTo>
                  <a:lnTo>
                    <a:pt x="4064000" y="0"/>
                  </a:lnTo>
                  <a:close/>
                </a:path>
              </a:pathLst>
            </a:custGeom>
            <a:solidFill>
              <a:srgbClr val="00E9F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17779"/>
              <a:ext cx="4105910" cy="10160"/>
            </a:xfrm>
            <a:custGeom>
              <a:avLst/>
              <a:gdLst/>
              <a:ahLst/>
              <a:cxnLst/>
              <a:rect l="l" t="t" r="r" b="b"/>
              <a:pathLst>
                <a:path w="4105910" h="10159">
                  <a:moveTo>
                    <a:pt x="4105605" y="7620"/>
                  </a:moveTo>
                  <a:lnTo>
                    <a:pt x="4093299" y="7620"/>
                  </a:lnTo>
                  <a:lnTo>
                    <a:pt x="4093299" y="0"/>
                  </a:lnTo>
                  <a:lnTo>
                    <a:pt x="0" y="0"/>
                  </a:lnTo>
                  <a:lnTo>
                    <a:pt x="0" y="7620"/>
                  </a:lnTo>
                  <a:lnTo>
                    <a:pt x="0" y="10160"/>
                  </a:lnTo>
                  <a:lnTo>
                    <a:pt x="4105605" y="10160"/>
                  </a:lnTo>
                  <a:lnTo>
                    <a:pt x="4105605" y="7620"/>
                  </a:lnTo>
                  <a:close/>
                </a:path>
              </a:pathLst>
            </a:custGeom>
            <a:solidFill>
              <a:srgbClr val="00E8F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27940"/>
              <a:ext cx="4133850" cy="8890"/>
            </a:xfrm>
            <a:custGeom>
              <a:avLst/>
              <a:gdLst/>
              <a:ahLst/>
              <a:cxnLst/>
              <a:rect l="l" t="t" r="r" b="b"/>
              <a:pathLst>
                <a:path w="4133850" h="8890">
                  <a:moveTo>
                    <a:pt x="4109127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4133722" y="8889"/>
                  </a:lnTo>
                  <a:lnTo>
                    <a:pt x="4109127" y="0"/>
                  </a:lnTo>
                  <a:close/>
                </a:path>
              </a:pathLst>
            </a:custGeom>
            <a:solidFill>
              <a:srgbClr val="00E7F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36830"/>
              <a:ext cx="4162425" cy="10160"/>
            </a:xfrm>
            <a:custGeom>
              <a:avLst/>
              <a:gdLst/>
              <a:ahLst/>
              <a:cxnLst/>
              <a:rect l="l" t="t" r="r" b="b"/>
              <a:pathLst>
                <a:path w="4162425" h="10159">
                  <a:moveTo>
                    <a:pt x="4133722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4161832" y="10160"/>
                  </a:lnTo>
                  <a:lnTo>
                    <a:pt x="4133722" y="0"/>
                  </a:lnTo>
                  <a:close/>
                </a:path>
              </a:pathLst>
            </a:custGeom>
            <a:solidFill>
              <a:srgbClr val="00E6F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45719"/>
              <a:ext cx="4186554" cy="10160"/>
            </a:xfrm>
            <a:custGeom>
              <a:avLst/>
              <a:gdLst/>
              <a:ahLst/>
              <a:cxnLst/>
              <a:rect l="l" t="t" r="r" b="b"/>
              <a:pathLst>
                <a:path w="4186554" h="10159">
                  <a:moveTo>
                    <a:pt x="4158318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4186428" y="10159"/>
                  </a:lnTo>
                  <a:lnTo>
                    <a:pt x="4158318" y="0"/>
                  </a:lnTo>
                  <a:close/>
                </a:path>
              </a:pathLst>
            </a:custGeom>
            <a:solidFill>
              <a:srgbClr val="00E5F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54609"/>
              <a:ext cx="4210050" cy="10160"/>
            </a:xfrm>
            <a:custGeom>
              <a:avLst/>
              <a:gdLst/>
              <a:ahLst/>
              <a:cxnLst/>
              <a:rect l="l" t="t" r="r" b="b"/>
              <a:pathLst>
                <a:path w="4210050" h="10159">
                  <a:moveTo>
                    <a:pt x="4209592" y="8890"/>
                  </a:moveTo>
                  <a:lnTo>
                    <a:pt x="4195203" y="8890"/>
                  </a:lnTo>
                  <a:lnTo>
                    <a:pt x="4195203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4209592" y="10160"/>
                  </a:lnTo>
                  <a:lnTo>
                    <a:pt x="4209592" y="8890"/>
                  </a:lnTo>
                  <a:close/>
                </a:path>
              </a:pathLst>
            </a:custGeom>
            <a:solidFill>
              <a:srgbClr val="00E4F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63500"/>
              <a:ext cx="4241165" cy="10160"/>
            </a:xfrm>
            <a:custGeom>
              <a:avLst/>
              <a:gdLst/>
              <a:ahLst/>
              <a:cxnLst/>
              <a:rect l="l" t="t" r="r" b="b"/>
              <a:pathLst>
                <a:path w="4241165" h="10159">
                  <a:moveTo>
                    <a:pt x="420751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4240934" y="10159"/>
                  </a:lnTo>
                  <a:lnTo>
                    <a:pt x="4207510" y="0"/>
                  </a:lnTo>
                  <a:close/>
                </a:path>
              </a:pathLst>
            </a:custGeom>
            <a:solidFill>
              <a:srgbClr val="00E3F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73659"/>
              <a:ext cx="9144000" cy="8890"/>
            </a:xfrm>
            <a:custGeom>
              <a:avLst/>
              <a:gdLst/>
              <a:ahLst/>
              <a:cxnLst/>
              <a:rect l="l" t="t" r="r" b="b"/>
              <a:pathLst>
                <a:path w="9144000" h="8890">
                  <a:moveTo>
                    <a:pt x="4270172" y="8890"/>
                  </a:moveTo>
                  <a:lnTo>
                    <a:pt x="4240923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4270172" y="8890"/>
                  </a:lnTo>
                  <a:close/>
                </a:path>
                <a:path w="9144000" h="8890">
                  <a:moveTo>
                    <a:pt x="9144000" y="6350"/>
                  </a:moveTo>
                  <a:lnTo>
                    <a:pt x="9137117" y="8890"/>
                  </a:lnTo>
                  <a:lnTo>
                    <a:pt x="9144000" y="8890"/>
                  </a:lnTo>
                  <a:lnTo>
                    <a:pt x="9144000" y="6350"/>
                  </a:lnTo>
                  <a:close/>
                </a:path>
              </a:pathLst>
            </a:custGeom>
            <a:solidFill>
              <a:srgbClr val="00E2F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8254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59">
                  <a:moveTo>
                    <a:pt x="4303598" y="10160"/>
                  </a:moveTo>
                  <a:lnTo>
                    <a:pt x="4270172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303598" y="10160"/>
                  </a:lnTo>
                  <a:close/>
                </a:path>
                <a:path w="9144000" h="10159">
                  <a:moveTo>
                    <a:pt x="9144000" y="0"/>
                  </a:moveTo>
                  <a:lnTo>
                    <a:pt x="9137117" y="0"/>
                  </a:lnTo>
                  <a:lnTo>
                    <a:pt x="9109634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E1F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9143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59">
                  <a:moveTo>
                    <a:pt x="4332846" y="10160"/>
                  </a:moveTo>
                  <a:lnTo>
                    <a:pt x="4299420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332846" y="10160"/>
                  </a:lnTo>
                  <a:close/>
                </a:path>
                <a:path w="9144000" h="10159">
                  <a:moveTo>
                    <a:pt x="9144000" y="0"/>
                  </a:moveTo>
                  <a:lnTo>
                    <a:pt x="9113075" y="0"/>
                  </a:lnTo>
                  <a:lnTo>
                    <a:pt x="9085580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E0F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10032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362094" y="10160"/>
                  </a:moveTo>
                  <a:lnTo>
                    <a:pt x="4328668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362094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9089022" y="0"/>
                  </a:lnTo>
                  <a:lnTo>
                    <a:pt x="9061539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FF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10921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391342" y="10160"/>
                  </a:moveTo>
                  <a:lnTo>
                    <a:pt x="4357916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391342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9064968" y="0"/>
                  </a:lnTo>
                  <a:lnTo>
                    <a:pt x="9037485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EE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0" y="119379"/>
              <a:ext cx="9144000" cy="8890"/>
            </a:xfrm>
            <a:custGeom>
              <a:avLst/>
              <a:gdLst/>
              <a:ahLst/>
              <a:cxnLst/>
              <a:rect l="l" t="t" r="r" b="b"/>
              <a:pathLst>
                <a:path w="9144000" h="8889">
                  <a:moveTo>
                    <a:pt x="4420590" y="8890"/>
                  </a:moveTo>
                  <a:lnTo>
                    <a:pt x="4391342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4420590" y="8890"/>
                  </a:lnTo>
                  <a:close/>
                </a:path>
                <a:path w="9144000" h="8889">
                  <a:moveTo>
                    <a:pt x="9144000" y="0"/>
                  </a:moveTo>
                  <a:lnTo>
                    <a:pt x="9037485" y="0"/>
                  </a:lnTo>
                  <a:lnTo>
                    <a:pt x="9013431" y="8890"/>
                  </a:lnTo>
                  <a:lnTo>
                    <a:pt x="9144000" y="889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DE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0" y="12826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454017" y="10160"/>
                  </a:moveTo>
                  <a:lnTo>
                    <a:pt x="4420590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454017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9013431" y="0"/>
                  </a:lnTo>
                  <a:lnTo>
                    <a:pt x="8985948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CE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13715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483265" y="10160"/>
                  </a:moveTo>
                  <a:lnTo>
                    <a:pt x="4449838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483265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989377" y="0"/>
                  </a:lnTo>
                  <a:lnTo>
                    <a:pt x="8961895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BE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0" y="14604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506125" y="5080"/>
                  </a:moveTo>
                  <a:lnTo>
                    <a:pt x="4487443" y="5080"/>
                  </a:lnTo>
                  <a:lnTo>
                    <a:pt x="4487443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0" y="10160"/>
                  </a:lnTo>
                  <a:lnTo>
                    <a:pt x="4506125" y="10160"/>
                  </a:lnTo>
                  <a:lnTo>
                    <a:pt x="4506125" y="508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965336" y="0"/>
                  </a:lnTo>
                  <a:lnTo>
                    <a:pt x="8937841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AE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0" y="15493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552594" y="10160"/>
                  </a:moveTo>
                  <a:lnTo>
                    <a:pt x="4511281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552594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941283" y="0"/>
                  </a:lnTo>
                  <a:lnTo>
                    <a:pt x="8913800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9E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0" y="165099"/>
              <a:ext cx="9144000" cy="8890"/>
            </a:xfrm>
            <a:custGeom>
              <a:avLst/>
              <a:gdLst/>
              <a:ahLst/>
              <a:cxnLst/>
              <a:rect l="l" t="t" r="r" b="b"/>
              <a:pathLst>
                <a:path w="9144000" h="8889">
                  <a:moveTo>
                    <a:pt x="4588751" y="8890"/>
                  </a:moveTo>
                  <a:lnTo>
                    <a:pt x="4552594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4588751" y="8890"/>
                  </a:lnTo>
                  <a:close/>
                </a:path>
                <a:path w="9144000" h="8889">
                  <a:moveTo>
                    <a:pt x="9144000" y="0"/>
                  </a:moveTo>
                  <a:lnTo>
                    <a:pt x="8913800" y="0"/>
                  </a:lnTo>
                  <a:lnTo>
                    <a:pt x="8889746" y="8890"/>
                  </a:lnTo>
                  <a:lnTo>
                    <a:pt x="9144000" y="889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8E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0" y="17398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630064" y="10160"/>
                  </a:moveTo>
                  <a:lnTo>
                    <a:pt x="4588751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630064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889746" y="0"/>
                  </a:lnTo>
                  <a:lnTo>
                    <a:pt x="8862263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7E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0" y="18287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666208" y="10160"/>
                  </a:moveTo>
                  <a:lnTo>
                    <a:pt x="4624895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666208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865692" y="0"/>
                  </a:lnTo>
                  <a:lnTo>
                    <a:pt x="8838209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6E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0" y="19176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702353" y="10160"/>
                  </a:moveTo>
                  <a:lnTo>
                    <a:pt x="4661039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702353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841638" y="0"/>
                  </a:lnTo>
                  <a:lnTo>
                    <a:pt x="8814156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5E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0" y="20065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738509" y="10160"/>
                  </a:moveTo>
                  <a:lnTo>
                    <a:pt x="4697196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738509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817597" y="0"/>
                  </a:lnTo>
                  <a:lnTo>
                    <a:pt x="8790102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4E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0" y="210819"/>
              <a:ext cx="9144000" cy="8890"/>
            </a:xfrm>
            <a:custGeom>
              <a:avLst/>
              <a:gdLst/>
              <a:ahLst/>
              <a:cxnLst/>
              <a:rect l="l" t="t" r="r" b="b"/>
              <a:pathLst>
                <a:path w="9144000" h="8889">
                  <a:moveTo>
                    <a:pt x="4774654" y="8890"/>
                  </a:moveTo>
                  <a:lnTo>
                    <a:pt x="4738509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4774654" y="8890"/>
                  </a:lnTo>
                  <a:close/>
                </a:path>
                <a:path w="9144000" h="8889">
                  <a:moveTo>
                    <a:pt x="9144000" y="0"/>
                  </a:moveTo>
                  <a:lnTo>
                    <a:pt x="8790102" y="0"/>
                  </a:lnTo>
                  <a:lnTo>
                    <a:pt x="8766061" y="8890"/>
                  </a:lnTo>
                  <a:lnTo>
                    <a:pt x="9144000" y="889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3E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0" y="21970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815967" y="10160"/>
                  </a:moveTo>
                  <a:lnTo>
                    <a:pt x="4774654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815967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762619" y="0"/>
                  </a:lnTo>
                  <a:lnTo>
                    <a:pt x="8762619" y="2540"/>
                  </a:lnTo>
                  <a:lnTo>
                    <a:pt x="8747277" y="2540"/>
                  </a:lnTo>
                  <a:lnTo>
                    <a:pt x="8747277" y="10160"/>
                  </a:lnTo>
                  <a:lnTo>
                    <a:pt x="9144000" y="10160"/>
                  </a:lnTo>
                  <a:lnTo>
                    <a:pt x="9144000" y="254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2E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0" y="22859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852111" y="10160"/>
                  </a:moveTo>
                  <a:lnTo>
                    <a:pt x="4810798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852111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739340" y="0"/>
                  </a:lnTo>
                  <a:lnTo>
                    <a:pt x="8707590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1E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0" y="237502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888268" y="10147"/>
                  </a:moveTo>
                  <a:lnTo>
                    <a:pt x="4846955" y="0"/>
                  </a:lnTo>
                  <a:lnTo>
                    <a:pt x="0" y="0"/>
                  </a:lnTo>
                  <a:lnTo>
                    <a:pt x="0" y="10147"/>
                  </a:lnTo>
                  <a:lnTo>
                    <a:pt x="4888268" y="10147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711552" y="0"/>
                  </a:lnTo>
                  <a:lnTo>
                    <a:pt x="8679815" y="10147"/>
                  </a:lnTo>
                  <a:lnTo>
                    <a:pt x="9144000" y="1014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0E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0" y="246379"/>
              <a:ext cx="9144000" cy="10795"/>
            </a:xfrm>
            <a:custGeom>
              <a:avLst/>
              <a:gdLst/>
              <a:ahLst/>
              <a:cxnLst/>
              <a:rect l="l" t="t" r="r" b="b"/>
              <a:pathLst>
                <a:path w="9144000" h="10795">
                  <a:moveTo>
                    <a:pt x="4924412" y="10172"/>
                  </a:moveTo>
                  <a:lnTo>
                    <a:pt x="4883099" y="0"/>
                  </a:lnTo>
                  <a:lnTo>
                    <a:pt x="0" y="0"/>
                  </a:lnTo>
                  <a:lnTo>
                    <a:pt x="0" y="10172"/>
                  </a:lnTo>
                  <a:lnTo>
                    <a:pt x="4924412" y="10172"/>
                  </a:lnTo>
                  <a:close/>
                </a:path>
                <a:path w="9144000" h="10795">
                  <a:moveTo>
                    <a:pt x="9144000" y="0"/>
                  </a:moveTo>
                  <a:lnTo>
                    <a:pt x="8683777" y="0"/>
                  </a:lnTo>
                  <a:lnTo>
                    <a:pt x="8652027" y="10172"/>
                  </a:lnTo>
                  <a:lnTo>
                    <a:pt x="9144000" y="1017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FE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0" y="256552"/>
              <a:ext cx="9144000" cy="8890"/>
            </a:xfrm>
            <a:custGeom>
              <a:avLst/>
              <a:gdLst/>
              <a:ahLst/>
              <a:cxnLst/>
              <a:rect l="l" t="t" r="r" b="b"/>
              <a:pathLst>
                <a:path w="9144000" h="8889">
                  <a:moveTo>
                    <a:pt x="4960569" y="8877"/>
                  </a:moveTo>
                  <a:lnTo>
                    <a:pt x="4924412" y="0"/>
                  </a:lnTo>
                  <a:lnTo>
                    <a:pt x="0" y="0"/>
                  </a:lnTo>
                  <a:lnTo>
                    <a:pt x="0" y="8877"/>
                  </a:lnTo>
                  <a:lnTo>
                    <a:pt x="4960569" y="8877"/>
                  </a:lnTo>
                  <a:close/>
                </a:path>
                <a:path w="9144000" h="8889">
                  <a:moveTo>
                    <a:pt x="9144000" y="0"/>
                  </a:moveTo>
                  <a:lnTo>
                    <a:pt x="8652027" y="0"/>
                  </a:lnTo>
                  <a:lnTo>
                    <a:pt x="8624252" y="8877"/>
                  </a:lnTo>
                  <a:lnTo>
                    <a:pt x="9144000" y="887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EE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0" y="265429"/>
              <a:ext cx="9144000" cy="10795"/>
            </a:xfrm>
            <a:custGeom>
              <a:avLst/>
              <a:gdLst/>
              <a:ahLst/>
              <a:cxnLst/>
              <a:rect l="l" t="t" r="r" b="b"/>
              <a:pathLst>
                <a:path w="9144000" h="10795">
                  <a:moveTo>
                    <a:pt x="5001882" y="10172"/>
                  </a:moveTo>
                  <a:lnTo>
                    <a:pt x="4960569" y="0"/>
                  </a:lnTo>
                  <a:lnTo>
                    <a:pt x="0" y="0"/>
                  </a:lnTo>
                  <a:lnTo>
                    <a:pt x="0" y="10172"/>
                  </a:lnTo>
                  <a:lnTo>
                    <a:pt x="5001882" y="10172"/>
                  </a:lnTo>
                  <a:close/>
                </a:path>
                <a:path w="9144000" h="10795">
                  <a:moveTo>
                    <a:pt x="9144000" y="0"/>
                  </a:moveTo>
                  <a:lnTo>
                    <a:pt x="8624240" y="0"/>
                  </a:lnTo>
                  <a:lnTo>
                    <a:pt x="8592490" y="10172"/>
                  </a:lnTo>
                  <a:lnTo>
                    <a:pt x="9144000" y="1017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DE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0" y="27431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5038026" y="10160"/>
                  </a:moveTo>
                  <a:lnTo>
                    <a:pt x="4996713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5038026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596465" y="0"/>
                  </a:lnTo>
                  <a:lnTo>
                    <a:pt x="8564715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CE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0" y="28320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5074170" y="10160"/>
                  </a:moveTo>
                  <a:lnTo>
                    <a:pt x="5032857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5074170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568690" y="0"/>
                  </a:lnTo>
                  <a:lnTo>
                    <a:pt x="8536927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CE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0" y="29209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5110327" y="10160"/>
                  </a:moveTo>
                  <a:lnTo>
                    <a:pt x="5069014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5110327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540902" y="0"/>
                  </a:lnTo>
                  <a:lnTo>
                    <a:pt x="8509152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AE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0" y="302259"/>
              <a:ext cx="9144000" cy="8890"/>
            </a:xfrm>
            <a:custGeom>
              <a:avLst/>
              <a:gdLst/>
              <a:ahLst/>
              <a:cxnLst/>
              <a:rect l="l" t="t" r="r" b="b"/>
              <a:pathLst>
                <a:path w="9144000" h="8889">
                  <a:moveTo>
                    <a:pt x="5146472" y="8890"/>
                  </a:moveTo>
                  <a:lnTo>
                    <a:pt x="5110327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5146472" y="8890"/>
                  </a:lnTo>
                  <a:close/>
                </a:path>
                <a:path w="9144000" h="8889">
                  <a:moveTo>
                    <a:pt x="9144000" y="0"/>
                  </a:moveTo>
                  <a:lnTo>
                    <a:pt x="8507171" y="0"/>
                  </a:lnTo>
                  <a:lnTo>
                    <a:pt x="8507171" y="1270"/>
                  </a:lnTo>
                  <a:lnTo>
                    <a:pt x="8491842" y="1270"/>
                  </a:lnTo>
                  <a:lnTo>
                    <a:pt x="8491842" y="8890"/>
                  </a:lnTo>
                  <a:lnTo>
                    <a:pt x="9144000" y="8890"/>
                  </a:lnTo>
                  <a:lnTo>
                    <a:pt x="9144000" y="127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9E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0" y="31114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235204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175040" y="10160"/>
                  </a:lnTo>
                  <a:lnTo>
                    <a:pt x="2352040" y="0"/>
                  </a:lnTo>
                  <a:close/>
                </a:path>
                <a:path w="9144000" h="10160">
                  <a:moveTo>
                    <a:pt x="5187785" y="10160"/>
                  </a:moveTo>
                  <a:lnTo>
                    <a:pt x="5146472" y="0"/>
                  </a:lnTo>
                  <a:lnTo>
                    <a:pt x="2824480" y="0"/>
                  </a:lnTo>
                  <a:lnTo>
                    <a:pt x="2986278" y="10160"/>
                  </a:lnTo>
                  <a:lnTo>
                    <a:pt x="5187785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478507" y="0"/>
                  </a:lnTo>
                  <a:lnTo>
                    <a:pt x="8442960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8E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0" y="320052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2197163" y="0"/>
                  </a:moveTo>
                  <a:lnTo>
                    <a:pt x="0" y="0"/>
                  </a:lnTo>
                  <a:lnTo>
                    <a:pt x="0" y="10147"/>
                  </a:lnTo>
                  <a:lnTo>
                    <a:pt x="2020163" y="10147"/>
                  </a:lnTo>
                  <a:lnTo>
                    <a:pt x="2197163" y="0"/>
                  </a:lnTo>
                  <a:close/>
                </a:path>
                <a:path w="9144000" h="10160">
                  <a:moveTo>
                    <a:pt x="5223929" y="10147"/>
                  </a:moveTo>
                  <a:lnTo>
                    <a:pt x="5182616" y="0"/>
                  </a:lnTo>
                  <a:lnTo>
                    <a:pt x="2966059" y="0"/>
                  </a:lnTo>
                  <a:lnTo>
                    <a:pt x="3127857" y="10147"/>
                  </a:lnTo>
                  <a:lnTo>
                    <a:pt x="5223929" y="10147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447392" y="0"/>
                  </a:lnTo>
                  <a:lnTo>
                    <a:pt x="8411845" y="10147"/>
                  </a:lnTo>
                  <a:lnTo>
                    <a:pt x="9144000" y="1014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7E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0" y="328929"/>
              <a:ext cx="9144000" cy="10795"/>
            </a:xfrm>
            <a:custGeom>
              <a:avLst/>
              <a:gdLst/>
              <a:ahLst/>
              <a:cxnLst/>
              <a:rect l="l" t="t" r="r" b="b"/>
              <a:pathLst>
                <a:path w="9144000" h="10795">
                  <a:moveTo>
                    <a:pt x="1986978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0" y="10160"/>
                  </a:lnTo>
                  <a:lnTo>
                    <a:pt x="1918627" y="10160"/>
                  </a:lnTo>
                  <a:lnTo>
                    <a:pt x="1918627" y="6350"/>
                  </a:lnTo>
                  <a:lnTo>
                    <a:pt x="1986978" y="6350"/>
                  </a:lnTo>
                  <a:lnTo>
                    <a:pt x="1986978" y="0"/>
                  </a:lnTo>
                  <a:close/>
                </a:path>
                <a:path w="9144000" h="10795">
                  <a:moveTo>
                    <a:pt x="5260086" y="10172"/>
                  </a:moveTo>
                  <a:lnTo>
                    <a:pt x="5218773" y="0"/>
                  </a:lnTo>
                  <a:lnTo>
                    <a:pt x="3107639" y="0"/>
                  </a:lnTo>
                  <a:lnTo>
                    <a:pt x="3269450" y="10172"/>
                  </a:lnTo>
                  <a:lnTo>
                    <a:pt x="5260086" y="10172"/>
                  </a:lnTo>
                  <a:close/>
                </a:path>
                <a:path w="9144000" h="10795">
                  <a:moveTo>
                    <a:pt x="9144000" y="0"/>
                  </a:moveTo>
                  <a:lnTo>
                    <a:pt x="8409622" y="0"/>
                  </a:lnTo>
                  <a:lnTo>
                    <a:pt x="8409622" y="3810"/>
                  </a:lnTo>
                  <a:lnTo>
                    <a:pt x="8391842" y="3810"/>
                  </a:lnTo>
                  <a:lnTo>
                    <a:pt x="8391842" y="10160"/>
                  </a:lnTo>
                  <a:lnTo>
                    <a:pt x="9136761" y="10160"/>
                  </a:lnTo>
                  <a:lnTo>
                    <a:pt x="9136761" y="3810"/>
                  </a:lnTo>
                  <a:lnTo>
                    <a:pt x="9144000" y="381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6E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0" y="339090"/>
              <a:ext cx="9128125" cy="8890"/>
            </a:xfrm>
            <a:custGeom>
              <a:avLst/>
              <a:gdLst/>
              <a:ahLst/>
              <a:cxnLst/>
              <a:rect l="l" t="t" r="r" b="b"/>
              <a:pathLst>
                <a:path w="9128125" h="8889">
                  <a:moveTo>
                    <a:pt x="1905606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1844790" y="8889"/>
                  </a:lnTo>
                  <a:lnTo>
                    <a:pt x="1905606" y="0"/>
                  </a:lnTo>
                  <a:close/>
                </a:path>
                <a:path w="9128125" h="8889">
                  <a:moveTo>
                    <a:pt x="5260087" y="0"/>
                  </a:moveTo>
                  <a:lnTo>
                    <a:pt x="3269450" y="0"/>
                  </a:lnTo>
                  <a:lnTo>
                    <a:pt x="3370579" y="6350"/>
                  </a:lnTo>
                  <a:lnTo>
                    <a:pt x="3393006" y="8889"/>
                  </a:lnTo>
                  <a:lnTo>
                    <a:pt x="5300834" y="8889"/>
                  </a:lnTo>
                  <a:lnTo>
                    <a:pt x="5275580" y="3809"/>
                  </a:lnTo>
                  <a:lnTo>
                    <a:pt x="5260087" y="0"/>
                  </a:lnTo>
                  <a:close/>
                </a:path>
                <a:path w="9128125" h="8889">
                  <a:moveTo>
                    <a:pt x="9127807" y="0"/>
                  </a:moveTo>
                  <a:lnTo>
                    <a:pt x="8380729" y="0"/>
                  </a:lnTo>
                  <a:lnTo>
                    <a:pt x="8349615" y="8889"/>
                  </a:lnTo>
                  <a:lnTo>
                    <a:pt x="9102725" y="8889"/>
                  </a:lnTo>
                  <a:lnTo>
                    <a:pt x="9127807" y="0"/>
                  </a:lnTo>
                  <a:close/>
                </a:path>
              </a:pathLst>
            </a:custGeom>
            <a:solidFill>
              <a:srgbClr val="00C5D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/>
          <p:nvPr/>
        </p:nvSpPr>
        <p:spPr>
          <a:xfrm>
            <a:off x="0" y="347979"/>
            <a:ext cx="1845310" cy="8890"/>
          </a:xfrm>
          <a:custGeom>
            <a:avLst/>
            <a:gdLst/>
            <a:ahLst/>
            <a:cxnLst/>
            <a:rect l="l" t="t" r="r" b="b"/>
            <a:pathLst>
              <a:path w="1845310" h="8889">
                <a:moveTo>
                  <a:pt x="1844790" y="0"/>
                </a:moveTo>
                <a:lnTo>
                  <a:pt x="0" y="0"/>
                </a:lnTo>
                <a:lnTo>
                  <a:pt x="0" y="8890"/>
                </a:lnTo>
                <a:lnTo>
                  <a:pt x="1783974" y="8890"/>
                </a:lnTo>
                <a:lnTo>
                  <a:pt x="1844790" y="0"/>
                </a:lnTo>
                <a:close/>
              </a:path>
            </a:pathLst>
          </a:custGeom>
          <a:solidFill>
            <a:srgbClr val="00C4D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393006" y="347979"/>
            <a:ext cx="1952625" cy="8890"/>
          </a:xfrm>
          <a:custGeom>
            <a:avLst/>
            <a:gdLst/>
            <a:ahLst/>
            <a:cxnLst/>
            <a:rect l="l" t="t" r="r" b="b"/>
            <a:pathLst>
              <a:path w="1952625" h="8889">
                <a:moveTo>
                  <a:pt x="1907827" y="0"/>
                </a:moveTo>
                <a:lnTo>
                  <a:pt x="0" y="0"/>
                </a:lnTo>
                <a:lnTo>
                  <a:pt x="78494" y="8890"/>
                </a:lnTo>
                <a:lnTo>
                  <a:pt x="1952023" y="8890"/>
                </a:lnTo>
                <a:lnTo>
                  <a:pt x="1907827" y="0"/>
                </a:lnTo>
                <a:close/>
              </a:path>
            </a:pathLst>
          </a:custGeom>
          <a:solidFill>
            <a:srgbClr val="00C4D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318500" y="347979"/>
            <a:ext cx="784225" cy="8890"/>
          </a:xfrm>
          <a:custGeom>
            <a:avLst/>
            <a:gdLst/>
            <a:ahLst/>
            <a:cxnLst/>
            <a:rect l="l" t="t" r="r" b="b"/>
            <a:pathLst>
              <a:path w="784225" h="8889">
                <a:moveTo>
                  <a:pt x="784225" y="0"/>
                </a:moveTo>
                <a:lnTo>
                  <a:pt x="31115" y="0"/>
                </a:lnTo>
                <a:lnTo>
                  <a:pt x="0" y="8890"/>
                </a:lnTo>
                <a:lnTo>
                  <a:pt x="759142" y="8890"/>
                </a:lnTo>
                <a:lnTo>
                  <a:pt x="784225" y="0"/>
                </a:lnTo>
                <a:close/>
              </a:path>
            </a:pathLst>
          </a:custGeom>
          <a:solidFill>
            <a:srgbClr val="00C4D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0" y="356870"/>
            <a:ext cx="1784350" cy="10160"/>
          </a:xfrm>
          <a:custGeom>
            <a:avLst/>
            <a:gdLst/>
            <a:ahLst/>
            <a:cxnLst/>
            <a:rect l="l" t="t" r="r" b="b"/>
            <a:pathLst>
              <a:path w="1784350" h="10160">
                <a:moveTo>
                  <a:pt x="1783974" y="0"/>
                </a:moveTo>
                <a:lnTo>
                  <a:pt x="0" y="0"/>
                </a:lnTo>
                <a:lnTo>
                  <a:pt x="0" y="10159"/>
                </a:lnTo>
                <a:lnTo>
                  <a:pt x="1714471" y="10159"/>
                </a:lnTo>
                <a:lnTo>
                  <a:pt x="1783974" y="0"/>
                </a:lnTo>
                <a:close/>
              </a:path>
            </a:pathLst>
          </a:custGeom>
          <a:solidFill>
            <a:srgbClr val="00C3D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471501" y="356870"/>
            <a:ext cx="1924050" cy="10160"/>
          </a:xfrm>
          <a:custGeom>
            <a:avLst/>
            <a:gdLst/>
            <a:ahLst/>
            <a:cxnLst/>
            <a:rect l="l" t="t" r="r" b="b"/>
            <a:pathLst>
              <a:path w="1924050" h="10160">
                <a:moveTo>
                  <a:pt x="1873529" y="0"/>
                </a:moveTo>
                <a:lnTo>
                  <a:pt x="0" y="0"/>
                </a:lnTo>
                <a:lnTo>
                  <a:pt x="89707" y="10159"/>
                </a:lnTo>
                <a:lnTo>
                  <a:pt x="1924039" y="10159"/>
                </a:lnTo>
                <a:lnTo>
                  <a:pt x="1873529" y="0"/>
                </a:lnTo>
                <a:close/>
              </a:path>
            </a:pathLst>
          </a:custGeom>
          <a:solidFill>
            <a:srgbClr val="00C3D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285163" y="356869"/>
            <a:ext cx="780415" cy="10160"/>
          </a:xfrm>
          <a:custGeom>
            <a:avLst/>
            <a:gdLst/>
            <a:ahLst/>
            <a:cxnLst/>
            <a:rect l="l" t="t" r="r" b="b"/>
            <a:pathLst>
              <a:path w="780415" h="10160">
                <a:moveTo>
                  <a:pt x="779932" y="0"/>
                </a:moveTo>
                <a:lnTo>
                  <a:pt x="17780" y="0"/>
                </a:lnTo>
                <a:lnTo>
                  <a:pt x="17780" y="8890"/>
                </a:lnTo>
                <a:lnTo>
                  <a:pt x="0" y="8890"/>
                </a:lnTo>
                <a:lnTo>
                  <a:pt x="0" y="10160"/>
                </a:lnTo>
                <a:lnTo>
                  <a:pt x="765238" y="10160"/>
                </a:lnTo>
                <a:lnTo>
                  <a:pt x="765238" y="8890"/>
                </a:lnTo>
                <a:lnTo>
                  <a:pt x="779932" y="8890"/>
                </a:lnTo>
                <a:lnTo>
                  <a:pt x="779932" y="0"/>
                </a:lnTo>
                <a:close/>
              </a:path>
            </a:pathLst>
          </a:custGeom>
          <a:solidFill>
            <a:srgbClr val="00C3D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0" y="365759"/>
            <a:ext cx="1723389" cy="10160"/>
          </a:xfrm>
          <a:custGeom>
            <a:avLst/>
            <a:gdLst/>
            <a:ahLst/>
            <a:cxnLst/>
            <a:rect l="l" t="t" r="r" b="b"/>
            <a:pathLst>
              <a:path w="1723389" h="10160">
                <a:moveTo>
                  <a:pt x="1723159" y="0"/>
                </a:moveTo>
                <a:lnTo>
                  <a:pt x="0" y="0"/>
                </a:lnTo>
                <a:lnTo>
                  <a:pt x="0" y="10160"/>
                </a:lnTo>
                <a:lnTo>
                  <a:pt x="1653655" y="10160"/>
                </a:lnTo>
                <a:lnTo>
                  <a:pt x="1723159" y="0"/>
                </a:lnTo>
                <a:close/>
              </a:path>
            </a:pathLst>
          </a:custGeom>
          <a:solidFill>
            <a:srgbClr val="00C2D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549995" y="365759"/>
            <a:ext cx="1889760" cy="10160"/>
          </a:xfrm>
          <a:custGeom>
            <a:avLst/>
            <a:gdLst/>
            <a:ahLst/>
            <a:cxnLst/>
            <a:rect l="l" t="t" r="r" b="b"/>
            <a:pathLst>
              <a:path w="1889760" h="10160">
                <a:moveTo>
                  <a:pt x="1839231" y="0"/>
                </a:moveTo>
                <a:lnTo>
                  <a:pt x="0" y="0"/>
                </a:lnTo>
                <a:lnTo>
                  <a:pt x="89707" y="10160"/>
                </a:lnTo>
                <a:lnTo>
                  <a:pt x="1889741" y="10160"/>
                </a:lnTo>
                <a:lnTo>
                  <a:pt x="1839231" y="0"/>
                </a:lnTo>
                <a:close/>
              </a:path>
            </a:pathLst>
          </a:custGeom>
          <a:solidFill>
            <a:srgbClr val="00C2D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251825" y="365759"/>
            <a:ext cx="800735" cy="10160"/>
          </a:xfrm>
          <a:custGeom>
            <a:avLst/>
            <a:gdLst/>
            <a:ahLst/>
            <a:cxnLst/>
            <a:rect l="l" t="t" r="r" b="b"/>
            <a:pathLst>
              <a:path w="800734" h="10160">
                <a:moveTo>
                  <a:pt x="800735" y="0"/>
                </a:moveTo>
                <a:lnTo>
                  <a:pt x="35559" y="0"/>
                </a:lnTo>
                <a:lnTo>
                  <a:pt x="0" y="10160"/>
                </a:lnTo>
                <a:lnTo>
                  <a:pt x="766191" y="10160"/>
                </a:lnTo>
                <a:lnTo>
                  <a:pt x="800735" y="0"/>
                </a:lnTo>
                <a:close/>
              </a:path>
            </a:pathLst>
          </a:custGeom>
          <a:solidFill>
            <a:srgbClr val="00C2D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0" y="374650"/>
            <a:ext cx="1662430" cy="10160"/>
          </a:xfrm>
          <a:custGeom>
            <a:avLst/>
            <a:gdLst/>
            <a:ahLst/>
            <a:cxnLst/>
            <a:rect l="l" t="t" r="r" b="b"/>
            <a:pathLst>
              <a:path w="1662430" h="10160">
                <a:moveTo>
                  <a:pt x="1662343" y="0"/>
                </a:moveTo>
                <a:lnTo>
                  <a:pt x="0" y="0"/>
                </a:lnTo>
                <a:lnTo>
                  <a:pt x="0" y="10160"/>
                </a:lnTo>
                <a:lnTo>
                  <a:pt x="1592839" y="10160"/>
                </a:lnTo>
                <a:lnTo>
                  <a:pt x="1662343" y="0"/>
                </a:lnTo>
                <a:close/>
              </a:path>
            </a:pathLst>
          </a:custGeom>
          <a:solidFill>
            <a:srgbClr val="00C1D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628489" y="374650"/>
            <a:ext cx="1855470" cy="10160"/>
          </a:xfrm>
          <a:custGeom>
            <a:avLst/>
            <a:gdLst/>
            <a:ahLst/>
            <a:cxnLst/>
            <a:rect l="l" t="t" r="r" b="b"/>
            <a:pathLst>
              <a:path w="1855470" h="10160">
                <a:moveTo>
                  <a:pt x="1804933" y="0"/>
                </a:moveTo>
                <a:lnTo>
                  <a:pt x="0" y="0"/>
                </a:lnTo>
                <a:lnTo>
                  <a:pt x="89707" y="10160"/>
                </a:lnTo>
                <a:lnTo>
                  <a:pt x="1855443" y="10160"/>
                </a:lnTo>
                <a:lnTo>
                  <a:pt x="1804933" y="0"/>
                </a:lnTo>
                <a:close/>
              </a:path>
            </a:pathLst>
          </a:custGeom>
          <a:solidFill>
            <a:srgbClr val="00C1D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220709" y="374650"/>
            <a:ext cx="802005" cy="10160"/>
          </a:xfrm>
          <a:custGeom>
            <a:avLst/>
            <a:gdLst/>
            <a:ahLst/>
            <a:cxnLst/>
            <a:rect l="l" t="t" r="r" b="b"/>
            <a:pathLst>
              <a:path w="802004" h="10160">
                <a:moveTo>
                  <a:pt x="801624" y="0"/>
                </a:moveTo>
                <a:lnTo>
                  <a:pt x="35559" y="0"/>
                </a:lnTo>
                <a:lnTo>
                  <a:pt x="0" y="10160"/>
                </a:lnTo>
                <a:lnTo>
                  <a:pt x="767080" y="10160"/>
                </a:lnTo>
                <a:lnTo>
                  <a:pt x="801624" y="0"/>
                </a:lnTo>
                <a:close/>
              </a:path>
            </a:pathLst>
          </a:custGeom>
          <a:solidFill>
            <a:srgbClr val="00C1D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0" y="384809"/>
            <a:ext cx="1571625" cy="8890"/>
          </a:xfrm>
          <a:custGeom>
            <a:avLst/>
            <a:gdLst/>
            <a:ahLst/>
            <a:cxnLst/>
            <a:rect l="l" t="t" r="r" b="b"/>
            <a:pathLst>
              <a:path w="1571625" h="8889">
                <a:moveTo>
                  <a:pt x="1571117" y="0"/>
                </a:moveTo>
                <a:lnTo>
                  <a:pt x="0" y="0"/>
                </a:lnTo>
                <a:lnTo>
                  <a:pt x="0" y="6350"/>
                </a:lnTo>
                <a:lnTo>
                  <a:pt x="0" y="8890"/>
                </a:lnTo>
                <a:lnTo>
                  <a:pt x="1543977" y="8890"/>
                </a:lnTo>
                <a:lnTo>
                  <a:pt x="1543977" y="6350"/>
                </a:lnTo>
                <a:lnTo>
                  <a:pt x="1571117" y="6350"/>
                </a:lnTo>
                <a:lnTo>
                  <a:pt x="1571117" y="0"/>
                </a:lnTo>
                <a:close/>
              </a:path>
            </a:pathLst>
          </a:custGeom>
          <a:solidFill>
            <a:srgbClr val="00C0D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718197" y="384809"/>
            <a:ext cx="1810385" cy="8890"/>
          </a:xfrm>
          <a:custGeom>
            <a:avLst/>
            <a:gdLst/>
            <a:ahLst/>
            <a:cxnLst/>
            <a:rect l="l" t="t" r="r" b="b"/>
            <a:pathLst>
              <a:path w="1810385" h="8889">
                <a:moveTo>
                  <a:pt x="1765735" y="0"/>
                </a:moveTo>
                <a:lnTo>
                  <a:pt x="0" y="0"/>
                </a:lnTo>
                <a:lnTo>
                  <a:pt x="78494" y="8889"/>
                </a:lnTo>
                <a:lnTo>
                  <a:pt x="1809931" y="8889"/>
                </a:lnTo>
                <a:lnTo>
                  <a:pt x="1765735" y="0"/>
                </a:lnTo>
                <a:close/>
              </a:path>
            </a:pathLst>
          </a:custGeom>
          <a:solidFill>
            <a:srgbClr val="00C0D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182966" y="384809"/>
            <a:ext cx="805180" cy="8890"/>
          </a:xfrm>
          <a:custGeom>
            <a:avLst/>
            <a:gdLst/>
            <a:ahLst/>
            <a:cxnLst/>
            <a:rect l="l" t="t" r="r" b="b"/>
            <a:pathLst>
              <a:path w="805179" h="8889">
                <a:moveTo>
                  <a:pt x="804823" y="0"/>
                </a:moveTo>
                <a:lnTo>
                  <a:pt x="37743" y="0"/>
                </a:lnTo>
                <a:lnTo>
                  <a:pt x="0" y="8889"/>
                </a:lnTo>
                <a:lnTo>
                  <a:pt x="774597" y="8889"/>
                </a:lnTo>
                <a:lnTo>
                  <a:pt x="804823" y="0"/>
                </a:lnTo>
                <a:close/>
              </a:path>
            </a:pathLst>
          </a:custGeom>
          <a:solidFill>
            <a:srgbClr val="00C0D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0" y="393700"/>
            <a:ext cx="1538605" cy="8890"/>
          </a:xfrm>
          <a:custGeom>
            <a:avLst/>
            <a:gdLst/>
            <a:ahLst/>
            <a:cxnLst/>
            <a:rect l="l" t="t" r="r" b="b"/>
            <a:pathLst>
              <a:path w="1538605" h="8889">
                <a:moveTo>
                  <a:pt x="1538565" y="0"/>
                </a:moveTo>
                <a:lnTo>
                  <a:pt x="0" y="0"/>
                </a:lnTo>
                <a:lnTo>
                  <a:pt x="0" y="8889"/>
                </a:lnTo>
                <a:lnTo>
                  <a:pt x="1500643" y="8889"/>
                </a:lnTo>
                <a:lnTo>
                  <a:pt x="1538565" y="0"/>
                </a:lnTo>
                <a:close/>
              </a:path>
            </a:pathLst>
          </a:custGeom>
          <a:solidFill>
            <a:srgbClr val="00BFD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796691" y="393700"/>
            <a:ext cx="1776095" cy="8890"/>
          </a:xfrm>
          <a:custGeom>
            <a:avLst/>
            <a:gdLst/>
            <a:ahLst/>
            <a:cxnLst/>
            <a:rect l="l" t="t" r="r" b="b"/>
            <a:pathLst>
              <a:path w="1776095" h="8889">
                <a:moveTo>
                  <a:pt x="1731437" y="0"/>
                </a:moveTo>
                <a:lnTo>
                  <a:pt x="0" y="0"/>
                </a:lnTo>
                <a:lnTo>
                  <a:pt x="78494" y="8889"/>
                </a:lnTo>
                <a:lnTo>
                  <a:pt x="1775633" y="8889"/>
                </a:lnTo>
                <a:lnTo>
                  <a:pt x="1731437" y="0"/>
                </a:lnTo>
                <a:close/>
              </a:path>
            </a:pathLst>
          </a:custGeom>
          <a:solidFill>
            <a:srgbClr val="00BFD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145222" y="393700"/>
            <a:ext cx="812800" cy="8890"/>
          </a:xfrm>
          <a:custGeom>
            <a:avLst/>
            <a:gdLst/>
            <a:ahLst/>
            <a:cxnLst/>
            <a:rect l="l" t="t" r="r" b="b"/>
            <a:pathLst>
              <a:path w="812800" h="8889">
                <a:moveTo>
                  <a:pt x="812341" y="0"/>
                </a:moveTo>
                <a:lnTo>
                  <a:pt x="37743" y="0"/>
                </a:lnTo>
                <a:lnTo>
                  <a:pt x="0" y="8889"/>
                </a:lnTo>
                <a:lnTo>
                  <a:pt x="782115" y="8889"/>
                </a:lnTo>
                <a:lnTo>
                  <a:pt x="812341" y="0"/>
                </a:lnTo>
                <a:close/>
              </a:path>
            </a:pathLst>
          </a:custGeom>
          <a:solidFill>
            <a:srgbClr val="00BFD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0" y="402590"/>
            <a:ext cx="1501140" cy="10160"/>
          </a:xfrm>
          <a:custGeom>
            <a:avLst/>
            <a:gdLst/>
            <a:ahLst/>
            <a:cxnLst/>
            <a:rect l="l" t="t" r="r" b="b"/>
            <a:pathLst>
              <a:path w="1501140" h="10159">
                <a:moveTo>
                  <a:pt x="1500643" y="0"/>
                </a:moveTo>
                <a:lnTo>
                  <a:pt x="0" y="0"/>
                </a:lnTo>
                <a:lnTo>
                  <a:pt x="0" y="10160"/>
                </a:lnTo>
                <a:lnTo>
                  <a:pt x="1457305" y="10160"/>
                </a:lnTo>
                <a:lnTo>
                  <a:pt x="1500643" y="0"/>
                </a:lnTo>
                <a:close/>
              </a:path>
            </a:pathLst>
          </a:custGeom>
          <a:solidFill>
            <a:srgbClr val="00BED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875185" y="402590"/>
            <a:ext cx="1748155" cy="10160"/>
          </a:xfrm>
          <a:custGeom>
            <a:avLst/>
            <a:gdLst/>
            <a:ahLst/>
            <a:cxnLst/>
            <a:rect l="l" t="t" r="r" b="b"/>
            <a:pathLst>
              <a:path w="1748154" h="10159">
                <a:moveTo>
                  <a:pt x="1697139" y="0"/>
                </a:moveTo>
                <a:lnTo>
                  <a:pt x="0" y="0"/>
                </a:lnTo>
                <a:lnTo>
                  <a:pt x="89707" y="10160"/>
                </a:lnTo>
                <a:lnTo>
                  <a:pt x="1747648" y="10160"/>
                </a:lnTo>
                <a:lnTo>
                  <a:pt x="1697139" y="0"/>
                </a:lnTo>
                <a:close/>
              </a:path>
            </a:pathLst>
          </a:custGeom>
          <a:solidFill>
            <a:srgbClr val="00BED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102087" y="402590"/>
            <a:ext cx="825500" cy="10160"/>
          </a:xfrm>
          <a:custGeom>
            <a:avLst/>
            <a:gdLst/>
            <a:ahLst/>
            <a:cxnLst/>
            <a:rect l="l" t="t" r="r" b="b"/>
            <a:pathLst>
              <a:path w="825500" h="10159">
                <a:moveTo>
                  <a:pt x="825250" y="0"/>
                </a:moveTo>
                <a:lnTo>
                  <a:pt x="43135" y="0"/>
                </a:lnTo>
                <a:lnTo>
                  <a:pt x="0" y="10160"/>
                </a:lnTo>
                <a:lnTo>
                  <a:pt x="790706" y="10160"/>
                </a:lnTo>
                <a:lnTo>
                  <a:pt x="825250" y="0"/>
                </a:lnTo>
                <a:close/>
              </a:path>
            </a:pathLst>
          </a:custGeom>
          <a:solidFill>
            <a:srgbClr val="00BED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0" y="411480"/>
            <a:ext cx="1463040" cy="10160"/>
          </a:xfrm>
          <a:custGeom>
            <a:avLst/>
            <a:gdLst/>
            <a:ahLst/>
            <a:cxnLst/>
            <a:rect l="l" t="t" r="r" b="b"/>
            <a:pathLst>
              <a:path w="1463040" h="10159">
                <a:moveTo>
                  <a:pt x="1462722" y="0"/>
                </a:moveTo>
                <a:lnTo>
                  <a:pt x="0" y="0"/>
                </a:lnTo>
                <a:lnTo>
                  <a:pt x="0" y="10160"/>
                </a:lnTo>
                <a:lnTo>
                  <a:pt x="1419383" y="10160"/>
                </a:lnTo>
                <a:lnTo>
                  <a:pt x="1462722" y="0"/>
                </a:lnTo>
                <a:close/>
              </a:path>
            </a:pathLst>
          </a:custGeom>
          <a:solidFill>
            <a:srgbClr val="00BDD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953679" y="411480"/>
            <a:ext cx="1713864" cy="10160"/>
          </a:xfrm>
          <a:custGeom>
            <a:avLst/>
            <a:gdLst/>
            <a:ahLst/>
            <a:cxnLst/>
            <a:rect l="l" t="t" r="r" b="b"/>
            <a:pathLst>
              <a:path w="1713864" h="10159">
                <a:moveTo>
                  <a:pt x="1662840" y="0"/>
                </a:moveTo>
                <a:lnTo>
                  <a:pt x="0" y="0"/>
                </a:lnTo>
                <a:lnTo>
                  <a:pt x="89707" y="10160"/>
                </a:lnTo>
                <a:lnTo>
                  <a:pt x="1713350" y="10160"/>
                </a:lnTo>
                <a:lnTo>
                  <a:pt x="1662840" y="0"/>
                </a:lnTo>
                <a:close/>
              </a:path>
            </a:pathLst>
          </a:custGeom>
          <a:solidFill>
            <a:srgbClr val="00BDD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075117" y="411479"/>
            <a:ext cx="813435" cy="10160"/>
          </a:xfrm>
          <a:custGeom>
            <a:avLst/>
            <a:gdLst/>
            <a:ahLst/>
            <a:cxnLst/>
            <a:rect l="l" t="t" r="r" b="b"/>
            <a:pathLst>
              <a:path w="813434" h="10159">
                <a:moveTo>
                  <a:pt x="813358" y="0"/>
                </a:moveTo>
                <a:lnTo>
                  <a:pt x="21577" y="0"/>
                </a:lnTo>
                <a:lnTo>
                  <a:pt x="21577" y="5080"/>
                </a:lnTo>
                <a:lnTo>
                  <a:pt x="0" y="5080"/>
                </a:lnTo>
                <a:lnTo>
                  <a:pt x="0" y="10160"/>
                </a:lnTo>
                <a:lnTo>
                  <a:pt x="794385" y="10160"/>
                </a:lnTo>
                <a:lnTo>
                  <a:pt x="794385" y="5080"/>
                </a:lnTo>
                <a:lnTo>
                  <a:pt x="813358" y="5080"/>
                </a:lnTo>
                <a:lnTo>
                  <a:pt x="813358" y="0"/>
                </a:lnTo>
                <a:close/>
              </a:path>
            </a:pathLst>
          </a:custGeom>
          <a:solidFill>
            <a:srgbClr val="00BDD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0" y="420369"/>
            <a:ext cx="1424940" cy="10160"/>
          </a:xfrm>
          <a:custGeom>
            <a:avLst/>
            <a:gdLst/>
            <a:ahLst/>
            <a:cxnLst/>
            <a:rect l="l" t="t" r="r" b="b"/>
            <a:pathLst>
              <a:path w="1424940" h="10159">
                <a:moveTo>
                  <a:pt x="1424801" y="0"/>
                </a:moveTo>
                <a:lnTo>
                  <a:pt x="0" y="0"/>
                </a:lnTo>
                <a:lnTo>
                  <a:pt x="0" y="10159"/>
                </a:lnTo>
                <a:lnTo>
                  <a:pt x="1381462" y="10159"/>
                </a:lnTo>
                <a:lnTo>
                  <a:pt x="1424801" y="0"/>
                </a:lnTo>
                <a:close/>
              </a:path>
            </a:pathLst>
          </a:custGeom>
          <a:solidFill>
            <a:srgbClr val="00BCD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032174" y="420369"/>
            <a:ext cx="1679575" cy="10160"/>
          </a:xfrm>
          <a:custGeom>
            <a:avLst/>
            <a:gdLst/>
            <a:ahLst/>
            <a:cxnLst/>
            <a:rect l="l" t="t" r="r" b="b"/>
            <a:pathLst>
              <a:path w="1679575" h="10159">
                <a:moveTo>
                  <a:pt x="1628542" y="0"/>
                </a:moveTo>
                <a:lnTo>
                  <a:pt x="0" y="0"/>
                </a:lnTo>
                <a:lnTo>
                  <a:pt x="89707" y="10159"/>
                </a:lnTo>
                <a:lnTo>
                  <a:pt x="1679052" y="10159"/>
                </a:lnTo>
                <a:lnTo>
                  <a:pt x="1628542" y="0"/>
                </a:lnTo>
                <a:close/>
              </a:path>
            </a:pathLst>
          </a:custGeom>
          <a:solidFill>
            <a:srgbClr val="00BCD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026600" y="420369"/>
            <a:ext cx="838200" cy="10160"/>
          </a:xfrm>
          <a:custGeom>
            <a:avLst/>
            <a:gdLst/>
            <a:ahLst/>
            <a:cxnLst/>
            <a:rect l="l" t="t" r="r" b="b"/>
            <a:pathLst>
              <a:path w="838200" h="10159">
                <a:moveTo>
                  <a:pt x="837750" y="0"/>
                </a:moveTo>
                <a:lnTo>
                  <a:pt x="43135" y="0"/>
                </a:lnTo>
                <a:lnTo>
                  <a:pt x="0" y="10159"/>
                </a:lnTo>
                <a:lnTo>
                  <a:pt x="796448" y="10159"/>
                </a:lnTo>
                <a:lnTo>
                  <a:pt x="837750" y="0"/>
                </a:lnTo>
                <a:close/>
              </a:path>
            </a:pathLst>
          </a:custGeom>
          <a:solidFill>
            <a:srgbClr val="00BCD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0" y="430530"/>
            <a:ext cx="1381760" cy="8890"/>
          </a:xfrm>
          <a:custGeom>
            <a:avLst/>
            <a:gdLst/>
            <a:ahLst/>
            <a:cxnLst/>
            <a:rect l="l" t="t" r="r" b="b"/>
            <a:pathLst>
              <a:path w="1381760" h="8890">
                <a:moveTo>
                  <a:pt x="1381462" y="0"/>
                </a:moveTo>
                <a:lnTo>
                  <a:pt x="0" y="0"/>
                </a:lnTo>
                <a:lnTo>
                  <a:pt x="0" y="8890"/>
                </a:lnTo>
                <a:lnTo>
                  <a:pt x="1343540" y="8890"/>
                </a:lnTo>
                <a:lnTo>
                  <a:pt x="1381462" y="0"/>
                </a:lnTo>
                <a:close/>
              </a:path>
            </a:pathLst>
          </a:custGeom>
          <a:solidFill>
            <a:srgbClr val="00BBD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127487" y="430529"/>
            <a:ext cx="1612900" cy="8890"/>
          </a:xfrm>
          <a:custGeom>
            <a:avLst/>
            <a:gdLst/>
            <a:ahLst/>
            <a:cxnLst/>
            <a:rect l="l" t="t" r="r" b="b"/>
            <a:pathLst>
              <a:path w="1612900" h="8890">
                <a:moveTo>
                  <a:pt x="1612519" y="1270"/>
                </a:moveTo>
                <a:lnTo>
                  <a:pt x="1586890" y="1270"/>
                </a:lnTo>
                <a:lnTo>
                  <a:pt x="1586890" y="0"/>
                </a:lnTo>
                <a:lnTo>
                  <a:pt x="0" y="0"/>
                </a:lnTo>
                <a:lnTo>
                  <a:pt x="0" y="1270"/>
                </a:lnTo>
                <a:lnTo>
                  <a:pt x="39243" y="1270"/>
                </a:lnTo>
                <a:lnTo>
                  <a:pt x="39243" y="8890"/>
                </a:lnTo>
                <a:lnTo>
                  <a:pt x="1612519" y="8890"/>
                </a:lnTo>
                <a:lnTo>
                  <a:pt x="1612519" y="1270"/>
                </a:lnTo>
                <a:close/>
              </a:path>
            </a:pathLst>
          </a:custGeom>
          <a:solidFill>
            <a:srgbClr val="00BBD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988857" y="430530"/>
            <a:ext cx="834390" cy="8890"/>
          </a:xfrm>
          <a:custGeom>
            <a:avLst/>
            <a:gdLst/>
            <a:ahLst/>
            <a:cxnLst/>
            <a:rect l="l" t="t" r="r" b="b"/>
            <a:pathLst>
              <a:path w="834390" h="8890">
                <a:moveTo>
                  <a:pt x="834191" y="0"/>
                </a:moveTo>
                <a:lnTo>
                  <a:pt x="37743" y="0"/>
                </a:lnTo>
                <a:lnTo>
                  <a:pt x="0" y="8890"/>
                </a:lnTo>
                <a:lnTo>
                  <a:pt x="798052" y="8890"/>
                </a:lnTo>
                <a:lnTo>
                  <a:pt x="834191" y="0"/>
                </a:lnTo>
                <a:close/>
              </a:path>
            </a:pathLst>
          </a:custGeom>
          <a:solidFill>
            <a:srgbClr val="00BBD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0" y="439419"/>
            <a:ext cx="1343660" cy="10160"/>
          </a:xfrm>
          <a:custGeom>
            <a:avLst/>
            <a:gdLst/>
            <a:ahLst/>
            <a:cxnLst/>
            <a:rect l="l" t="t" r="r" b="b"/>
            <a:pathLst>
              <a:path w="1343660" h="10159">
                <a:moveTo>
                  <a:pt x="1343540" y="0"/>
                </a:moveTo>
                <a:lnTo>
                  <a:pt x="0" y="0"/>
                </a:lnTo>
                <a:lnTo>
                  <a:pt x="0" y="10159"/>
                </a:lnTo>
                <a:lnTo>
                  <a:pt x="1300202" y="10159"/>
                </a:lnTo>
                <a:lnTo>
                  <a:pt x="1343540" y="0"/>
                </a:lnTo>
                <a:close/>
              </a:path>
            </a:pathLst>
          </a:custGeom>
          <a:solidFill>
            <a:srgbClr val="00BAD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200375" y="439419"/>
            <a:ext cx="1622425" cy="10160"/>
          </a:xfrm>
          <a:custGeom>
            <a:avLst/>
            <a:gdLst/>
            <a:ahLst/>
            <a:cxnLst/>
            <a:rect l="l" t="t" r="r" b="b"/>
            <a:pathLst>
              <a:path w="1622425" h="10159">
                <a:moveTo>
                  <a:pt x="1562109" y="0"/>
                </a:moveTo>
                <a:lnTo>
                  <a:pt x="0" y="0"/>
                </a:lnTo>
                <a:lnTo>
                  <a:pt x="89707" y="10159"/>
                </a:lnTo>
                <a:lnTo>
                  <a:pt x="1622036" y="10159"/>
                </a:lnTo>
                <a:lnTo>
                  <a:pt x="1562109" y="0"/>
                </a:lnTo>
                <a:close/>
              </a:path>
            </a:pathLst>
          </a:custGeom>
          <a:solidFill>
            <a:srgbClr val="00BAD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945721" y="439419"/>
            <a:ext cx="841375" cy="10160"/>
          </a:xfrm>
          <a:custGeom>
            <a:avLst/>
            <a:gdLst/>
            <a:ahLst/>
            <a:cxnLst/>
            <a:rect l="l" t="t" r="r" b="b"/>
            <a:pathLst>
              <a:path w="841375" h="10159">
                <a:moveTo>
                  <a:pt x="841187" y="0"/>
                </a:moveTo>
                <a:lnTo>
                  <a:pt x="43135" y="0"/>
                </a:lnTo>
                <a:lnTo>
                  <a:pt x="0" y="10159"/>
                </a:lnTo>
                <a:lnTo>
                  <a:pt x="799884" y="10159"/>
                </a:lnTo>
                <a:lnTo>
                  <a:pt x="841187" y="0"/>
                </a:lnTo>
                <a:close/>
              </a:path>
            </a:pathLst>
          </a:custGeom>
          <a:solidFill>
            <a:srgbClr val="00BAD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0" y="448309"/>
            <a:ext cx="1306195" cy="10160"/>
          </a:xfrm>
          <a:custGeom>
            <a:avLst/>
            <a:gdLst/>
            <a:ahLst/>
            <a:cxnLst/>
            <a:rect l="l" t="t" r="r" b="b"/>
            <a:pathLst>
              <a:path w="1306195" h="10159">
                <a:moveTo>
                  <a:pt x="1305619" y="0"/>
                </a:moveTo>
                <a:lnTo>
                  <a:pt x="0" y="0"/>
                </a:lnTo>
                <a:lnTo>
                  <a:pt x="0" y="10160"/>
                </a:lnTo>
                <a:lnTo>
                  <a:pt x="1262280" y="10160"/>
                </a:lnTo>
                <a:lnTo>
                  <a:pt x="1305619" y="0"/>
                </a:lnTo>
                <a:close/>
              </a:path>
            </a:pathLst>
          </a:custGeom>
          <a:solidFill>
            <a:srgbClr val="00B9D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278869" y="448309"/>
            <a:ext cx="1596390" cy="10160"/>
          </a:xfrm>
          <a:custGeom>
            <a:avLst/>
            <a:gdLst/>
            <a:ahLst/>
            <a:cxnLst/>
            <a:rect l="l" t="t" r="r" b="b"/>
            <a:pathLst>
              <a:path w="1596389" h="10159">
                <a:moveTo>
                  <a:pt x="1536051" y="0"/>
                </a:moveTo>
                <a:lnTo>
                  <a:pt x="0" y="0"/>
                </a:lnTo>
                <a:lnTo>
                  <a:pt x="89707" y="10160"/>
                </a:lnTo>
                <a:lnTo>
                  <a:pt x="1595977" y="10160"/>
                </a:lnTo>
                <a:lnTo>
                  <a:pt x="1536051" y="0"/>
                </a:lnTo>
                <a:close/>
              </a:path>
            </a:pathLst>
          </a:custGeom>
          <a:solidFill>
            <a:srgbClr val="00B9D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910068" y="448309"/>
            <a:ext cx="822960" cy="10160"/>
          </a:xfrm>
          <a:custGeom>
            <a:avLst/>
            <a:gdLst/>
            <a:ahLst/>
            <a:cxnLst/>
            <a:rect l="l" t="t" r="r" b="b"/>
            <a:pathLst>
              <a:path w="822959" h="10159">
                <a:moveTo>
                  <a:pt x="822629" y="0"/>
                </a:moveTo>
                <a:lnTo>
                  <a:pt x="22161" y="0"/>
                </a:lnTo>
                <a:lnTo>
                  <a:pt x="22161" y="8890"/>
                </a:lnTo>
                <a:lnTo>
                  <a:pt x="0" y="8890"/>
                </a:lnTo>
                <a:lnTo>
                  <a:pt x="0" y="10160"/>
                </a:lnTo>
                <a:lnTo>
                  <a:pt x="801979" y="10160"/>
                </a:lnTo>
                <a:lnTo>
                  <a:pt x="801979" y="8890"/>
                </a:lnTo>
                <a:lnTo>
                  <a:pt x="822629" y="8890"/>
                </a:lnTo>
                <a:lnTo>
                  <a:pt x="822629" y="0"/>
                </a:lnTo>
                <a:close/>
              </a:path>
            </a:pathLst>
          </a:custGeom>
          <a:solidFill>
            <a:srgbClr val="00B9D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0" y="457200"/>
            <a:ext cx="1268095" cy="10160"/>
          </a:xfrm>
          <a:custGeom>
            <a:avLst/>
            <a:gdLst/>
            <a:ahLst/>
            <a:cxnLst/>
            <a:rect l="l" t="t" r="r" b="b"/>
            <a:pathLst>
              <a:path w="1268095" h="10159">
                <a:moveTo>
                  <a:pt x="1267698" y="0"/>
                </a:moveTo>
                <a:lnTo>
                  <a:pt x="0" y="0"/>
                </a:lnTo>
                <a:lnTo>
                  <a:pt x="0" y="10160"/>
                </a:lnTo>
                <a:lnTo>
                  <a:pt x="1224359" y="10160"/>
                </a:lnTo>
                <a:lnTo>
                  <a:pt x="1267698" y="0"/>
                </a:lnTo>
                <a:close/>
              </a:path>
            </a:pathLst>
          </a:custGeom>
          <a:solidFill>
            <a:srgbClr val="00B8D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357364" y="457200"/>
            <a:ext cx="1570355" cy="10160"/>
          </a:xfrm>
          <a:custGeom>
            <a:avLst/>
            <a:gdLst/>
            <a:ahLst/>
            <a:cxnLst/>
            <a:rect l="l" t="t" r="r" b="b"/>
            <a:pathLst>
              <a:path w="1570354" h="10159">
                <a:moveTo>
                  <a:pt x="1509992" y="0"/>
                </a:moveTo>
                <a:lnTo>
                  <a:pt x="0" y="0"/>
                </a:lnTo>
                <a:lnTo>
                  <a:pt x="89707" y="10160"/>
                </a:lnTo>
                <a:lnTo>
                  <a:pt x="1569919" y="10160"/>
                </a:lnTo>
                <a:lnTo>
                  <a:pt x="1509992" y="0"/>
                </a:lnTo>
                <a:close/>
              </a:path>
            </a:pathLst>
          </a:custGeom>
          <a:solidFill>
            <a:srgbClr val="00B8D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860703" y="457200"/>
            <a:ext cx="854075" cy="10160"/>
          </a:xfrm>
          <a:custGeom>
            <a:avLst/>
            <a:gdLst/>
            <a:ahLst/>
            <a:cxnLst/>
            <a:rect l="l" t="t" r="r" b="b"/>
            <a:pathLst>
              <a:path w="854075" h="10159">
                <a:moveTo>
                  <a:pt x="853925" y="0"/>
                </a:moveTo>
                <a:lnTo>
                  <a:pt x="52666" y="0"/>
                </a:lnTo>
                <a:lnTo>
                  <a:pt x="0" y="10160"/>
                </a:lnTo>
                <a:lnTo>
                  <a:pt x="812623" y="10160"/>
                </a:lnTo>
                <a:lnTo>
                  <a:pt x="853925" y="0"/>
                </a:lnTo>
                <a:close/>
              </a:path>
            </a:pathLst>
          </a:custGeom>
          <a:solidFill>
            <a:srgbClr val="00B8D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0" y="466089"/>
            <a:ext cx="1216660" cy="10160"/>
          </a:xfrm>
          <a:custGeom>
            <a:avLst/>
            <a:gdLst/>
            <a:ahLst/>
            <a:cxnLst/>
            <a:rect l="l" t="t" r="r" b="b"/>
            <a:pathLst>
              <a:path w="1216660" h="10159">
                <a:moveTo>
                  <a:pt x="1216228" y="0"/>
                </a:moveTo>
                <a:lnTo>
                  <a:pt x="0" y="0"/>
                </a:lnTo>
                <a:lnTo>
                  <a:pt x="0" y="6350"/>
                </a:lnTo>
                <a:lnTo>
                  <a:pt x="0" y="10160"/>
                </a:lnTo>
                <a:lnTo>
                  <a:pt x="1196873" y="10160"/>
                </a:lnTo>
                <a:lnTo>
                  <a:pt x="1196873" y="6350"/>
                </a:lnTo>
                <a:lnTo>
                  <a:pt x="1216228" y="6350"/>
                </a:lnTo>
                <a:lnTo>
                  <a:pt x="1216228" y="0"/>
                </a:lnTo>
                <a:close/>
              </a:path>
            </a:pathLst>
          </a:custGeom>
          <a:solidFill>
            <a:srgbClr val="00B7D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435858" y="466090"/>
            <a:ext cx="1544320" cy="10160"/>
          </a:xfrm>
          <a:custGeom>
            <a:avLst/>
            <a:gdLst/>
            <a:ahLst/>
            <a:cxnLst/>
            <a:rect l="l" t="t" r="r" b="b"/>
            <a:pathLst>
              <a:path w="1544320" h="10159">
                <a:moveTo>
                  <a:pt x="1483934" y="0"/>
                </a:moveTo>
                <a:lnTo>
                  <a:pt x="0" y="0"/>
                </a:lnTo>
                <a:lnTo>
                  <a:pt x="89707" y="10160"/>
                </a:lnTo>
                <a:lnTo>
                  <a:pt x="1543861" y="10160"/>
                </a:lnTo>
                <a:lnTo>
                  <a:pt x="1483934" y="0"/>
                </a:lnTo>
                <a:close/>
              </a:path>
            </a:pathLst>
          </a:custGeom>
          <a:solidFill>
            <a:srgbClr val="00B7D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817904" y="466089"/>
            <a:ext cx="842644" cy="10160"/>
          </a:xfrm>
          <a:custGeom>
            <a:avLst/>
            <a:gdLst/>
            <a:ahLst/>
            <a:cxnLst/>
            <a:rect l="l" t="t" r="r" b="b"/>
            <a:pathLst>
              <a:path w="842645" h="10159">
                <a:moveTo>
                  <a:pt x="842505" y="0"/>
                </a:moveTo>
                <a:lnTo>
                  <a:pt x="26339" y="0"/>
                </a:lnTo>
                <a:lnTo>
                  <a:pt x="26339" y="8890"/>
                </a:lnTo>
                <a:lnTo>
                  <a:pt x="0" y="8890"/>
                </a:lnTo>
                <a:lnTo>
                  <a:pt x="0" y="10160"/>
                </a:lnTo>
                <a:lnTo>
                  <a:pt x="821461" y="10160"/>
                </a:lnTo>
                <a:lnTo>
                  <a:pt x="821461" y="8890"/>
                </a:lnTo>
                <a:lnTo>
                  <a:pt x="842505" y="8890"/>
                </a:lnTo>
                <a:lnTo>
                  <a:pt x="842505" y="0"/>
                </a:lnTo>
                <a:close/>
              </a:path>
            </a:pathLst>
          </a:custGeom>
          <a:solidFill>
            <a:srgbClr val="00B7D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0" y="476250"/>
            <a:ext cx="1191260" cy="8890"/>
          </a:xfrm>
          <a:custGeom>
            <a:avLst/>
            <a:gdLst/>
            <a:ahLst/>
            <a:cxnLst/>
            <a:rect l="l" t="t" r="r" b="b"/>
            <a:pathLst>
              <a:path w="1191260" h="8890">
                <a:moveTo>
                  <a:pt x="1191069" y="0"/>
                </a:moveTo>
                <a:lnTo>
                  <a:pt x="0" y="0"/>
                </a:lnTo>
                <a:lnTo>
                  <a:pt x="0" y="8889"/>
                </a:lnTo>
                <a:lnTo>
                  <a:pt x="1163954" y="8889"/>
                </a:lnTo>
                <a:lnTo>
                  <a:pt x="1191069" y="0"/>
                </a:lnTo>
                <a:close/>
              </a:path>
            </a:pathLst>
          </a:custGeom>
          <a:solidFill>
            <a:srgbClr val="00B6D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525566" y="476250"/>
            <a:ext cx="1506855" cy="8890"/>
          </a:xfrm>
          <a:custGeom>
            <a:avLst/>
            <a:gdLst/>
            <a:ahLst/>
            <a:cxnLst/>
            <a:rect l="l" t="t" r="r" b="b"/>
            <a:pathLst>
              <a:path w="1506854" h="8890">
                <a:moveTo>
                  <a:pt x="1454153" y="0"/>
                </a:moveTo>
                <a:lnTo>
                  <a:pt x="0" y="0"/>
                </a:lnTo>
                <a:lnTo>
                  <a:pt x="78494" y="8889"/>
                </a:lnTo>
                <a:lnTo>
                  <a:pt x="1506589" y="8889"/>
                </a:lnTo>
                <a:lnTo>
                  <a:pt x="1454153" y="0"/>
                </a:lnTo>
                <a:close/>
              </a:path>
            </a:pathLst>
          </a:custGeom>
          <a:solidFill>
            <a:srgbClr val="00B6D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768538" y="476250"/>
            <a:ext cx="868044" cy="8890"/>
          </a:xfrm>
          <a:custGeom>
            <a:avLst/>
            <a:gdLst/>
            <a:ahLst/>
            <a:cxnLst/>
            <a:rect l="l" t="t" r="r" b="b"/>
            <a:pathLst>
              <a:path w="868045" h="8890">
                <a:moveTo>
                  <a:pt x="867850" y="0"/>
                </a:moveTo>
                <a:lnTo>
                  <a:pt x="46082" y="0"/>
                </a:lnTo>
                <a:lnTo>
                  <a:pt x="0" y="8889"/>
                </a:lnTo>
                <a:lnTo>
                  <a:pt x="826122" y="8889"/>
                </a:lnTo>
                <a:lnTo>
                  <a:pt x="867850" y="0"/>
                </a:lnTo>
                <a:close/>
              </a:path>
            </a:pathLst>
          </a:custGeom>
          <a:solidFill>
            <a:srgbClr val="00B6D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0" y="485140"/>
            <a:ext cx="1163955" cy="10160"/>
          </a:xfrm>
          <a:custGeom>
            <a:avLst/>
            <a:gdLst/>
            <a:ahLst/>
            <a:cxnLst/>
            <a:rect l="l" t="t" r="r" b="b"/>
            <a:pathLst>
              <a:path w="1163955" h="10159">
                <a:moveTo>
                  <a:pt x="1163955" y="0"/>
                </a:moveTo>
                <a:lnTo>
                  <a:pt x="0" y="0"/>
                </a:lnTo>
                <a:lnTo>
                  <a:pt x="0" y="10160"/>
                </a:lnTo>
                <a:lnTo>
                  <a:pt x="1132966" y="10160"/>
                </a:lnTo>
                <a:lnTo>
                  <a:pt x="1163955" y="0"/>
                </a:lnTo>
                <a:close/>
              </a:path>
            </a:pathLst>
          </a:custGeom>
          <a:solidFill>
            <a:srgbClr val="00B5D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604060" y="485140"/>
            <a:ext cx="1488440" cy="10160"/>
          </a:xfrm>
          <a:custGeom>
            <a:avLst/>
            <a:gdLst/>
            <a:ahLst/>
            <a:cxnLst/>
            <a:rect l="l" t="t" r="r" b="b"/>
            <a:pathLst>
              <a:path w="1488439" h="10159">
                <a:moveTo>
                  <a:pt x="1428095" y="0"/>
                </a:moveTo>
                <a:lnTo>
                  <a:pt x="0" y="0"/>
                </a:lnTo>
                <a:lnTo>
                  <a:pt x="89707" y="10160"/>
                </a:lnTo>
                <a:lnTo>
                  <a:pt x="1488022" y="10160"/>
                </a:lnTo>
                <a:lnTo>
                  <a:pt x="1428095" y="0"/>
                </a:lnTo>
                <a:close/>
              </a:path>
            </a:pathLst>
          </a:custGeom>
          <a:solidFill>
            <a:srgbClr val="00B5D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715871" y="485140"/>
            <a:ext cx="878840" cy="10160"/>
          </a:xfrm>
          <a:custGeom>
            <a:avLst/>
            <a:gdLst/>
            <a:ahLst/>
            <a:cxnLst/>
            <a:rect l="l" t="t" r="r" b="b"/>
            <a:pathLst>
              <a:path w="878840" h="10159">
                <a:moveTo>
                  <a:pt x="878788" y="0"/>
                </a:moveTo>
                <a:lnTo>
                  <a:pt x="52666" y="0"/>
                </a:lnTo>
                <a:lnTo>
                  <a:pt x="0" y="10160"/>
                </a:lnTo>
                <a:lnTo>
                  <a:pt x="831098" y="10160"/>
                </a:lnTo>
                <a:lnTo>
                  <a:pt x="878788" y="0"/>
                </a:lnTo>
                <a:close/>
              </a:path>
            </a:pathLst>
          </a:custGeom>
          <a:solidFill>
            <a:srgbClr val="00B5D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0" y="494030"/>
            <a:ext cx="1137285" cy="10160"/>
          </a:xfrm>
          <a:custGeom>
            <a:avLst/>
            <a:gdLst/>
            <a:ahLst/>
            <a:cxnLst/>
            <a:rect l="l" t="t" r="r" b="b"/>
            <a:pathLst>
              <a:path w="1137285" h="10159">
                <a:moveTo>
                  <a:pt x="1136840" y="0"/>
                </a:moveTo>
                <a:lnTo>
                  <a:pt x="0" y="0"/>
                </a:lnTo>
                <a:lnTo>
                  <a:pt x="0" y="10160"/>
                </a:lnTo>
                <a:lnTo>
                  <a:pt x="1105852" y="10160"/>
                </a:lnTo>
                <a:lnTo>
                  <a:pt x="1136840" y="0"/>
                </a:lnTo>
                <a:close/>
              </a:path>
            </a:pathLst>
          </a:custGeom>
          <a:solidFill>
            <a:srgbClr val="00B4D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682554" y="494030"/>
            <a:ext cx="1462405" cy="10160"/>
          </a:xfrm>
          <a:custGeom>
            <a:avLst/>
            <a:gdLst/>
            <a:ahLst/>
            <a:cxnLst/>
            <a:rect l="l" t="t" r="r" b="b"/>
            <a:pathLst>
              <a:path w="1462404" h="10159">
                <a:moveTo>
                  <a:pt x="1402037" y="0"/>
                </a:moveTo>
                <a:lnTo>
                  <a:pt x="0" y="0"/>
                </a:lnTo>
                <a:lnTo>
                  <a:pt x="89707" y="10160"/>
                </a:lnTo>
                <a:lnTo>
                  <a:pt x="1461963" y="10160"/>
                </a:lnTo>
                <a:lnTo>
                  <a:pt x="1402037" y="0"/>
                </a:lnTo>
                <a:close/>
              </a:path>
            </a:pathLst>
          </a:custGeom>
          <a:solidFill>
            <a:srgbClr val="00B4D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669789" y="494030"/>
            <a:ext cx="883285" cy="10160"/>
          </a:xfrm>
          <a:custGeom>
            <a:avLst/>
            <a:gdLst/>
            <a:ahLst/>
            <a:cxnLst/>
            <a:rect l="l" t="t" r="r" b="b"/>
            <a:pathLst>
              <a:path w="883284" h="10159">
                <a:moveTo>
                  <a:pt x="883142" y="0"/>
                </a:moveTo>
                <a:lnTo>
                  <a:pt x="52666" y="0"/>
                </a:lnTo>
                <a:lnTo>
                  <a:pt x="0" y="10160"/>
                </a:lnTo>
                <a:lnTo>
                  <a:pt x="835452" y="10160"/>
                </a:lnTo>
                <a:lnTo>
                  <a:pt x="883142" y="0"/>
                </a:lnTo>
                <a:close/>
              </a:path>
            </a:pathLst>
          </a:custGeom>
          <a:solidFill>
            <a:srgbClr val="00B4D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0" y="502919"/>
            <a:ext cx="1109980" cy="10160"/>
          </a:xfrm>
          <a:custGeom>
            <a:avLst/>
            <a:gdLst/>
            <a:ahLst/>
            <a:cxnLst/>
            <a:rect l="l" t="t" r="r" b="b"/>
            <a:pathLst>
              <a:path w="1109980" h="10159">
                <a:moveTo>
                  <a:pt x="1109725" y="0"/>
                </a:moveTo>
                <a:lnTo>
                  <a:pt x="0" y="0"/>
                </a:lnTo>
                <a:lnTo>
                  <a:pt x="0" y="10159"/>
                </a:lnTo>
                <a:lnTo>
                  <a:pt x="1078737" y="10159"/>
                </a:lnTo>
                <a:lnTo>
                  <a:pt x="1109725" y="0"/>
                </a:lnTo>
                <a:close/>
              </a:path>
            </a:pathLst>
          </a:custGeom>
          <a:solidFill>
            <a:srgbClr val="00B3D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777867" y="502919"/>
            <a:ext cx="1408430" cy="10160"/>
          </a:xfrm>
          <a:custGeom>
            <a:avLst/>
            <a:gdLst/>
            <a:ahLst/>
            <a:cxnLst/>
            <a:rect l="l" t="t" r="r" b="b"/>
            <a:pathLst>
              <a:path w="1408429" h="10159">
                <a:moveTo>
                  <a:pt x="1408163" y="3810"/>
                </a:moveTo>
                <a:lnTo>
                  <a:pt x="1370393" y="3810"/>
                </a:lnTo>
                <a:lnTo>
                  <a:pt x="1370393" y="0"/>
                </a:lnTo>
                <a:lnTo>
                  <a:pt x="0" y="0"/>
                </a:lnTo>
                <a:lnTo>
                  <a:pt x="0" y="3810"/>
                </a:lnTo>
                <a:lnTo>
                  <a:pt x="44843" y="3810"/>
                </a:lnTo>
                <a:lnTo>
                  <a:pt x="44843" y="10160"/>
                </a:lnTo>
                <a:lnTo>
                  <a:pt x="1408163" y="10160"/>
                </a:lnTo>
                <a:lnTo>
                  <a:pt x="1408163" y="3810"/>
                </a:lnTo>
                <a:close/>
              </a:path>
            </a:pathLst>
          </a:custGeom>
          <a:solidFill>
            <a:srgbClr val="00B3D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623705" y="502919"/>
            <a:ext cx="887730" cy="10160"/>
          </a:xfrm>
          <a:custGeom>
            <a:avLst/>
            <a:gdLst/>
            <a:ahLst/>
            <a:cxnLst/>
            <a:rect l="l" t="t" r="r" b="b"/>
            <a:pathLst>
              <a:path w="887729" h="10159">
                <a:moveTo>
                  <a:pt x="887496" y="0"/>
                </a:moveTo>
                <a:lnTo>
                  <a:pt x="52666" y="0"/>
                </a:lnTo>
                <a:lnTo>
                  <a:pt x="0" y="10159"/>
                </a:lnTo>
                <a:lnTo>
                  <a:pt x="839806" y="10159"/>
                </a:lnTo>
                <a:lnTo>
                  <a:pt x="887496" y="0"/>
                </a:lnTo>
                <a:close/>
              </a:path>
            </a:pathLst>
          </a:custGeom>
          <a:solidFill>
            <a:srgbClr val="00B3D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0" y="513080"/>
            <a:ext cx="1078865" cy="8890"/>
          </a:xfrm>
          <a:custGeom>
            <a:avLst/>
            <a:gdLst/>
            <a:ahLst/>
            <a:cxnLst/>
            <a:rect l="l" t="t" r="r" b="b"/>
            <a:pathLst>
              <a:path w="1078865" h="8890">
                <a:moveTo>
                  <a:pt x="1078738" y="0"/>
                </a:moveTo>
                <a:lnTo>
                  <a:pt x="0" y="0"/>
                </a:lnTo>
                <a:lnTo>
                  <a:pt x="0" y="8890"/>
                </a:lnTo>
                <a:lnTo>
                  <a:pt x="1051623" y="8890"/>
                </a:lnTo>
                <a:lnTo>
                  <a:pt x="1078738" y="0"/>
                </a:lnTo>
                <a:close/>
              </a:path>
            </a:pathLst>
          </a:custGeom>
          <a:solidFill>
            <a:srgbClr val="00B2D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850756" y="513080"/>
            <a:ext cx="1436370" cy="8890"/>
          </a:xfrm>
          <a:custGeom>
            <a:avLst/>
            <a:gdLst/>
            <a:ahLst/>
            <a:cxnLst/>
            <a:rect l="l" t="t" r="r" b="b"/>
            <a:pathLst>
              <a:path w="1436370" h="8890">
                <a:moveTo>
                  <a:pt x="1361823" y="0"/>
                </a:moveTo>
                <a:lnTo>
                  <a:pt x="0" y="0"/>
                </a:lnTo>
                <a:lnTo>
                  <a:pt x="78494" y="8890"/>
                </a:lnTo>
                <a:lnTo>
                  <a:pt x="1436134" y="8890"/>
                </a:lnTo>
                <a:lnTo>
                  <a:pt x="1361823" y="0"/>
                </a:lnTo>
                <a:close/>
              </a:path>
            </a:pathLst>
          </a:custGeom>
          <a:solidFill>
            <a:srgbClr val="00B2D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580172" y="513079"/>
            <a:ext cx="868680" cy="8890"/>
          </a:xfrm>
          <a:custGeom>
            <a:avLst/>
            <a:gdLst/>
            <a:ahLst/>
            <a:cxnLst/>
            <a:rect l="l" t="t" r="r" b="b"/>
            <a:pathLst>
              <a:path w="868679" h="8890">
                <a:moveTo>
                  <a:pt x="868426" y="0"/>
                </a:moveTo>
                <a:lnTo>
                  <a:pt x="27063" y="0"/>
                </a:lnTo>
                <a:lnTo>
                  <a:pt x="27063" y="6350"/>
                </a:lnTo>
                <a:lnTo>
                  <a:pt x="0" y="6350"/>
                </a:lnTo>
                <a:lnTo>
                  <a:pt x="0" y="8890"/>
                </a:lnTo>
                <a:lnTo>
                  <a:pt x="847572" y="8890"/>
                </a:lnTo>
                <a:lnTo>
                  <a:pt x="847572" y="6350"/>
                </a:lnTo>
                <a:lnTo>
                  <a:pt x="868426" y="6350"/>
                </a:lnTo>
                <a:lnTo>
                  <a:pt x="868426" y="0"/>
                </a:lnTo>
                <a:close/>
              </a:path>
            </a:pathLst>
          </a:custGeom>
          <a:solidFill>
            <a:srgbClr val="00B2D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0" y="521969"/>
            <a:ext cx="1052195" cy="8890"/>
          </a:xfrm>
          <a:custGeom>
            <a:avLst/>
            <a:gdLst/>
            <a:ahLst/>
            <a:cxnLst/>
            <a:rect l="l" t="t" r="r" b="b"/>
            <a:pathLst>
              <a:path w="1052195" h="8890">
                <a:moveTo>
                  <a:pt x="1051623" y="0"/>
                </a:moveTo>
                <a:lnTo>
                  <a:pt x="0" y="0"/>
                </a:lnTo>
                <a:lnTo>
                  <a:pt x="0" y="8889"/>
                </a:lnTo>
                <a:lnTo>
                  <a:pt x="1024508" y="8889"/>
                </a:lnTo>
                <a:lnTo>
                  <a:pt x="1051623" y="0"/>
                </a:lnTo>
                <a:close/>
              </a:path>
            </a:pathLst>
          </a:custGeom>
          <a:solidFill>
            <a:srgbClr val="00B1D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929250" y="521969"/>
            <a:ext cx="1432560" cy="8890"/>
          </a:xfrm>
          <a:custGeom>
            <a:avLst/>
            <a:gdLst/>
            <a:ahLst/>
            <a:cxnLst/>
            <a:rect l="l" t="t" r="r" b="b"/>
            <a:pathLst>
              <a:path w="1432560" h="8890">
                <a:moveTo>
                  <a:pt x="1357640" y="0"/>
                </a:moveTo>
                <a:lnTo>
                  <a:pt x="0" y="0"/>
                </a:lnTo>
                <a:lnTo>
                  <a:pt x="78494" y="8889"/>
                </a:lnTo>
                <a:lnTo>
                  <a:pt x="1431951" y="8889"/>
                </a:lnTo>
                <a:lnTo>
                  <a:pt x="1357640" y="0"/>
                </a:lnTo>
                <a:close/>
              </a:path>
            </a:pathLst>
          </a:custGeom>
          <a:solidFill>
            <a:srgbClr val="00B1D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495294" y="521969"/>
            <a:ext cx="927100" cy="8890"/>
          </a:xfrm>
          <a:custGeom>
            <a:avLst/>
            <a:gdLst/>
            <a:ahLst/>
            <a:cxnLst/>
            <a:rect l="l" t="t" r="r" b="b"/>
            <a:pathLst>
              <a:path w="927100" h="8890">
                <a:moveTo>
                  <a:pt x="926490" y="0"/>
                </a:moveTo>
                <a:lnTo>
                  <a:pt x="74274" y="0"/>
                </a:lnTo>
                <a:lnTo>
                  <a:pt x="0" y="8889"/>
                </a:lnTo>
                <a:lnTo>
                  <a:pt x="884761" y="8889"/>
                </a:lnTo>
                <a:lnTo>
                  <a:pt x="926490" y="0"/>
                </a:lnTo>
                <a:close/>
              </a:path>
            </a:pathLst>
          </a:custGeom>
          <a:solidFill>
            <a:srgbClr val="00B1D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0" y="530859"/>
            <a:ext cx="1024890" cy="10160"/>
          </a:xfrm>
          <a:custGeom>
            <a:avLst/>
            <a:gdLst/>
            <a:ahLst/>
            <a:cxnLst/>
            <a:rect l="l" t="t" r="r" b="b"/>
            <a:pathLst>
              <a:path w="1024890" h="10159">
                <a:moveTo>
                  <a:pt x="1024508" y="0"/>
                </a:moveTo>
                <a:lnTo>
                  <a:pt x="0" y="0"/>
                </a:lnTo>
                <a:lnTo>
                  <a:pt x="0" y="10160"/>
                </a:lnTo>
                <a:lnTo>
                  <a:pt x="993520" y="10160"/>
                </a:lnTo>
                <a:lnTo>
                  <a:pt x="1024508" y="0"/>
                </a:lnTo>
                <a:close/>
              </a:path>
            </a:pathLst>
          </a:custGeom>
          <a:solidFill>
            <a:srgbClr val="00B0D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007744" y="530859"/>
            <a:ext cx="1438910" cy="10160"/>
          </a:xfrm>
          <a:custGeom>
            <a:avLst/>
            <a:gdLst/>
            <a:ahLst/>
            <a:cxnLst/>
            <a:rect l="l" t="t" r="r" b="b"/>
            <a:pathLst>
              <a:path w="1438910" h="10159">
                <a:moveTo>
                  <a:pt x="1353457" y="0"/>
                </a:moveTo>
                <a:lnTo>
                  <a:pt x="0" y="0"/>
                </a:lnTo>
                <a:lnTo>
                  <a:pt x="89707" y="10160"/>
                </a:lnTo>
                <a:lnTo>
                  <a:pt x="1438384" y="10160"/>
                </a:lnTo>
                <a:lnTo>
                  <a:pt x="1353457" y="0"/>
                </a:lnTo>
                <a:close/>
              </a:path>
            </a:pathLst>
          </a:custGeom>
          <a:solidFill>
            <a:srgbClr val="00B0D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426325" y="530859"/>
            <a:ext cx="939165" cy="10160"/>
          </a:xfrm>
          <a:custGeom>
            <a:avLst/>
            <a:gdLst/>
            <a:ahLst/>
            <a:cxnLst/>
            <a:rect l="l" t="t" r="r" b="b"/>
            <a:pathLst>
              <a:path w="939165" h="10159">
                <a:moveTo>
                  <a:pt x="938822" y="0"/>
                </a:moveTo>
                <a:lnTo>
                  <a:pt x="42430" y="0"/>
                </a:lnTo>
                <a:lnTo>
                  <a:pt x="42430" y="6350"/>
                </a:lnTo>
                <a:lnTo>
                  <a:pt x="0" y="6350"/>
                </a:lnTo>
                <a:lnTo>
                  <a:pt x="0" y="10160"/>
                </a:lnTo>
                <a:lnTo>
                  <a:pt x="912939" y="10160"/>
                </a:lnTo>
                <a:lnTo>
                  <a:pt x="912939" y="6350"/>
                </a:lnTo>
                <a:lnTo>
                  <a:pt x="938822" y="6350"/>
                </a:lnTo>
                <a:lnTo>
                  <a:pt x="938822" y="0"/>
                </a:lnTo>
                <a:close/>
              </a:path>
            </a:pathLst>
          </a:custGeom>
          <a:solidFill>
            <a:srgbClr val="00B0D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0" y="539750"/>
            <a:ext cx="997585" cy="10160"/>
          </a:xfrm>
          <a:custGeom>
            <a:avLst/>
            <a:gdLst/>
            <a:ahLst/>
            <a:cxnLst/>
            <a:rect l="l" t="t" r="r" b="b"/>
            <a:pathLst>
              <a:path w="997585" h="10159">
                <a:moveTo>
                  <a:pt x="997394" y="0"/>
                </a:moveTo>
                <a:lnTo>
                  <a:pt x="0" y="0"/>
                </a:lnTo>
                <a:lnTo>
                  <a:pt x="0" y="10160"/>
                </a:lnTo>
                <a:lnTo>
                  <a:pt x="966406" y="10160"/>
                </a:lnTo>
                <a:lnTo>
                  <a:pt x="997394" y="0"/>
                </a:lnTo>
                <a:close/>
              </a:path>
            </a:pathLst>
          </a:custGeom>
          <a:solidFill>
            <a:srgbClr val="00AFD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086238" y="539750"/>
            <a:ext cx="1434465" cy="10160"/>
          </a:xfrm>
          <a:custGeom>
            <a:avLst/>
            <a:gdLst/>
            <a:ahLst/>
            <a:cxnLst/>
            <a:rect l="l" t="t" r="r" b="b"/>
            <a:pathLst>
              <a:path w="1434465" h="10159">
                <a:moveTo>
                  <a:pt x="1349274" y="0"/>
                </a:moveTo>
                <a:lnTo>
                  <a:pt x="0" y="0"/>
                </a:lnTo>
                <a:lnTo>
                  <a:pt x="89707" y="10160"/>
                </a:lnTo>
                <a:lnTo>
                  <a:pt x="1434201" y="10160"/>
                </a:lnTo>
                <a:lnTo>
                  <a:pt x="1349274" y="0"/>
                </a:lnTo>
                <a:close/>
              </a:path>
            </a:pathLst>
          </a:custGeom>
          <a:solidFill>
            <a:srgbClr val="00AFD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336134" y="539750"/>
            <a:ext cx="999490" cy="10160"/>
          </a:xfrm>
          <a:custGeom>
            <a:avLst/>
            <a:gdLst/>
            <a:ahLst/>
            <a:cxnLst/>
            <a:rect l="l" t="t" r="r" b="b"/>
            <a:pathLst>
              <a:path w="999490" h="10159">
                <a:moveTo>
                  <a:pt x="999482" y="0"/>
                </a:moveTo>
                <a:lnTo>
                  <a:pt x="84885" y="0"/>
                </a:lnTo>
                <a:lnTo>
                  <a:pt x="0" y="10160"/>
                </a:lnTo>
                <a:lnTo>
                  <a:pt x="940952" y="10160"/>
                </a:lnTo>
                <a:lnTo>
                  <a:pt x="999482" y="0"/>
                </a:lnTo>
                <a:close/>
              </a:path>
            </a:pathLst>
          </a:custGeom>
          <a:solidFill>
            <a:srgbClr val="00AFD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0" y="548640"/>
            <a:ext cx="970280" cy="10160"/>
          </a:xfrm>
          <a:custGeom>
            <a:avLst/>
            <a:gdLst/>
            <a:ahLst/>
            <a:cxnLst/>
            <a:rect l="l" t="t" r="r" b="b"/>
            <a:pathLst>
              <a:path w="970280" h="10159">
                <a:moveTo>
                  <a:pt x="970279" y="0"/>
                </a:moveTo>
                <a:lnTo>
                  <a:pt x="0" y="0"/>
                </a:lnTo>
                <a:lnTo>
                  <a:pt x="0" y="10160"/>
                </a:lnTo>
                <a:lnTo>
                  <a:pt x="939291" y="10160"/>
                </a:lnTo>
                <a:lnTo>
                  <a:pt x="970279" y="0"/>
                </a:lnTo>
                <a:close/>
              </a:path>
            </a:pathLst>
          </a:custGeom>
          <a:solidFill>
            <a:srgbClr val="00AED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198364" y="548639"/>
            <a:ext cx="1399540" cy="10160"/>
          </a:xfrm>
          <a:custGeom>
            <a:avLst/>
            <a:gdLst/>
            <a:ahLst/>
            <a:cxnLst/>
            <a:rect l="l" t="t" r="r" b="b"/>
            <a:pathLst>
              <a:path w="1399540" h="10159">
                <a:moveTo>
                  <a:pt x="1399197" y="7620"/>
                </a:moveTo>
                <a:lnTo>
                  <a:pt x="1343304" y="7620"/>
                </a:lnTo>
                <a:lnTo>
                  <a:pt x="1343304" y="0"/>
                </a:lnTo>
                <a:lnTo>
                  <a:pt x="0" y="0"/>
                </a:lnTo>
                <a:lnTo>
                  <a:pt x="0" y="7620"/>
                </a:lnTo>
                <a:lnTo>
                  <a:pt x="44856" y="7620"/>
                </a:lnTo>
                <a:lnTo>
                  <a:pt x="44856" y="10160"/>
                </a:lnTo>
                <a:lnTo>
                  <a:pt x="1399197" y="10160"/>
                </a:lnTo>
                <a:lnTo>
                  <a:pt x="1399197" y="7620"/>
                </a:lnTo>
                <a:close/>
              </a:path>
            </a:pathLst>
          </a:custGeom>
          <a:solidFill>
            <a:srgbClr val="00AED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7261859" y="548640"/>
            <a:ext cx="1022985" cy="10160"/>
          </a:xfrm>
          <a:custGeom>
            <a:avLst/>
            <a:gdLst/>
            <a:ahLst/>
            <a:cxnLst/>
            <a:rect l="l" t="t" r="r" b="b"/>
            <a:pathLst>
              <a:path w="1022984" h="10159">
                <a:moveTo>
                  <a:pt x="1022543" y="0"/>
                </a:moveTo>
                <a:lnTo>
                  <a:pt x="84885" y="0"/>
                </a:lnTo>
                <a:lnTo>
                  <a:pt x="0" y="10160"/>
                </a:lnTo>
                <a:lnTo>
                  <a:pt x="964012" y="10160"/>
                </a:lnTo>
                <a:lnTo>
                  <a:pt x="1022543" y="0"/>
                </a:lnTo>
                <a:close/>
              </a:path>
            </a:pathLst>
          </a:custGeom>
          <a:solidFill>
            <a:srgbClr val="00AED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0" y="558800"/>
            <a:ext cx="939800" cy="8890"/>
          </a:xfrm>
          <a:custGeom>
            <a:avLst/>
            <a:gdLst/>
            <a:ahLst/>
            <a:cxnLst/>
            <a:rect l="l" t="t" r="r" b="b"/>
            <a:pathLst>
              <a:path w="939800" h="8890">
                <a:moveTo>
                  <a:pt x="939291" y="0"/>
                </a:moveTo>
                <a:lnTo>
                  <a:pt x="0" y="0"/>
                </a:lnTo>
                <a:lnTo>
                  <a:pt x="0" y="8889"/>
                </a:lnTo>
                <a:lnTo>
                  <a:pt x="912177" y="8889"/>
                </a:lnTo>
                <a:lnTo>
                  <a:pt x="939291" y="0"/>
                </a:lnTo>
                <a:close/>
              </a:path>
            </a:pathLst>
          </a:custGeom>
          <a:solidFill>
            <a:srgbClr val="00ADD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254440" y="558800"/>
            <a:ext cx="1536065" cy="8890"/>
          </a:xfrm>
          <a:custGeom>
            <a:avLst/>
            <a:gdLst/>
            <a:ahLst/>
            <a:cxnLst/>
            <a:rect l="l" t="t" r="r" b="b"/>
            <a:pathLst>
              <a:path w="1536065" h="8890">
                <a:moveTo>
                  <a:pt x="1367170" y="0"/>
                </a:moveTo>
                <a:lnTo>
                  <a:pt x="0" y="0"/>
                </a:lnTo>
                <a:lnTo>
                  <a:pt x="78494" y="8889"/>
                </a:lnTo>
                <a:lnTo>
                  <a:pt x="1535487" y="8889"/>
                </a:lnTo>
                <a:lnTo>
                  <a:pt x="1367170" y="0"/>
                </a:lnTo>
                <a:close/>
              </a:path>
            </a:pathLst>
          </a:custGeom>
          <a:solidFill>
            <a:srgbClr val="00ADD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3" name="object 113"/>
          <p:cNvGrpSpPr/>
          <p:nvPr/>
        </p:nvGrpSpPr>
        <p:grpSpPr>
          <a:xfrm>
            <a:off x="0" y="558800"/>
            <a:ext cx="8226425" cy="469900"/>
            <a:chOff x="0" y="558800"/>
            <a:chExt cx="8226425" cy="469900"/>
          </a:xfrm>
        </p:grpSpPr>
        <p:sp>
          <p:nvSpPr>
            <p:cNvPr id="114" name="object 114"/>
            <p:cNvSpPr/>
            <p:nvPr/>
          </p:nvSpPr>
          <p:spPr>
            <a:xfrm>
              <a:off x="7085427" y="558800"/>
              <a:ext cx="1140460" cy="8890"/>
            </a:xfrm>
            <a:custGeom>
              <a:avLst/>
              <a:gdLst/>
              <a:ahLst/>
              <a:cxnLst/>
              <a:rect l="l" t="t" r="r" b="b"/>
              <a:pathLst>
                <a:path w="1140459" h="8890">
                  <a:moveTo>
                    <a:pt x="1140445" y="0"/>
                  </a:moveTo>
                  <a:lnTo>
                    <a:pt x="176432" y="0"/>
                  </a:lnTo>
                  <a:lnTo>
                    <a:pt x="0" y="8889"/>
                  </a:lnTo>
                  <a:lnTo>
                    <a:pt x="1089231" y="8889"/>
                  </a:lnTo>
                  <a:lnTo>
                    <a:pt x="1140445" y="0"/>
                  </a:lnTo>
                  <a:close/>
                </a:path>
              </a:pathLst>
            </a:custGeom>
            <a:solidFill>
              <a:srgbClr val="00ADD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0" y="567689"/>
              <a:ext cx="8174990" cy="8890"/>
            </a:xfrm>
            <a:custGeom>
              <a:avLst/>
              <a:gdLst/>
              <a:ahLst/>
              <a:cxnLst/>
              <a:rect l="l" t="t" r="r" b="b"/>
              <a:pathLst>
                <a:path w="8174990" h="8890">
                  <a:moveTo>
                    <a:pt x="912177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886546" y="8889"/>
                  </a:lnTo>
                  <a:lnTo>
                    <a:pt x="892810" y="6350"/>
                  </a:lnTo>
                  <a:lnTo>
                    <a:pt x="912177" y="0"/>
                  </a:lnTo>
                  <a:close/>
                </a:path>
                <a:path w="8174990" h="8890">
                  <a:moveTo>
                    <a:pt x="6789927" y="0"/>
                  </a:moveTo>
                  <a:lnTo>
                    <a:pt x="5332934" y="0"/>
                  </a:lnTo>
                  <a:lnTo>
                    <a:pt x="5411429" y="8889"/>
                  </a:lnTo>
                  <a:lnTo>
                    <a:pt x="8123444" y="8889"/>
                  </a:lnTo>
                  <a:lnTo>
                    <a:pt x="8130760" y="7620"/>
                  </a:lnTo>
                  <a:lnTo>
                    <a:pt x="6934200" y="7620"/>
                  </a:lnTo>
                  <a:lnTo>
                    <a:pt x="6789927" y="0"/>
                  </a:lnTo>
                  <a:close/>
                </a:path>
                <a:path w="8174990" h="8890">
                  <a:moveTo>
                    <a:pt x="8174658" y="0"/>
                  </a:moveTo>
                  <a:lnTo>
                    <a:pt x="7085427" y="0"/>
                  </a:lnTo>
                  <a:lnTo>
                    <a:pt x="6934200" y="7620"/>
                  </a:lnTo>
                  <a:lnTo>
                    <a:pt x="8130760" y="7620"/>
                  </a:lnTo>
                  <a:lnTo>
                    <a:pt x="8174658" y="0"/>
                  </a:lnTo>
                  <a:close/>
                </a:path>
              </a:pathLst>
            </a:custGeom>
            <a:solidFill>
              <a:srgbClr val="00ACD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0" y="576579"/>
              <a:ext cx="887094" cy="10160"/>
            </a:xfrm>
            <a:custGeom>
              <a:avLst/>
              <a:gdLst/>
              <a:ahLst/>
              <a:cxnLst/>
              <a:rect l="l" t="t" r="r" b="b"/>
              <a:pathLst>
                <a:path w="887094" h="10159">
                  <a:moveTo>
                    <a:pt x="886546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861492" y="10160"/>
                  </a:lnTo>
                  <a:lnTo>
                    <a:pt x="886546" y="0"/>
                  </a:lnTo>
                  <a:close/>
                </a:path>
              </a:pathLst>
            </a:custGeom>
            <a:solidFill>
              <a:srgbClr val="00ABC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0" y="585469"/>
              <a:ext cx="8072755" cy="10160"/>
            </a:xfrm>
            <a:custGeom>
              <a:avLst/>
              <a:gdLst/>
              <a:ahLst/>
              <a:cxnLst/>
              <a:rect l="l" t="t" r="r" b="b"/>
              <a:pathLst>
                <a:path w="8072755" h="10159">
                  <a:moveTo>
                    <a:pt x="864616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839558" y="10160"/>
                  </a:lnTo>
                  <a:lnTo>
                    <a:pt x="864616" y="0"/>
                  </a:lnTo>
                  <a:close/>
                </a:path>
                <a:path w="8072755" h="10159">
                  <a:moveTo>
                    <a:pt x="8072221" y="0"/>
                  </a:moveTo>
                  <a:lnTo>
                    <a:pt x="5489918" y="0"/>
                  </a:lnTo>
                  <a:lnTo>
                    <a:pt x="5579630" y="10160"/>
                  </a:lnTo>
                  <a:lnTo>
                    <a:pt x="8013700" y="10160"/>
                  </a:lnTo>
                  <a:lnTo>
                    <a:pt x="8072221" y="0"/>
                  </a:lnTo>
                  <a:close/>
                </a:path>
              </a:pathLst>
            </a:custGeom>
            <a:solidFill>
              <a:srgbClr val="00AAC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0" y="594359"/>
              <a:ext cx="8017509" cy="10160"/>
            </a:xfrm>
            <a:custGeom>
              <a:avLst/>
              <a:gdLst/>
              <a:ahLst/>
              <a:cxnLst/>
              <a:rect l="l" t="t" r="r" b="b"/>
              <a:pathLst>
                <a:path w="8017509" h="10159">
                  <a:moveTo>
                    <a:pt x="842695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817638" y="10160"/>
                  </a:lnTo>
                  <a:lnTo>
                    <a:pt x="842695" y="0"/>
                  </a:lnTo>
                  <a:close/>
                </a:path>
                <a:path w="8017509" h="10159">
                  <a:moveTo>
                    <a:pt x="8017357" y="0"/>
                  </a:moveTo>
                  <a:lnTo>
                    <a:pt x="5574017" y="0"/>
                  </a:lnTo>
                  <a:lnTo>
                    <a:pt x="5574017" y="1270"/>
                  </a:lnTo>
                  <a:lnTo>
                    <a:pt x="5618873" y="1270"/>
                  </a:lnTo>
                  <a:lnTo>
                    <a:pt x="5618873" y="10160"/>
                  </a:lnTo>
                  <a:lnTo>
                    <a:pt x="7979181" y="10160"/>
                  </a:lnTo>
                  <a:lnTo>
                    <a:pt x="7979181" y="1270"/>
                  </a:lnTo>
                  <a:lnTo>
                    <a:pt x="8017357" y="1270"/>
                  </a:lnTo>
                  <a:lnTo>
                    <a:pt x="8017357" y="0"/>
                  </a:lnTo>
                  <a:close/>
                </a:path>
              </a:pathLst>
            </a:custGeom>
            <a:solidFill>
              <a:srgbClr val="00A9C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0" y="604519"/>
              <a:ext cx="7945120" cy="8890"/>
            </a:xfrm>
            <a:custGeom>
              <a:avLst/>
              <a:gdLst/>
              <a:ahLst/>
              <a:cxnLst/>
              <a:rect l="l" t="t" r="r" b="b"/>
              <a:pathLst>
                <a:path w="7945120" h="8890">
                  <a:moveTo>
                    <a:pt x="817638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795718" y="8890"/>
                  </a:lnTo>
                  <a:lnTo>
                    <a:pt x="817638" y="0"/>
                  </a:lnTo>
                  <a:close/>
                </a:path>
                <a:path w="7945120" h="8890">
                  <a:moveTo>
                    <a:pt x="7944675" y="0"/>
                  </a:moveTo>
                  <a:lnTo>
                    <a:pt x="5658116" y="0"/>
                  </a:lnTo>
                  <a:lnTo>
                    <a:pt x="5736615" y="8890"/>
                  </a:lnTo>
                  <a:lnTo>
                    <a:pt x="7875664" y="8890"/>
                  </a:lnTo>
                  <a:lnTo>
                    <a:pt x="7944675" y="0"/>
                  </a:lnTo>
                  <a:close/>
                </a:path>
              </a:pathLst>
            </a:custGeom>
            <a:solidFill>
              <a:srgbClr val="00A8C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0" y="613409"/>
              <a:ext cx="7846695" cy="10160"/>
            </a:xfrm>
            <a:custGeom>
              <a:avLst/>
              <a:gdLst/>
              <a:ahLst/>
              <a:cxnLst/>
              <a:rect l="l" t="t" r="r" b="b"/>
              <a:pathLst>
                <a:path w="7846695" h="10159">
                  <a:moveTo>
                    <a:pt x="79571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770661" y="10160"/>
                  </a:lnTo>
                  <a:lnTo>
                    <a:pt x="795718" y="0"/>
                  </a:lnTo>
                  <a:close/>
                </a:path>
                <a:path w="7846695" h="10159">
                  <a:moveTo>
                    <a:pt x="7846085" y="0"/>
                  </a:moveTo>
                  <a:lnTo>
                    <a:pt x="5770257" y="0"/>
                  </a:lnTo>
                  <a:lnTo>
                    <a:pt x="5770257" y="7620"/>
                  </a:lnTo>
                  <a:lnTo>
                    <a:pt x="5818263" y="7620"/>
                  </a:lnTo>
                  <a:lnTo>
                    <a:pt x="5818263" y="10160"/>
                  </a:lnTo>
                  <a:lnTo>
                    <a:pt x="7806652" y="10160"/>
                  </a:lnTo>
                  <a:lnTo>
                    <a:pt x="7806652" y="7620"/>
                  </a:lnTo>
                  <a:lnTo>
                    <a:pt x="7846085" y="7620"/>
                  </a:lnTo>
                  <a:lnTo>
                    <a:pt x="7846085" y="0"/>
                  </a:lnTo>
                  <a:close/>
                </a:path>
              </a:pathLst>
            </a:custGeom>
            <a:solidFill>
              <a:srgbClr val="00A7C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0" y="622299"/>
              <a:ext cx="7806690" cy="10160"/>
            </a:xfrm>
            <a:custGeom>
              <a:avLst/>
              <a:gdLst/>
              <a:ahLst/>
              <a:cxnLst/>
              <a:rect l="l" t="t" r="r" b="b"/>
              <a:pathLst>
                <a:path w="7806690" h="10159">
                  <a:moveTo>
                    <a:pt x="77379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748741" y="10160"/>
                  </a:lnTo>
                  <a:lnTo>
                    <a:pt x="773798" y="0"/>
                  </a:lnTo>
                  <a:close/>
                </a:path>
                <a:path w="7806690" h="10159">
                  <a:moveTo>
                    <a:pt x="7806652" y="0"/>
                  </a:moveTo>
                  <a:lnTo>
                    <a:pt x="5818263" y="0"/>
                  </a:lnTo>
                  <a:lnTo>
                    <a:pt x="5933237" y="10160"/>
                  </a:lnTo>
                  <a:lnTo>
                    <a:pt x="7727772" y="10160"/>
                  </a:lnTo>
                  <a:lnTo>
                    <a:pt x="7806652" y="0"/>
                  </a:lnTo>
                  <a:close/>
                </a:path>
              </a:pathLst>
            </a:custGeom>
            <a:solidFill>
              <a:srgbClr val="00A6C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0" y="631189"/>
              <a:ext cx="7738109" cy="10160"/>
            </a:xfrm>
            <a:custGeom>
              <a:avLst/>
              <a:gdLst/>
              <a:ahLst/>
              <a:cxnLst/>
              <a:rect l="l" t="t" r="r" b="b"/>
              <a:pathLst>
                <a:path w="7738109" h="10159">
                  <a:moveTo>
                    <a:pt x="75187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726821" y="10160"/>
                  </a:lnTo>
                  <a:lnTo>
                    <a:pt x="751878" y="0"/>
                  </a:lnTo>
                  <a:close/>
                </a:path>
                <a:path w="7738109" h="10159">
                  <a:moveTo>
                    <a:pt x="7737640" y="0"/>
                  </a:moveTo>
                  <a:lnTo>
                    <a:pt x="5918860" y="0"/>
                  </a:lnTo>
                  <a:lnTo>
                    <a:pt x="6033833" y="10160"/>
                  </a:lnTo>
                  <a:lnTo>
                    <a:pt x="7658760" y="10160"/>
                  </a:lnTo>
                  <a:lnTo>
                    <a:pt x="7737640" y="0"/>
                  </a:lnTo>
                  <a:close/>
                </a:path>
              </a:pathLst>
            </a:custGeom>
            <a:solidFill>
              <a:srgbClr val="00A5C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0" y="640079"/>
              <a:ext cx="7654290" cy="10160"/>
            </a:xfrm>
            <a:custGeom>
              <a:avLst/>
              <a:gdLst/>
              <a:ahLst/>
              <a:cxnLst/>
              <a:rect l="l" t="t" r="r" b="b"/>
              <a:pathLst>
                <a:path w="7654290" h="10159">
                  <a:moveTo>
                    <a:pt x="729957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704900" y="10160"/>
                  </a:lnTo>
                  <a:lnTo>
                    <a:pt x="729957" y="0"/>
                  </a:lnTo>
                  <a:close/>
                </a:path>
                <a:path w="7654290" h="10159">
                  <a:moveTo>
                    <a:pt x="7653833" y="0"/>
                  </a:moveTo>
                  <a:lnTo>
                    <a:pt x="6041021" y="0"/>
                  </a:lnTo>
                  <a:lnTo>
                    <a:pt x="6041021" y="3810"/>
                  </a:lnTo>
                  <a:lnTo>
                    <a:pt x="6098502" y="3810"/>
                  </a:lnTo>
                  <a:lnTo>
                    <a:pt x="6098502" y="10160"/>
                  </a:lnTo>
                  <a:lnTo>
                    <a:pt x="7602004" y="10160"/>
                  </a:lnTo>
                  <a:lnTo>
                    <a:pt x="7602004" y="3810"/>
                  </a:lnTo>
                  <a:lnTo>
                    <a:pt x="7653833" y="3810"/>
                  </a:lnTo>
                  <a:lnTo>
                    <a:pt x="7653833" y="0"/>
                  </a:lnTo>
                  <a:close/>
                </a:path>
              </a:pathLst>
            </a:custGeom>
            <a:solidFill>
              <a:srgbClr val="00A4C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0" y="650239"/>
              <a:ext cx="7565390" cy="8890"/>
            </a:xfrm>
            <a:custGeom>
              <a:avLst/>
              <a:gdLst/>
              <a:ahLst/>
              <a:cxnLst/>
              <a:rect l="l" t="t" r="r" b="b"/>
              <a:pathLst>
                <a:path w="7565390" h="8890">
                  <a:moveTo>
                    <a:pt x="70490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682980" y="8890"/>
                  </a:lnTo>
                  <a:lnTo>
                    <a:pt x="704900" y="0"/>
                  </a:lnTo>
                  <a:close/>
                </a:path>
                <a:path w="7565390" h="8890">
                  <a:moveTo>
                    <a:pt x="7564958" y="0"/>
                  </a:moveTo>
                  <a:lnTo>
                    <a:pt x="6134430" y="0"/>
                  </a:lnTo>
                  <a:lnTo>
                    <a:pt x="6235027" y="8890"/>
                  </a:lnTo>
                  <a:lnTo>
                    <a:pt x="7461250" y="8890"/>
                  </a:lnTo>
                  <a:lnTo>
                    <a:pt x="7564958" y="0"/>
                  </a:lnTo>
                  <a:close/>
                </a:path>
              </a:pathLst>
            </a:custGeom>
            <a:solidFill>
              <a:srgbClr val="00A3C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0" y="659129"/>
              <a:ext cx="7461250" cy="10160"/>
            </a:xfrm>
            <a:custGeom>
              <a:avLst/>
              <a:gdLst/>
              <a:ahLst/>
              <a:cxnLst/>
              <a:rect l="l" t="t" r="r" b="b"/>
              <a:pathLst>
                <a:path w="7461250" h="10159">
                  <a:moveTo>
                    <a:pt x="68298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657923" y="10160"/>
                  </a:lnTo>
                  <a:lnTo>
                    <a:pt x="682980" y="0"/>
                  </a:lnTo>
                  <a:close/>
                </a:path>
                <a:path w="7461250" h="10159">
                  <a:moveTo>
                    <a:pt x="7461250" y="0"/>
                  </a:moveTo>
                  <a:lnTo>
                    <a:pt x="6235027" y="0"/>
                  </a:lnTo>
                  <a:lnTo>
                    <a:pt x="6350000" y="10160"/>
                  </a:lnTo>
                  <a:lnTo>
                    <a:pt x="7342708" y="10160"/>
                  </a:lnTo>
                  <a:lnTo>
                    <a:pt x="7461250" y="0"/>
                  </a:lnTo>
                  <a:close/>
                </a:path>
              </a:pathLst>
            </a:custGeom>
            <a:solidFill>
              <a:srgbClr val="00A2C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0" y="668019"/>
              <a:ext cx="7350125" cy="10160"/>
            </a:xfrm>
            <a:custGeom>
              <a:avLst/>
              <a:gdLst/>
              <a:ahLst/>
              <a:cxnLst/>
              <a:rect l="l" t="t" r="r" b="b"/>
              <a:pathLst>
                <a:path w="7350125" h="10159">
                  <a:moveTo>
                    <a:pt x="66106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636003" y="10160"/>
                  </a:lnTo>
                  <a:lnTo>
                    <a:pt x="661060" y="0"/>
                  </a:lnTo>
                  <a:close/>
                </a:path>
                <a:path w="7350125" h="10159">
                  <a:moveTo>
                    <a:pt x="7350125" y="0"/>
                  </a:moveTo>
                  <a:lnTo>
                    <a:pt x="6342812" y="0"/>
                  </a:lnTo>
                  <a:lnTo>
                    <a:pt x="6342812" y="1270"/>
                  </a:lnTo>
                  <a:lnTo>
                    <a:pt x="6452781" y="1270"/>
                  </a:lnTo>
                  <a:lnTo>
                    <a:pt x="6452781" y="10160"/>
                  </a:lnTo>
                  <a:lnTo>
                    <a:pt x="7290854" y="10160"/>
                  </a:lnTo>
                  <a:lnTo>
                    <a:pt x="7290854" y="1270"/>
                  </a:lnTo>
                  <a:lnTo>
                    <a:pt x="7350125" y="1270"/>
                  </a:lnTo>
                  <a:lnTo>
                    <a:pt x="7350125" y="0"/>
                  </a:lnTo>
                  <a:close/>
                </a:path>
              </a:pathLst>
            </a:custGeom>
            <a:solidFill>
              <a:srgbClr val="00A1C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0" y="676909"/>
              <a:ext cx="7246620" cy="10160"/>
            </a:xfrm>
            <a:custGeom>
              <a:avLst/>
              <a:gdLst/>
              <a:ahLst/>
              <a:cxnLst/>
              <a:rect l="l" t="t" r="r" b="b"/>
              <a:pathLst>
                <a:path w="7246620" h="10159">
                  <a:moveTo>
                    <a:pt x="62818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628180" y="8890"/>
                  </a:lnTo>
                  <a:lnTo>
                    <a:pt x="628180" y="0"/>
                  </a:lnTo>
                  <a:close/>
                </a:path>
                <a:path w="7246620" h="10159">
                  <a:moveTo>
                    <a:pt x="7246404" y="0"/>
                  </a:moveTo>
                  <a:lnTo>
                    <a:pt x="6540894" y="0"/>
                  </a:lnTo>
                  <a:lnTo>
                    <a:pt x="6540894" y="1270"/>
                  </a:lnTo>
                  <a:lnTo>
                    <a:pt x="6658369" y="1270"/>
                  </a:lnTo>
                  <a:lnTo>
                    <a:pt x="6658369" y="10160"/>
                  </a:lnTo>
                  <a:lnTo>
                    <a:pt x="7076008" y="10160"/>
                  </a:lnTo>
                  <a:lnTo>
                    <a:pt x="7076008" y="1270"/>
                  </a:lnTo>
                  <a:lnTo>
                    <a:pt x="7246404" y="1270"/>
                  </a:lnTo>
                  <a:lnTo>
                    <a:pt x="7246404" y="0"/>
                  </a:lnTo>
                  <a:close/>
                </a:path>
              </a:pathLst>
            </a:custGeom>
            <a:solidFill>
              <a:srgbClr val="00A0C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0" y="687069"/>
              <a:ext cx="6913245" cy="8890"/>
            </a:xfrm>
            <a:custGeom>
              <a:avLst/>
              <a:gdLst/>
              <a:ahLst/>
              <a:cxnLst/>
              <a:rect l="l" t="t" r="r" b="b"/>
              <a:pathLst>
                <a:path w="6913245" h="8890">
                  <a:moveTo>
                    <a:pt x="614654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96785" y="8890"/>
                  </a:lnTo>
                  <a:lnTo>
                    <a:pt x="614654" y="0"/>
                  </a:lnTo>
                  <a:close/>
                </a:path>
                <a:path w="6913245" h="8890">
                  <a:moveTo>
                    <a:pt x="6913029" y="0"/>
                  </a:moveTo>
                  <a:lnTo>
                    <a:pt x="6761162" y="0"/>
                  </a:lnTo>
                  <a:lnTo>
                    <a:pt x="6819900" y="2540"/>
                  </a:lnTo>
                  <a:lnTo>
                    <a:pt x="6913029" y="0"/>
                  </a:lnTo>
                  <a:close/>
                </a:path>
              </a:pathLst>
            </a:custGeom>
            <a:solidFill>
              <a:srgbClr val="009FC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0" y="695960"/>
              <a:ext cx="596900" cy="8890"/>
            </a:xfrm>
            <a:custGeom>
              <a:avLst/>
              <a:gdLst/>
              <a:ahLst/>
              <a:cxnLst/>
              <a:rect l="l" t="t" r="r" b="b"/>
              <a:pathLst>
                <a:path w="596900" h="8890">
                  <a:moveTo>
                    <a:pt x="596793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78919" y="8889"/>
                  </a:lnTo>
                  <a:lnTo>
                    <a:pt x="596793" y="0"/>
                  </a:lnTo>
                  <a:close/>
                </a:path>
              </a:pathLst>
            </a:custGeom>
            <a:solidFill>
              <a:srgbClr val="009EC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0" y="704850"/>
              <a:ext cx="579120" cy="10160"/>
            </a:xfrm>
            <a:custGeom>
              <a:avLst/>
              <a:gdLst/>
              <a:ahLst/>
              <a:cxnLst/>
              <a:rect l="l" t="t" r="r" b="b"/>
              <a:pathLst>
                <a:path w="579120" h="10159">
                  <a:moveTo>
                    <a:pt x="57891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558492" y="10160"/>
                  </a:lnTo>
                  <a:lnTo>
                    <a:pt x="578919" y="0"/>
                  </a:lnTo>
                  <a:close/>
                </a:path>
              </a:pathLst>
            </a:custGeom>
            <a:solidFill>
              <a:srgbClr val="009DC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0" y="713739"/>
              <a:ext cx="561340" cy="10160"/>
            </a:xfrm>
            <a:custGeom>
              <a:avLst/>
              <a:gdLst/>
              <a:ahLst/>
              <a:cxnLst/>
              <a:rect l="l" t="t" r="r" b="b"/>
              <a:pathLst>
                <a:path w="561340" h="10159">
                  <a:moveTo>
                    <a:pt x="561045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540618" y="10160"/>
                  </a:lnTo>
                  <a:lnTo>
                    <a:pt x="561045" y="0"/>
                  </a:lnTo>
                  <a:close/>
                </a:path>
              </a:pathLst>
            </a:custGeom>
            <a:solidFill>
              <a:srgbClr val="009CC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0" y="722629"/>
              <a:ext cx="543560" cy="10160"/>
            </a:xfrm>
            <a:custGeom>
              <a:avLst/>
              <a:gdLst/>
              <a:ahLst/>
              <a:cxnLst/>
              <a:rect l="l" t="t" r="r" b="b"/>
              <a:pathLst>
                <a:path w="543560" h="10159">
                  <a:moveTo>
                    <a:pt x="543172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522745" y="10160"/>
                  </a:lnTo>
                  <a:lnTo>
                    <a:pt x="543172" y="0"/>
                  </a:lnTo>
                  <a:close/>
                </a:path>
              </a:pathLst>
            </a:custGeom>
            <a:solidFill>
              <a:srgbClr val="009BC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0" y="732789"/>
              <a:ext cx="523240" cy="8890"/>
            </a:xfrm>
            <a:custGeom>
              <a:avLst/>
              <a:gdLst/>
              <a:ahLst/>
              <a:cxnLst/>
              <a:rect l="l" t="t" r="r" b="b"/>
              <a:pathLst>
                <a:path w="523240" h="8890">
                  <a:moveTo>
                    <a:pt x="522745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04871" y="8889"/>
                  </a:lnTo>
                  <a:lnTo>
                    <a:pt x="522745" y="0"/>
                  </a:lnTo>
                  <a:close/>
                </a:path>
              </a:pathLst>
            </a:custGeom>
            <a:solidFill>
              <a:srgbClr val="009AC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0" y="741679"/>
              <a:ext cx="505459" cy="19050"/>
            </a:xfrm>
            <a:custGeom>
              <a:avLst/>
              <a:gdLst/>
              <a:ahLst/>
              <a:cxnLst/>
              <a:rect l="l" t="t" r="r" b="b"/>
              <a:pathLst>
                <a:path w="505459" h="19050">
                  <a:moveTo>
                    <a:pt x="504863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0" y="19050"/>
                  </a:lnTo>
                  <a:lnTo>
                    <a:pt x="466559" y="19050"/>
                  </a:lnTo>
                  <a:lnTo>
                    <a:pt x="486994" y="8890"/>
                  </a:lnTo>
                  <a:lnTo>
                    <a:pt x="504863" y="0"/>
                  </a:lnTo>
                  <a:close/>
                </a:path>
              </a:pathLst>
            </a:custGeom>
            <a:solidFill>
              <a:srgbClr val="0099C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0" y="759460"/>
              <a:ext cx="469265" cy="10160"/>
            </a:xfrm>
            <a:custGeom>
              <a:avLst/>
              <a:gdLst/>
              <a:ahLst/>
              <a:cxnLst/>
              <a:rect l="l" t="t" r="r" b="b"/>
              <a:pathLst>
                <a:path w="469265" h="10159">
                  <a:moveTo>
                    <a:pt x="469124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448697" y="10160"/>
                  </a:lnTo>
                  <a:lnTo>
                    <a:pt x="469124" y="0"/>
                  </a:lnTo>
                  <a:close/>
                </a:path>
              </a:pathLst>
            </a:custGeom>
            <a:solidFill>
              <a:srgbClr val="0097C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0" y="768350"/>
              <a:ext cx="451484" cy="10160"/>
            </a:xfrm>
            <a:custGeom>
              <a:avLst/>
              <a:gdLst/>
              <a:ahLst/>
              <a:cxnLst/>
              <a:rect l="l" t="t" r="r" b="b"/>
              <a:pathLst>
                <a:path w="451484" h="10159">
                  <a:moveTo>
                    <a:pt x="451251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430824" y="10160"/>
                  </a:lnTo>
                  <a:lnTo>
                    <a:pt x="451251" y="0"/>
                  </a:lnTo>
                  <a:close/>
                </a:path>
              </a:pathLst>
            </a:custGeom>
            <a:solidFill>
              <a:srgbClr val="0096C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0" y="778509"/>
              <a:ext cx="431165" cy="8890"/>
            </a:xfrm>
            <a:custGeom>
              <a:avLst/>
              <a:gdLst/>
              <a:ahLst/>
              <a:cxnLst/>
              <a:rect l="l" t="t" r="r" b="b"/>
              <a:pathLst>
                <a:path w="431165" h="8890">
                  <a:moveTo>
                    <a:pt x="430824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412950" y="8889"/>
                  </a:lnTo>
                  <a:lnTo>
                    <a:pt x="430824" y="0"/>
                  </a:lnTo>
                  <a:close/>
                </a:path>
              </a:pathLst>
            </a:custGeom>
            <a:solidFill>
              <a:srgbClr val="0095C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0" y="787400"/>
              <a:ext cx="413384" cy="10160"/>
            </a:xfrm>
            <a:custGeom>
              <a:avLst/>
              <a:gdLst/>
              <a:ahLst/>
              <a:cxnLst/>
              <a:rect l="l" t="t" r="r" b="b"/>
              <a:pathLst>
                <a:path w="413384" h="10159">
                  <a:moveTo>
                    <a:pt x="41295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392523" y="10160"/>
                  </a:lnTo>
                  <a:lnTo>
                    <a:pt x="412950" y="0"/>
                  </a:lnTo>
                  <a:close/>
                </a:path>
              </a:pathLst>
            </a:custGeom>
            <a:solidFill>
              <a:srgbClr val="0094C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0" y="796290"/>
              <a:ext cx="395605" cy="10160"/>
            </a:xfrm>
            <a:custGeom>
              <a:avLst/>
              <a:gdLst/>
              <a:ahLst/>
              <a:cxnLst/>
              <a:rect l="l" t="t" r="r" b="b"/>
              <a:pathLst>
                <a:path w="395605" h="10159">
                  <a:moveTo>
                    <a:pt x="395076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374650" y="10160"/>
                  </a:lnTo>
                  <a:lnTo>
                    <a:pt x="395076" y="0"/>
                  </a:lnTo>
                  <a:close/>
                </a:path>
              </a:pathLst>
            </a:custGeom>
            <a:solidFill>
              <a:srgbClr val="0093C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0" y="805179"/>
              <a:ext cx="375920" cy="10160"/>
            </a:xfrm>
            <a:custGeom>
              <a:avLst/>
              <a:gdLst/>
              <a:ahLst/>
              <a:cxnLst/>
              <a:rect l="l" t="t" r="r" b="b"/>
              <a:pathLst>
                <a:path w="375920" h="10159">
                  <a:moveTo>
                    <a:pt x="37592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10160"/>
                  </a:lnTo>
                  <a:lnTo>
                    <a:pt x="366801" y="10160"/>
                  </a:lnTo>
                  <a:lnTo>
                    <a:pt x="366801" y="1270"/>
                  </a:lnTo>
                  <a:lnTo>
                    <a:pt x="375920" y="1270"/>
                  </a:lnTo>
                  <a:lnTo>
                    <a:pt x="375920" y="0"/>
                  </a:lnTo>
                  <a:close/>
                </a:path>
              </a:pathLst>
            </a:custGeom>
            <a:solidFill>
              <a:srgbClr val="0092B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0" y="814070"/>
              <a:ext cx="361315" cy="10160"/>
            </a:xfrm>
            <a:custGeom>
              <a:avLst/>
              <a:gdLst/>
              <a:ahLst/>
              <a:cxnLst/>
              <a:rect l="l" t="t" r="r" b="b"/>
              <a:pathLst>
                <a:path w="361315" h="10159">
                  <a:moveTo>
                    <a:pt x="361212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343296" y="10159"/>
                  </a:lnTo>
                  <a:lnTo>
                    <a:pt x="361212" y="0"/>
                  </a:lnTo>
                  <a:close/>
                </a:path>
              </a:pathLst>
            </a:custGeom>
            <a:solidFill>
              <a:srgbClr val="0091B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0" y="824229"/>
              <a:ext cx="343535" cy="8890"/>
            </a:xfrm>
            <a:custGeom>
              <a:avLst/>
              <a:gdLst/>
              <a:ahLst/>
              <a:cxnLst/>
              <a:rect l="l" t="t" r="r" b="b"/>
              <a:pathLst>
                <a:path w="343535" h="8890">
                  <a:moveTo>
                    <a:pt x="343296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327619" y="8890"/>
                  </a:lnTo>
                  <a:lnTo>
                    <a:pt x="343296" y="0"/>
                  </a:lnTo>
                  <a:close/>
                </a:path>
              </a:pathLst>
            </a:custGeom>
            <a:solidFill>
              <a:srgbClr val="0090B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0" y="833120"/>
              <a:ext cx="327660" cy="10160"/>
            </a:xfrm>
            <a:custGeom>
              <a:avLst/>
              <a:gdLst/>
              <a:ahLst/>
              <a:cxnLst/>
              <a:rect l="l" t="t" r="r" b="b"/>
              <a:pathLst>
                <a:path w="327660" h="10159">
                  <a:moveTo>
                    <a:pt x="327619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309702" y="10159"/>
                  </a:lnTo>
                  <a:lnTo>
                    <a:pt x="327619" y="0"/>
                  </a:lnTo>
                  <a:close/>
                </a:path>
              </a:pathLst>
            </a:custGeom>
            <a:solidFill>
              <a:srgbClr val="008FB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0" y="842009"/>
              <a:ext cx="312420" cy="10160"/>
            </a:xfrm>
            <a:custGeom>
              <a:avLst/>
              <a:gdLst/>
              <a:ahLst/>
              <a:cxnLst/>
              <a:rect l="l" t="t" r="r" b="b"/>
              <a:pathLst>
                <a:path w="312420" h="10159">
                  <a:moveTo>
                    <a:pt x="311942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94025" y="10160"/>
                  </a:lnTo>
                  <a:lnTo>
                    <a:pt x="311942" y="0"/>
                  </a:lnTo>
                  <a:close/>
                </a:path>
              </a:pathLst>
            </a:custGeom>
            <a:solidFill>
              <a:srgbClr val="008EB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0" y="850900"/>
              <a:ext cx="296545" cy="10160"/>
            </a:xfrm>
            <a:custGeom>
              <a:avLst/>
              <a:gdLst/>
              <a:ahLst/>
              <a:cxnLst/>
              <a:rect l="l" t="t" r="r" b="b"/>
              <a:pathLst>
                <a:path w="296545" h="10159">
                  <a:moveTo>
                    <a:pt x="296265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78348" y="10160"/>
                  </a:lnTo>
                  <a:lnTo>
                    <a:pt x="296265" y="0"/>
                  </a:lnTo>
                  <a:close/>
                </a:path>
              </a:pathLst>
            </a:custGeom>
            <a:solidFill>
              <a:srgbClr val="008DB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0" y="859790"/>
              <a:ext cx="280670" cy="10160"/>
            </a:xfrm>
            <a:custGeom>
              <a:avLst/>
              <a:gdLst/>
              <a:ahLst/>
              <a:cxnLst/>
              <a:rect l="l" t="t" r="r" b="b"/>
              <a:pathLst>
                <a:path w="280670" h="10159">
                  <a:moveTo>
                    <a:pt x="28058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62671" y="10160"/>
                  </a:lnTo>
                  <a:lnTo>
                    <a:pt x="280588" y="0"/>
                  </a:lnTo>
                  <a:close/>
                </a:path>
              </a:pathLst>
            </a:custGeom>
            <a:solidFill>
              <a:srgbClr val="008CB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0" y="869950"/>
              <a:ext cx="262890" cy="8890"/>
            </a:xfrm>
            <a:custGeom>
              <a:avLst/>
              <a:gdLst/>
              <a:ahLst/>
              <a:cxnLst/>
              <a:rect l="l" t="t" r="r" b="b"/>
              <a:pathLst>
                <a:path w="262890" h="8890">
                  <a:moveTo>
                    <a:pt x="262671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246994" y="8889"/>
                  </a:lnTo>
                  <a:lnTo>
                    <a:pt x="262671" y="0"/>
                  </a:lnTo>
                  <a:close/>
                </a:path>
              </a:pathLst>
            </a:custGeom>
            <a:solidFill>
              <a:srgbClr val="008BB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0" y="878840"/>
              <a:ext cx="246994" cy="149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9" name="object 149"/>
          <p:cNvGrpSpPr/>
          <p:nvPr/>
        </p:nvGrpSpPr>
        <p:grpSpPr>
          <a:xfrm>
            <a:off x="0" y="0"/>
            <a:ext cx="9144000" cy="850900"/>
            <a:chOff x="0" y="0"/>
            <a:chExt cx="9144000" cy="850900"/>
          </a:xfrm>
        </p:grpSpPr>
        <p:sp>
          <p:nvSpPr>
            <p:cNvPr id="150" name="object 150"/>
            <p:cNvSpPr/>
            <p:nvPr/>
          </p:nvSpPr>
          <p:spPr>
            <a:xfrm>
              <a:off x="4403318" y="0"/>
              <a:ext cx="4740910" cy="17780"/>
            </a:xfrm>
            <a:custGeom>
              <a:avLst/>
              <a:gdLst/>
              <a:ahLst/>
              <a:cxnLst/>
              <a:rect l="l" t="t" r="r" b="b"/>
              <a:pathLst>
                <a:path w="4740909" h="17780">
                  <a:moveTo>
                    <a:pt x="4740681" y="0"/>
                  </a:moveTo>
                  <a:lnTo>
                    <a:pt x="0" y="0"/>
                  </a:lnTo>
                  <a:lnTo>
                    <a:pt x="14541" y="5080"/>
                  </a:lnTo>
                  <a:lnTo>
                    <a:pt x="50914" y="17780"/>
                  </a:lnTo>
                  <a:lnTo>
                    <a:pt x="4740681" y="17780"/>
                  </a:lnTo>
                  <a:lnTo>
                    <a:pt x="4740681" y="5080"/>
                  </a:lnTo>
                  <a:lnTo>
                    <a:pt x="4740681" y="3810"/>
                  </a:lnTo>
                  <a:lnTo>
                    <a:pt x="4740681" y="0"/>
                  </a:lnTo>
                  <a:close/>
                </a:path>
              </a:pathLst>
            </a:custGeom>
            <a:solidFill>
              <a:srgbClr val="009AE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4450599" y="16509"/>
              <a:ext cx="4693920" cy="13970"/>
            </a:xfrm>
            <a:custGeom>
              <a:avLst/>
              <a:gdLst/>
              <a:ahLst/>
              <a:cxnLst/>
              <a:rect l="l" t="t" r="r" b="b"/>
              <a:pathLst>
                <a:path w="4693920" h="13970">
                  <a:moveTo>
                    <a:pt x="4693400" y="0"/>
                  </a:moveTo>
                  <a:lnTo>
                    <a:pt x="0" y="0"/>
                  </a:lnTo>
                  <a:lnTo>
                    <a:pt x="40005" y="13970"/>
                  </a:lnTo>
                  <a:lnTo>
                    <a:pt x="4693400" y="13970"/>
                  </a:lnTo>
                  <a:lnTo>
                    <a:pt x="4693400" y="0"/>
                  </a:lnTo>
                  <a:close/>
                </a:path>
              </a:pathLst>
            </a:custGeom>
            <a:solidFill>
              <a:srgbClr val="009AE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4490604" y="30480"/>
              <a:ext cx="4653915" cy="13970"/>
            </a:xfrm>
            <a:custGeom>
              <a:avLst/>
              <a:gdLst/>
              <a:ahLst/>
              <a:cxnLst/>
              <a:rect l="l" t="t" r="r" b="b"/>
              <a:pathLst>
                <a:path w="4653915" h="13970">
                  <a:moveTo>
                    <a:pt x="4653395" y="0"/>
                  </a:moveTo>
                  <a:lnTo>
                    <a:pt x="0" y="0"/>
                  </a:lnTo>
                  <a:lnTo>
                    <a:pt x="40005" y="13970"/>
                  </a:lnTo>
                  <a:lnTo>
                    <a:pt x="4653395" y="13970"/>
                  </a:lnTo>
                  <a:lnTo>
                    <a:pt x="4653395" y="0"/>
                  </a:lnTo>
                  <a:close/>
                </a:path>
              </a:pathLst>
            </a:custGeom>
            <a:solidFill>
              <a:srgbClr val="009BE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4526972" y="43180"/>
              <a:ext cx="4617085" cy="13970"/>
            </a:xfrm>
            <a:custGeom>
              <a:avLst/>
              <a:gdLst/>
              <a:ahLst/>
              <a:cxnLst/>
              <a:rect l="l" t="t" r="r" b="b"/>
              <a:pathLst>
                <a:path w="4617084" h="13969">
                  <a:moveTo>
                    <a:pt x="4617027" y="0"/>
                  </a:moveTo>
                  <a:lnTo>
                    <a:pt x="0" y="0"/>
                  </a:lnTo>
                  <a:lnTo>
                    <a:pt x="14547" y="5079"/>
                  </a:lnTo>
                  <a:lnTo>
                    <a:pt x="43798" y="13970"/>
                  </a:lnTo>
                  <a:lnTo>
                    <a:pt x="4617027" y="13970"/>
                  </a:lnTo>
                  <a:lnTo>
                    <a:pt x="4617027" y="0"/>
                  </a:lnTo>
                  <a:close/>
                </a:path>
              </a:pathLst>
            </a:custGeom>
            <a:solidFill>
              <a:srgbClr val="009BE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4566592" y="55880"/>
              <a:ext cx="4577715" cy="13970"/>
            </a:xfrm>
            <a:custGeom>
              <a:avLst/>
              <a:gdLst/>
              <a:ahLst/>
              <a:cxnLst/>
              <a:rect l="l" t="t" r="r" b="b"/>
              <a:pathLst>
                <a:path w="4577715" h="13969">
                  <a:moveTo>
                    <a:pt x="4577407" y="0"/>
                  </a:moveTo>
                  <a:lnTo>
                    <a:pt x="0" y="0"/>
                  </a:lnTo>
                  <a:lnTo>
                    <a:pt x="45965" y="13970"/>
                  </a:lnTo>
                  <a:lnTo>
                    <a:pt x="4577407" y="13970"/>
                  </a:lnTo>
                  <a:lnTo>
                    <a:pt x="4577407" y="0"/>
                  </a:lnTo>
                  <a:close/>
                </a:path>
              </a:pathLst>
            </a:custGeom>
            <a:solidFill>
              <a:srgbClr val="009BE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4608379" y="68580"/>
              <a:ext cx="4535805" cy="13970"/>
            </a:xfrm>
            <a:custGeom>
              <a:avLst/>
              <a:gdLst/>
              <a:ahLst/>
              <a:cxnLst/>
              <a:rect l="l" t="t" r="r" b="b"/>
              <a:pathLst>
                <a:path w="4535805" h="13969">
                  <a:moveTo>
                    <a:pt x="4535620" y="0"/>
                  </a:moveTo>
                  <a:lnTo>
                    <a:pt x="0" y="0"/>
                  </a:lnTo>
                  <a:lnTo>
                    <a:pt x="45965" y="13970"/>
                  </a:lnTo>
                  <a:lnTo>
                    <a:pt x="4535620" y="13970"/>
                  </a:lnTo>
                  <a:lnTo>
                    <a:pt x="4535620" y="0"/>
                  </a:lnTo>
                  <a:close/>
                </a:path>
              </a:pathLst>
            </a:custGeom>
            <a:solidFill>
              <a:srgbClr val="009CD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4650166" y="81280"/>
              <a:ext cx="4493895" cy="13970"/>
            </a:xfrm>
            <a:custGeom>
              <a:avLst/>
              <a:gdLst/>
              <a:ahLst/>
              <a:cxnLst/>
              <a:rect l="l" t="t" r="r" b="b"/>
              <a:pathLst>
                <a:path w="4493895" h="13969">
                  <a:moveTo>
                    <a:pt x="4493833" y="0"/>
                  </a:moveTo>
                  <a:lnTo>
                    <a:pt x="0" y="0"/>
                  </a:lnTo>
                  <a:lnTo>
                    <a:pt x="45965" y="13970"/>
                  </a:lnTo>
                  <a:lnTo>
                    <a:pt x="4493833" y="13970"/>
                  </a:lnTo>
                  <a:lnTo>
                    <a:pt x="4493833" y="0"/>
                  </a:lnTo>
                  <a:close/>
                </a:path>
              </a:pathLst>
            </a:custGeom>
            <a:solidFill>
              <a:srgbClr val="009CD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4696132" y="95250"/>
              <a:ext cx="4448175" cy="13970"/>
            </a:xfrm>
            <a:custGeom>
              <a:avLst/>
              <a:gdLst/>
              <a:ahLst/>
              <a:cxnLst/>
              <a:rect l="l" t="t" r="r" b="b"/>
              <a:pathLst>
                <a:path w="4448175" h="13969">
                  <a:moveTo>
                    <a:pt x="4447867" y="0"/>
                  </a:moveTo>
                  <a:lnTo>
                    <a:pt x="0" y="0"/>
                  </a:lnTo>
                  <a:lnTo>
                    <a:pt x="45965" y="13970"/>
                  </a:lnTo>
                  <a:lnTo>
                    <a:pt x="4447867" y="13970"/>
                  </a:lnTo>
                  <a:lnTo>
                    <a:pt x="4447867" y="0"/>
                  </a:lnTo>
                  <a:close/>
                </a:path>
              </a:pathLst>
            </a:custGeom>
            <a:solidFill>
              <a:srgbClr val="009DD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4737919" y="107950"/>
              <a:ext cx="4406265" cy="13970"/>
            </a:xfrm>
            <a:custGeom>
              <a:avLst/>
              <a:gdLst/>
              <a:ahLst/>
              <a:cxnLst/>
              <a:rect l="l" t="t" r="r" b="b"/>
              <a:pathLst>
                <a:path w="4406265" h="13969">
                  <a:moveTo>
                    <a:pt x="4406080" y="0"/>
                  </a:moveTo>
                  <a:lnTo>
                    <a:pt x="0" y="0"/>
                  </a:lnTo>
                  <a:lnTo>
                    <a:pt x="45965" y="13970"/>
                  </a:lnTo>
                  <a:lnTo>
                    <a:pt x="4406080" y="13970"/>
                  </a:lnTo>
                  <a:lnTo>
                    <a:pt x="4406080" y="0"/>
                  </a:lnTo>
                  <a:close/>
                </a:path>
              </a:pathLst>
            </a:custGeom>
            <a:solidFill>
              <a:srgbClr val="009DD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4779706" y="120650"/>
              <a:ext cx="4364355" cy="13970"/>
            </a:xfrm>
            <a:custGeom>
              <a:avLst/>
              <a:gdLst/>
              <a:ahLst/>
              <a:cxnLst/>
              <a:rect l="l" t="t" r="r" b="b"/>
              <a:pathLst>
                <a:path w="4364355" h="13969">
                  <a:moveTo>
                    <a:pt x="4364293" y="0"/>
                  </a:moveTo>
                  <a:lnTo>
                    <a:pt x="0" y="0"/>
                  </a:lnTo>
                  <a:lnTo>
                    <a:pt x="20893" y="6350"/>
                  </a:lnTo>
                  <a:lnTo>
                    <a:pt x="48423" y="13970"/>
                  </a:lnTo>
                  <a:lnTo>
                    <a:pt x="4364293" y="13970"/>
                  </a:lnTo>
                  <a:lnTo>
                    <a:pt x="4364293" y="0"/>
                  </a:lnTo>
                  <a:close/>
                </a:path>
              </a:pathLst>
            </a:custGeom>
            <a:solidFill>
              <a:srgbClr val="009DD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4823542" y="133350"/>
              <a:ext cx="4320540" cy="13970"/>
            </a:xfrm>
            <a:custGeom>
              <a:avLst/>
              <a:gdLst/>
              <a:ahLst/>
              <a:cxnLst/>
              <a:rect l="l" t="t" r="r" b="b"/>
              <a:pathLst>
                <a:path w="4320540" h="13969">
                  <a:moveTo>
                    <a:pt x="4320458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4320458" y="13970"/>
                  </a:lnTo>
                  <a:lnTo>
                    <a:pt x="4320458" y="0"/>
                  </a:lnTo>
                  <a:close/>
                </a:path>
              </a:pathLst>
            </a:custGeom>
            <a:solidFill>
              <a:srgbClr val="009ED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4869425" y="146050"/>
              <a:ext cx="4274820" cy="13970"/>
            </a:xfrm>
            <a:custGeom>
              <a:avLst/>
              <a:gdLst/>
              <a:ahLst/>
              <a:cxnLst/>
              <a:rect l="l" t="t" r="r" b="b"/>
              <a:pathLst>
                <a:path w="4274820" h="13969">
                  <a:moveTo>
                    <a:pt x="4274574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4274574" y="13970"/>
                  </a:lnTo>
                  <a:lnTo>
                    <a:pt x="4274574" y="0"/>
                  </a:lnTo>
                  <a:close/>
                </a:path>
              </a:pathLst>
            </a:custGeom>
            <a:solidFill>
              <a:srgbClr val="009ED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4919898" y="160020"/>
              <a:ext cx="4224655" cy="13970"/>
            </a:xfrm>
            <a:custGeom>
              <a:avLst/>
              <a:gdLst/>
              <a:ahLst/>
              <a:cxnLst/>
              <a:rect l="l" t="t" r="r" b="b"/>
              <a:pathLst>
                <a:path w="4224655" h="13969">
                  <a:moveTo>
                    <a:pt x="4224101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4224101" y="13970"/>
                  </a:lnTo>
                  <a:lnTo>
                    <a:pt x="4224101" y="0"/>
                  </a:lnTo>
                  <a:close/>
                </a:path>
              </a:pathLst>
            </a:custGeom>
            <a:solidFill>
              <a:srgbClr val="009ED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4965781" y="172720"/>
              <a:ext cx="4178300" cy="13970"/>
            </a:xfrm>
            <a:custGeom>
              <a:avLst/>
              <a:gdLst/>
              <a:ahLst/>
              <a:cxnLst/>
              <a:rect l="l" t="t" r="r" b="b"/>
              <a:pathLst>
                <a:path w="4178300" h="13969">
                  <a:moveTo>
                    <a:pt x="4178218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4178218" y="13970"/>
                  </a:lnTo>
                  <a:lnTo>
                    <a:pt x="4178218" y="0"/>
                  </a:lnTo>
                  <a:close/>
                </a:path>
              </a:pathLst>
            </a:custGeom>
            <a:solidFill>
              <a:srgbClr val="009FD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5011665" y="185420"/>
              <a:ext cx="4132579" cy="13970"/>
            </a:xfrm>
            <a:custGeom>
              <a:avLst/>
              <a:gdLst/>
              <a:ahLst/>
              <a:cxnLst/>
              <a:rect l="l" t="t" r="r" b="b"/>
              <a:pathLst>
                <a:path w="4132579" h="13969">
                  <a:moveTo>
                    <a:pt x="4132334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4101085" y="13970"/>
                  </a:lnTo>
                  <a:lnTo>
                    <a:pt x="4132334" y="5079"/>
                  </a:lnTo>
                  <a:lnTo>
                    <a:pt x="4132334" y="0"/>
                  </a:lnTo>
                  <a:close/>
                </a:path>
              </a:pathLst>
            </a:custGeom>
            <a:solidFill>
              <a:srgbClr val="009FD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5057549" y="198120"/>
              <a:ext cx="4060190" cy="13970"/>
            </a:xfrm>
            <a:custGeom>
              <a:avLst/>
              <a:gdLst/>
              <a:ahLst/>
              <a:cxnLst/>
              <a:rect l="l" t="t" r="r" b="b"/>
              <a:pathLst>
                <a:path w="4060190" h="13970">
                  <a:moveTo>
                    <a:pt x="4059666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4010561" y="13970"/>
                  </a:lnTo>
                  <a:lnTo>
                    <a:pt x="4059666" y="0"/>
                  </a:lnTo>
                  <a:close/>
                </a:path>
              </a:pathLst>
            </a:custGeom>
            <a:solidFill>
              <a:srgbClr val="00A0D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5103433" y="210820"/>
              <a:ext cx="3969385" cy="13970"/>
            </a:xfrm>
            <a:custGeom>
              <a:avLst/>
              <a:gdLst/>
              <a:ahLst/>
              <a:cxnLst/>
              <a:rect l="l" t="t" r="r" b="b"/>
              <a:pathLst>
                <a:path w="3969384" h="13970">
                  <a:moveTo>
                    <a:pt x="3969141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3920037" y="13970"/>
                  </a:lnTo>
                  <a:lnTo>
                    <a:pt x="3969141" y="0"/>
                  </a:lnTo>
                  <a:close/>
                </a:path>
              </a:pathLst>
            </a:custGeom>
            <a:solidFill>
              <a:srgbClr val="00A0D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5153905" y="224790"/>
              <a:ext cx="3869690" cy="13970"/>
            </a:xfrm>
            <a:custGeom>
              <a:avLst/>
              <a:gdLst/>
              <a:ahLst/>
              <a:cxnLst/>
              <a:rect l="l" t="t" r="r" b="b"/>
              <a:pathLst>
                <a:path w="3869690" h="13970">
                  <a:moveTo>
                    <a:pt x="3869564" y="0"/>
                  </a:moveTo>
                  <a:lnTo>
                    <a:pt x="0" y="0"/>
                  </a:lnTo>
                  <a:lnTo>
                    <a:pt x="50472" y="13969"/>
                  </a:lnTo>
                  <a:lnTo>
                    <a:pt x="3820460" y="13969"/>
                  </a:lnTo>
                  <a:lnTo>
                    <a:pt x="3869564" y="0"/>
                  </a:lnTo>
                  <a:close/>
                </a:path>
              </a:pathLst>
            </a:custGeom>
            <a:solidFill>
              <a:srgbClr val="00A0D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5199789" y="237490"/>
              <a:ext cx="3779520" cy="13970"/>
            </a:xfrm>
            <a:custGeom>
              <a:avLst/>
              <a:gdLst/>
              <a:ahLst/>
              <a:cxnLst/>
              <a:rect l="l" t="t" r="r" b="b"/>
              <a:pathLst>
                <a:path w="3779520" h="13970">
                  <a:moveTo>
                    <a:pt x="3779040" y="0"/>
                  </a:moveTo>
                  <a:lnTo>
                    <a:pt x="0" y="0"/>
                  </a:lnTo>
                  <a:lnTo>
                    <a:pt x="50472" y="13969"/>
                  </a:lnTo>
                  <a:lnTo>
                    <a:pt x="3729935" y="13969"/>
                  </a:lnTo>
                  <a:lnTo>
                    <a:pt x="3779040" y="0"/>
                  </a:lnTo>
                  <a:close/>
                </a:path>
              </a:pathLst>
            </a:custGeom>
            <a:solidFill>
              <a:srgbClr val="00A1D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5245673" y="250190"/>
              <a:ext cx="3688715" cy="13970"/>
            </a:xfrm>
            <a:custGeom>
              <a:avLst/>
              <a:gdLst/>
              <a:ahLst/>
              <a:cxnLst/>
              <a:rect l="l" t="t" r="r" b="b"/>
              <a:pathLst>
                <a:path w="3688715" h="13970">
                  <a:moveTo>
                    <a:pt x="3688516" y="0"/>
                  </a:moveTo>
                  <a:lnTo>
                    <a:pt x="0" y="0"/>
                  </a:lnTo>
                  <a:lnTo>
                    <a:pt x="50472" y="13969"/>
                  </a:lnTo>
                  <a:lnTo>
                    <a:pt x="3639411" y="13969"/>
                  </a:lnTo>
                  <a:lnTo>
                    <a:pt x="3688516" y="0"/>
                  </a:lnTo>
                  <a:close/>
                </a:path>
              </a:pathLst>
            </a:custGeom>
            <a:solidFill>
              <a:srgbClr val="00A1D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5291557" y="262890"/>
              <a:ext cx="3598545" cy="13970"/>
            </a:xfrm>
            <a:custGeom>
              <a:avLst/>
              <a:gdLst/>
              <a:ahLst/>
              <a:cxnLst/>
              <a:rect l="l" t="t" r="r" b="b"/>
              <a:pathLst>
                <a:path w="3598545" h="13970">
                  <a:moveTo>
                    <a:pt x="3597991" y="0"/>
                  </a:moveTo>
                  <a:lnTo>
                    <a:pt x="0" y="0"/>
                  </a:lnTo>
                  <a:lnTo>
                    <a:pt x="50472" y="13969"/>
                  </a:lnTo>
                  <a:lnTo>
                    <a:pt x="3548887" y="13969"/>
                  </a:lnTo>
                  <a:lnTo>
                    <a:pt x="3597991" y="0"/>
                  </a:lnTo>
                  <a:close/>
                </a:path>
              </a:pathLst>
            </a:custGeom>
            <a:solidFill>
              <a:srgbClr val="00A1D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5337441" y="275590"/>
              <a:ext cx="3507740" cy="13970"/>
            </a:xfrm>
            <a:custGeom>
              <a:avLst/>
              <a:gdLst/>
              <a:ahLst/>
              <a:cxnLst/>
              <a:rect l="l" t="t" r="r" b="b"/>
              <a:pathLst>
                <a:path w="3507740" h="13970">
                  <a:moveTo>
                    <a:pt x="3507467" y="0"/>
                  </a:moveTo>
                  <a:lnTo>
                    <a:pt x="0" y="0"/>
                  </a:lnTo>
                  <a:lnTo>
                    <a:pt x="50472" y="13969"/>
                  </a:lnTo>
                  <a:lnTo>
                    <a:pt x="3458362" y="13969"/>
                  </a:lnTo>
                  <a:lnTo>
                    <a:pt x="3507467" y="0"/>
                  </a:lnTo>
                  <a:close/>
                </a:path>
              </a:pathLst>
            </a:custGeom>
            <a:solidFill>
              <a:srgbClr val="00A2C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5387913" y="289559"/>
              <a:ext cx="3408045" cy="13970"/>
            </a:xfrm>
            <a:custGeom>
              <a:avLst/>
              <a:gdLst/>
              <a:ahLst/>
              <a:cxnLst/>
              <a:rect l="l" t="t" r="r" b="b"/>
              <a:pathLst>
                <a:path w="3408045" h="13970">
                  <a:moveTo>
                    <a:pt x="3407890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3358786" y="13970"/>
                  </a:lnTo>
                  <a:lnTo>
                    <a:pt x="3407890" y="0"/>
                  </a:lnTo>
                  <a:close/>
                </a:path>
              </a:pathLst>
            </a:custGeom>
            <a:solidFill>
              <a:srgbClr val="00A2C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5433797" y="302259"/>
              <a:ext cx="3317875" cy="13970"/>
            </a:xfrm>
            <a:custGeom>
              <a:avLst/>
              <a:gdLst/>
              <a:ahLst/>
              <a:cxnLst/>
              <a:rect l="l" t="t" r="r" b="b"/>
              <a:pathLst>
                <a:path w="3317875" h="13970">
                  <a:moveTo>
                    <a:pt x="3317366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3268261" y="13970"/>
                  </a:lnTo>
                  <a:lnTo>
                    <a:pt x="3317366" y="0"/>
                  </a:lnTo>
                  <a:close/>
                </a:path>
              </a:pathLst>
            </a:custGeom>
            <a:solidFill>
              <a:srgbClr val="00A3C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5479669" y="314959"/>
              <a:ext cx="3227070" cy="26670"/>
            </a:xfrm>
            <a:custGeom>
              <a:avLst/>
              <a:gdLst/>
              <a:ahLst/>
              <a:cxnLst/>
              <a:rect l="l" t="t" r="r" b="b"/>
              <a:pathLst>
                <a:path w="3227070" h="26670">
                  <a:moveTo>
                    <a:pt x="3226854" y="0"/>
                  </a:moveTo>
                  <a:lnTo>
                    <a:pt x="0" y="0"/>
                  </a:lnTo>
                  <a:lnTo>
                    <a:pt x="32131" y="8890"/>
                  </a:lnTo>
                  <a:lnTo>
                    <a:pt x="49161" y="12700"/>
                  </a:lnTo>
                  <a:lnTo>
                    <a:pt x="54838" y="13970"/>
                  </a:lnTo>
                  <a:lnTo>
                    <a:pt x="111633" y="26670"/>
                  </a:lnTo>
                  <a:lnTo>
                    <a:pt x="3133102" y="26670"/>
                  </a:lnTo>
                  <a:lnTo>
                    <a:pt x="3177743" y="13970"/>
                  </a:lnTo>
                  <a:lnTo>
                    <a:pt x="3182213" y="12700"/>
                  </a:lnTo>
                  <a:lnTo>
                    <a:pt x="3226854" y="0"/>
                  </a:lnTo>
                  <a:close/>
                </a:path>
              </a:pathLst>
            </a:custGeom>
            <a:solidFill>
              <a:srgbClr val="00A3C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5585629" y="340359"/>
              <a:ext cx="3032125" cy="13970"/>
            </a:xfrm>
            <a:custGeom>
              <a:avLst/>
              <a:gdLst/>
              <a:ahLst/>
              <a:cxnLst/>
              <a:rect l="l" t="t" r="r" b="b"/>
              <a:pathLst>
                <a:path w="3032125" h="13970">
                  <a:moveTo>
                    <a:pt x="3031612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982507" y="13970"/>
                  </a:lnTo>
                  <a:lnTo>
                    <a:pt x="3031612" y="0"/>
                  </a:lnTo>
                  <a:close/>
                </a:path>
              </a:pathLst>
            </a:custGeom>
            <a:solidFill>
              <a:srgbClr val="00A4C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5648101" y="354329"/>
              <a:ext cx="2920365" cy="13970"/>
            </a:xfrm>
            <a:custGeom>
              <a:avLst/>
              <a:gdLst/>
              <a:ahLst/>
              <a:cxnLst/>
              <a:rect l="l" t="t" r="r" b="b"/>
              <a:pathLst>
                <a:path w="2920365" h="13970">
                  <a:moveTo>
                    <a:pt x="2920036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870931" y="13970"/>
                  </a:lnTo>
                  <a:lnTo>
                    <a:pt x="2920036" y="0"/>
                  </a:lnTo>
                  <a:close/>
                </a:path>
              </a:pathLst>
            </a:custGeom>
            <a:solidFill>
              <a:srgbClr val="00A4C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5704893" y="367029"/>
              <a:ext cx="2818765" cy="13970"/>
            </a:xfrm>
            <a:custGeom>
              <a:avLst/>
              <a:gdLst/>
              <a:ahLst/>
              <a:cxnLst/>
              <a:rect l="l" t="t" r="r" b="b"/>
              <a:pathLst>
                <a:path w="2818765" h="13970">
                  <a:moveTo>
                    <a:pt x="2818603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769498" y="13970"/>
                  </a:lnTo>
                  <a:lnTo>
                    <a:pt x="2818603" y="0"/>
                  </a:lnTo>
                  <a:close/>
                </a:path>
              </a:pathLst>
            </a:custGeom>
            <a:solidFill>
              <a:srgbClr val="00A4C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5761685" y="379729"/>
              <a:ext cx="2717165" cy="13970"/>
            </a:xfrm>
            <a:custGeom>
              <a:avLst/>
              <a:gdLst/>
              <a:ahLst/>
              <a:cxnLst/>
              <a:rect l="l" t="t" r="r" b="b"/>
              <a:pathLst>
                <a:path w="2717165" h="13970">
                  <a:moveTo>
                    <a:pt x="2717170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668066" y="13970"/>
                  </a:lnTo>
                  <a:lnTo>
                    <a:pt x="2717170" y="0"/>
                  </a:lnTo>
                  <a:close/>
                </a:path>
              </a:pathLst>
            </a:custGeom>
            <a:solidFill>
              <a:srgbClr val="00A5C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5818478" y="392429"/>
              <a:ext cx="2616200" cy="13970"/>
            </a:xfrm>
            <a:custGeom>
              <a:avLst/>
              <a:gdLst/>
              <a:ahLst/>
              <a:cxnLst/>
              <a:rect l="l" t="t" r="r" b="b"/>
              <a:pathLst>
                <a:path w="2616200" h="13970">
                  <a:moveTo>
                    <a:pt x="2615737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566633" y="13970"/>
                  </a:lnTo>
                  <a:lnTo>
                    <a:pt x="2615737" y="0"/>
                  </a:lnTo>
                  <a:close/>
                </a:path>
              </a:pathLst>
            </a:custGeom>
            <a:solidFill>
              <a:srgbClr val="00A5C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5875270" y="405129"/>
              <a:ext cx="2514600" cy="15240"/>
            </a:xfrm>
            <a:custGeom>
              <a:avLst/>
              <a:gdLst/>
              <a:ahLst/>
              <a:cxnLst/>
              <a:rect l="l" t="t" r="r" b="b"/>
              <a:pathLst>
                <a:path w="2514600" h="15240">
                  <a:moveTo>
                    <a:pt x="2514305" y="0"/>
                  </a:moveTo>
                  <a:lnTo>
                    <a:pt x="0" y="0"/>
                  </a:lnTo>
                  <a:lnTo>
                    <a:pt x="68150" y="15240"/>
                  </a:lnTo>
                  <a:lnTo>
                    <a:pt x="2460736" y="15240"/>
                  </a:lnTo>
                  <a:lnTo>
                    <a:pt x="2514305" y="0"/>
                  </a:lnTo>
                  <a:close/>
                </a:path>
              </a:pathLst>
            </a:custGeom>
            <a:solidFill>
              <a:srgbClr val="00A6C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5937741" y="419100"/>
              <a:ext cx="2402840" cy="13970"/>
            </a:xfrm>
            <a:custGeom>
              <a:avLst/>
              <a:gdLst/>
              <a:ahLst/>
              <a:cxnLst/>
              <a:rect l="l" t="t" r="r" b="b"/>
              <a:pathLst>
                <a:path w="2402840" h="13970">
                  <a:moveTo>
                    <a:pt x="2402729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353624" y="13970"/>
                  </a:lnTo>
                  <a:lnTo>
                    <a:pt x="2402729" y="0"/>
                  </a:lnTo>
                  <a:close/>
                </a:path>
              </a:pathLst>
            </a:custGeom>
            <a:solidFill>
              <a:srgbClr val="00A6C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5994534" y="431800"/>
              <a:ext cx="2301875" cy="13970"/>
            </a:xfrm>
            <a:custGeom>
              <a:avLst/>
              <a:gdLst/>
              <a:ahLst/>
              <a:cxnLst/>
              <a:rect l="l" t="t" r="r" b="b"/>
              <a:pathLst>
                <a:path w="2301875" h="13970">
                  <a:moveTo>
                    <a:pt x="2301296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250916" y="13970"/>
                  </a:lnTo>
                  <a:lnTo>
                    <a:pt x="2256655" y="12700"/>
                  </a:lnTo>
                  <a:lnTo>
                    <a:pt x="2301296" y="0"/>
                  </a:lnTo>
                  <a:close/>
                </a:path>
              </a:pathLst>
            </a:custGeom>
            <a:solidFill>
              <a:srgbClr val="00A6C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6051326" y="444500"/>
              <a:ext cx="2200275" cy="13970"/>
            </a:xfrm>
            <a:custGeom>
              <a:avLst/>
              <a:gdLst/>
              <a:ahLst/>
              <a:cxnLst/>
              <a:rect l="l" t="t" r="r" b="b"/>
              <a:pathLst>
                <a:path w="2200275" h="13970">
                  <a:moveTo>
                    <a:pt x="2199863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136729" y="13970"/>
                  </a:lnTo>
                  <a:lnTo>
                    <a:pt x="2199863" y="0"/>
                  </a:lnTo>
                  <a:close/>
                </a:path>
              </a:pathLst>
            </a:custGeom>
            <a:solidFill>
              <a:srgbClr val="00A7C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6108118" y="457200"/>
              <a:ext cx="2085975" cy="13970"/>
            </a:xfrm>
            <a:custGeom>
              <a:avLst/>
              <a:gdLst/>
              <a:ahLst/>
              <a:cxnLst/>
              <a:rect l="l" t="t" r="r" b="b"/>
              <a:pathLst>
                <a:path w="2085975" h="13970">
                  <a:moveTo>
                    <a:pt x="2085677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022543" y="13970"/>
                  </a:lnTo>
                  <a:lnTo>
                    <a:pt x="2085677" y="0"/>
                  </a:lnTo>
                  <a:close/>
                </a:path>
              </a:pathLst>
            </a:custGeom>
            <a:solidFill>
              <a:srgbClr val="00A7C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6164910" y="469900"/>
              <a:ext cx="1971675" cy="15240"/>
            </a:xfrm>
            <a:custGeom>
              <a:avLst/>
              <a:gdLst/>
              <a:ahLst/>
              <a:cxnLst/>
              <a:rect l="l" t="t" r="r" b="b"/>
              <a:pathLst>
                <a:path w="1971675" h="15240">
                  <a:moveTo>
                    <a:pt x="1971490" y="0"/>
                  </a:moveTo>
                  <a:lnTo>
                    <a:pt x="0" y="0"/>
                  </a:lnTo>
                  <a:lnTo>
                    <a:pt x="68150" y="15239"/>
                  </a:lnTo>
                  <a:lnTo>
                    <a:pt x="1902617" y="15239"/>
                  </a:lnTo>
                  <a:lnTo>
                    <a:pt x="1971490" y="0"/>
                  </a:lnTo>
                  <a:close/>
                </a:path>
              </a:pathLst>
            </a:custGeom>
            <a:solidFill>
              <a:srgbClr val="00A7C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6227382" y="483869"/>
              <a:ext cx="1845945" cy="13970"/>
            </a:xfrm>
            <a:custGeom>
              <a:avLst/>
              <a:gdLst/>
              <a:ahLst/>
              <a:cxnLst/>
              <a:rect l="l" t="t" r="r" b="b"/>
              <a:pathLst>
                <a:path w="1845945" h="13970">
                  <a:moveTo>
                    <a:pt x="1845885" y="0"/>
                  </a:moveTo>
                  <a:lnTo>
                    <a:pt x="0" y="0"/>
                  </a:lnTo>
                  <a:lnTo>
                    <a:pt x="62471" y="13969"/>
                  </a:lnTo>
                  <a:lnTo>
                    <a:pt x="1782751" y="13969"/>
                  </a:lnTo>
                  <a:lnTo>
                    <a:pt x="1845885" y="0"/>
                  </a:lnTo>
                  <a:close/>
                </a:path>
              </a:pathLst>
            </a:custGeom>
            <a:solidFill>
              <a:srgbClr val="00A8B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6284174" y="496569"/>
              <a:ext cx="1732280" cy="13970"/>
            </a:xfrm>
            <a:custGeom>
              <a:avLst/>
              <a:gdLst/>
              <a:ahLst/>
              <a:cxnLst/>
              <a:rect l="l" t="t" r="r" b="b"/>
              <a:pathLst>
                <a:path w="1732279" h="13970">
                  <a:moveTo>
                    <a:pt x="1731699" y="0"/>
                  </a:moveTo>
                  <a:lnTo>
                    <a:pt x="0" y="0"/>
                  </a:lnTo>
                  <a:lnTo>
                    <a:pt x="34075" y="7619"/>
                  </a:lnTo>
                  <a:lnTo>
                    <a:pt x="72823" y="13969"/>
                  </a:lnTo>
                  <a:lnTo>
                    <a:pt x="1668565" y="13969"/>
                  </a:lnTo>
                  <a:lnTo>
                    <a:pt x="1731699" y="0"/>
                  </a:lnTo>
                  <a:close/>
                </a:path>
              </a:pathLst>
            </a:custGeom>
            <a:solidFill>
              <a:srgbClr val="00A8B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6349248" y="509269"/>
              <a:ext cx="1609725" cy="13970"/>
            </a:xfrm>
            <a:custGeom>
              <a:avLst/>
              <a:gdLst/>
              <a:ahLst/>
              <a:cxnLst/>
              <a:rect l="l" t="t" r="r" b="b"/>
              <a:pathLst>
                <a:path w="1609725" h="13970">
                  <a:moveTo>
                    <a:pt x="1609231" y="0"/>
                  </a:moveTo>
                  <a:lnTo>
                    <a:pt x="0" y="0"/>
                  </a:lnTo>
                  <a:lnTo>
                    <a:pt x="85245" y="13969"/>
                  </a:lnTo>
                  <a:lnTo>
                    <a:pt x="1528530" y="13969"/>
                  </a:lnTo>
                  <a:lnTo>
                    <a:pt x="1603491" y="1269"/>
                  </a:lnTo>
                  <a:lnTo>
                    <a:pt x="1609231" y="0"/>
                  </a:lnTo>
                  <a:close/>
                </a:path>
              </a:pathLst>
            </a:custGeom>
            <a:solidFill>
              <a:srgbClr val="00A9B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6426744" y="521969"/>
              <a:ext cx="1458595" cy="13970"/>
            </a:xfrm>
            <a:custGeom>
              <a:avLst/>
              <a:gdLst/>
              <a:ahLst/>
              <a:cxnLst/>
              <a:rect l="l" t="t" r="r" b="b"/>
              <a:pathLst>
                <a:path w="1458595" h="13970">
                  <a:moveTo>
                    <a:pt x="1458530" y="0"/>
                  </a:moveTo>
                  <a:lnTo>
                    <a:pt x="0" y="0"/>
                  </a:lnTo>
                  <a:lnTo>
                    <a:pt x="85245" y="13969"/>
                  </a:lnTo>
                  <a:lnTo>
                    <a:pt x="1376073" y="13969"/>
                  </a:lnTo>
                  <a:lnTo>
                    <a:pt x="1458530" y="0"/>
                  </a:lnTo>
                  <a:close/>
                </a:path>
              </a:pathLst>
            </a:custGeom>
            <a:solidFill>
              <a:srgbClr val="00A9B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6511990" y="535940"/>
              <a:ext cx="1290955" cy="13970"/>
            </a:xfrm>
            <a:custGeom>
              <a:avLst/>
              <a:gdLst/>
              <a:ahLst/>
              <a:cxnLst/>
              <a:rect l="l" t="t" r="r" b="b"/>
              <a:pathLst>
                <a:path w="1290954" h="13970">
                  <a:moveTo>
                    <a:pt x="1290828" y="0"/>
                  </a:moveTo>
                  <a:lnTo>
                    <a:pt x="0" y="0"/>
                  </a:lnTo>
                  <a:lnTo>
                    <a:pt x="85245" y="13970"/>
                  </a:lnTo>
                  <a:lnTo>
                    <a:pt x="1208371" y="13970"/>
                  </a:lnTo>
                  <a:lnTo>
                    <a:pt x="1290828" y="0"/>
                  </a:lnTo>
                  <a:close/>
                </a:path>
              </a:pathLst>
            </a:custGeom>
            <a:solidFill>
              <a:srgbClr val="00A9B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6589485" y="548640"/>
              <a:ext cx="1138555" cy="13970"/>
            </a:xfrm>
            <a:custGeom>
              <a:avLst/>
              <a:gdLst/>
              <a:ahLst/>
              <a:cxnLst/>
              <a:rect l="l" t="t" r="r" b="b"/>
              <a:pathLst>
                <a:path w="1138554" h="13970">
                  <a:moveTo>
                    <a:pt x="1138371" y="0"/>
                  </a:moveTo>
                  <a:lnTo>
                    <a:pt x="0" y="0"/>
                  </a:lnTo>
                  <a:lnTo>
                    <a:pt x="85245" y="13970"/>
                  </a:lnTo>
                  <a:lnTo>
                    <a:pt x="1055914" y="13970"/>
                  </a:lnTo>
                  <a:lnTo>
                    <a:pt x="1138371" y="0"/>
                  </a:lnTo>
                  <a:close/>
                </a:path>
              </a:pathLst>
            </a:custGeom>
            <a:solidFill>
              <a:srgbClr val="00AAB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6666981" y="561340"/>
              <a:ext cx="986155" cy="13970"/>
            </a:xfrm>
            <a:custGeom>
              <a:avLst/>
              <a:gdLst/>
              <a:ahLst/>
              <a:cxnLst/>
              <a:rect l="l" t="t" r="r" b="b"/>
              <a:pathLst>
                <a:path w="986154" h="13970">
                  <a:moveTo>
                    <a:pt x="985914" y="0"/>
                  </a:moveTo>
                  <a:lnTo>
                    <a:pt x="0" y="0"/>
                  </a:lnTo>
                  <a:lnTo>
                    <a:pt x="30998" y="5080"/>
                  </a:lnTo>
                  <a:lnTo>
                    <a:pt x="127306" y="13970"/>
                  </a:lnTo>
                  <a:lnTo>
                    <a:pt x="853450" y="13970"/>
                  </a:lnTo>
                  <a:lnTo>
                    <a:pt x="978418" y="1270"/>
                  </a:lnTo>
                  <a:lnTo>
                    <a:pt x="985914" y="0"/>
                  </a:lnTo>
                  <a:close/>
                </a:path>
              </a:pathLst>
            </a:custGeom>
            <a:solidFill>
              <a:srgbClr val="00AAB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6780530" y="574040"/>
              <a:ext cx="752475" cy="13970"/>
            </a:xfrm>
            <a:custGeom>
              <a:avLst/>
              <a:gdLst/>
              <a:ahLst/>
              <a:cxnLst/>
              <a:rect l="l" t="t" r="r" b="b"/>
              <a:pathLst>
                <a:path w="752475" h="13970">
                  <a:moveTo>
                    <a:pt x="752398" y="0"/>
                  </a:moveTo>
                  <a:lnTo>
                    <a:pt x="0" y="0"/>
                  </a:lnTo>
                  <a:lnTo>
                    <a:pt x="151341" y="13970"/>
                  </a:lnTo>
                  <a:lnTo>
                    <a:pt x="614934" y="13970"/>
                  </a:lnTo>
                  <a:lnTo>
                    <a:pt x="752398" y="0"/>
                  </a:lnTo>
                  <a:close/>
                </a:path>
              </a:pathLst>
            </a:custGeom>
            <a:solidFill>
              <a:srgbClr val="00AAB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6959384" y="586739"/>
              <a:ext cx="411480" cy="12700"/>
            </a:xfrm>
            <a:custGeom>
              <a:avLst/>
              <a:gdLst/>
              <a:ahLst/>
              <a:cxnLst/>
              <a:rect l="l" t="t" r="r" b="b"/>
              <a:pathLst>
                <a:path w="411479" h="12700">
                  <a:moveTo>
                    <a:pt x="41108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5029" y="7620"/>
                  </a:lnTo>
                  <a:lnTo>
                    <a:pt x="55029" y="10160"/>
                  </a:lnTo>
                  <a:lnTo>
                    <a:pt x="144360" y="10160"/>
                  </a:lnTo>
                  <a:lnTo>
                    <a:pt x="144360" y="12700"/>
                  </a:lnTo>
                  <a:lnTo>
                    <a:pt x="258330" y="12700"/>
                  </a:lnTo>
                  <a:lnTo>
                    <a:pt x="258330" y="10160"/>
                  </a:lnTo>
                  <a:lnTo>
                    <a:pt x="335178" y="10160"/>
                  </a:lnTo>
                  <a:lnTo>
                    <a:pt x="335178" y="7620"/>
                  </a:lnTo>
                  <a:lnTo>
                    <a:pt x="411086" y="7620"/>
                  </a:lnTo>
                  <a:lnTo>
                    <a:pt x="411086" y="0"/>
                  </a:lnTo>
                  <a:close/>
                </a:path>
              </a:pathLst>
            </a:custGeom>
            <a:solidFill>
              <a:srgbClr val="00ABB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3810" y="203200"/>
              <a:ext cx="9140190" cy="6477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7" name="object 197"/>
          <p:cNvSpPr txBox="1">
            <a:spLocks noGrp="1"/>
          </p:cNvSpPr>
          <p:nvPr>
            <p:ph type="title"/>
          </p:nvPr>
        </p:nvSpPr>
        <p:spPr>
          <a:xfrm>
            <a:off x="-12700" y="71120"/>
            <a:ext cx="82727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53415" algn="l"/>
                <a:tab pos="5423535" algn="l"/>
                <a:tab pos="8259445" algn="l"/>
              </a:tabLst>
            </a:pPr>
            <a:r>
              <a:rPr sz="4000" u="sng" dirty="0">
                <a:solidFill>
                  <a:srgbClr val="000000"/>
                </a:solidFill>
                <a:uFill>
                  <a:solidFill>
                    <a:srgbClr val="00A0C8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4000" spc="-180" dirty="0">
                <a:solidFill>
                  <a:srgbClr val="000000"/>
                </a:solidFill>
              </a:rPr>
              <a:t>Percent</a:t>
            </a:r>
            <a:r>
              <a:rPr sz="4000" spc="-280" dirty="0">
                <a:solidFill>
                  <a:srgbClr val="000000"/>
                </a:solidFill>
              </a:rPr>
              <a:t> </a:t>
            </a:r>
            <a:r>
              <a:rPr sz="4000" spc="-170" dirty="0">
                <a:solidFill>
                  <a:srgbClr val="000000"/>
                </a:solidFill>
              </a:rPr>
              <a:t>Reduction	</a:t>
            </a:r>
            <a:r>
              <a:rPr sz="4000" u="sng" spc="-170" dirty="0">
                <a:solidFill>
                  <a:srgbClr val="000000"/>
                </a:solidFill>
                <a:uFill>
                  <a:solidFill>
                    <a:srgbClr val="00ABCF"/>
                  </a:solidFill>
                </a:uFill>
                <a:latin typeface="Times New Roman"/>
                <a:cs typeface="Times New Roman"/>
              </a:rPr>
              <a:t> 	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99" name="object 19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pPr marL="38100">
                <a:lnSpc>
                  <a:spcPts val="1410"/>
                </a:lnSpc>
              </a:pPr>
              <a:t>21</a:t>
            </a:fld>
            <a:endParaRPr dirty="0"/>
          </a:p>
        </p:txBody>
      </p:sp>
      <p:sp>
        <p:nvSpPr>
          <p:cNvPr id="198" name="object 198"/>
          <p:cNvSpPr txBox="1"/>
          <p:nvPr/>
        </p:nvSpPr>
        <p:spPr>
          <a:xfrm>
            <a:off x="77469" y="779779"/>
            <a:ext cx="8643620" cy="435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Times New Roman"/>
              <a:buChar char="•"/>
              <a:tabLst>
                <a:tab pos="469265" algn="l"/>
                <a:tab pos="469900" algn="l"/>
              </a:tabLst>
            </a:pP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Percent reduction </a:t>
            </a:r>
            <a:r>
              <a:rPr sz="3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in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area = ( </a:t>
            </a:r>
            <a:r>
              <a:rPr sz="3200" b="1" spc="4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800" b="1" spc="40" dirty="0">
                <a:solidFill>
                  <a:srgbClr val="FF0000"/>
                </a:solidFill>
                <a:latin typeface="Times New Roman"/>
                <a:cs typeface="Times New Roman"/>
              </a:rPr>
              <a:t>o </a:t>
            </a:r>
            <a:r>
              <a:rPr sz="32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–A</a:t>
            </a:r>
            <a:r>
              <a:rPr sz="18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B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) / A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)</a:t>
            </a:r>
            <a:r>
              <a:rPr sz="3200" b="1" spc="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100</a:t>
            </a:r>
            <a:endParaRPr sz="32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Font typeface="Times New Roman"/>
              <a:buChar char="•"/>
              <a:tabLst>
                <a:tab pos="469265" algn="l"/>
                <a:tab pos="469900" algn="l"/>
              </a:tabLst>
            </a:pPr>
            <a:r>
              <a:rPr sz="3600" b="1" spc="-10" dirty="0">
                <a:latin typeface="Times New Roman"/>
                <a:cs typeface="Times New Roman"/>
              </a:rPr>
              <a:t>Where </a:t>
            </a:r>
            <a:r>
              <a:rPr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o </a:t>
            </a:r>
            <a:r>
              <a:rPr sz="3600" b="1" dirty="0">
                <a:latin typeface="Times New Roman"/>
                <a:cs typeface="Times New Roman"/>
              </a:rPr>
              <a:t>= </a:t>
            </a:r>
            <a:r>
              <a:rPr sz="3600" b="1" spc="-5" dirty="0">
                <a:latin typeface="Times New Roman"/>
                <a:cs typeface="Times New Roman"/>
              </a:rPr>
              <a:t>Initial area </a:t>
            </a:r>
            <a:r>
              <a:rPr sz="3600" b="1" dirty="0">
                <a:latin typeface="Times New Roman"/>
                <a:cs typeface="Times New Roman"/>
              </a:rPr>
              <a:t>of the</a:t>
            </a:r>
            <a:r>
              <a:rPr sz="3600" b="1" spc="140" dirty="0">
                <a:latin typeface="Times New Roman"/>
                <a:cs typeface="Times New Roman"/>
              </a:rPr>
              <a:t> </a:t>
            </a:r>
            <a:r>
              <a:rPr sz="3600" b="1" spc="-5" dirty="0">
                <a:latin typeface="Times New Roman"/>
                <a:cs typeface="Times New Roman"/>
              </a:rPr>
              <a:t>specimen.</a:t>
            </a:r>
            <a:endParaRPr sz="36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Font typeface="Times New Roman"/>
              <a:buChar char="•"/>
              <a:tabLst>
                <a:tab pos="469265" algn="l"/>
                <a:tab pos="469900" algn="l"/>
              </a:tabLst>
            </a:pPr>
            <a:r>
              <a:rPr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B </a:t>
            </a:r>
            <a:r>
              <a:rPr sz="2400" b="1" dirty="0">
                <a:latin typeface="Times New Roman"/>
                <a:cs typeface="Times New Roman"/>
              </a:rPr>
              <a:t>= </a:t>
            </a:r>
            <a:r>
              <a:rPr sz="3600" b="1" spc="-10" dirty="0">
                <a:latin typeface="Times New Roman"/>
                <a:cs typeface="Times New Roman"/>
              </a:rPr>
              <a:t>Final </a:t>
            </a:r>
            <a:r>
              <a:rPr sz="3600" b="1" spc="-5" dirty="0">
                <a:latin typeface="Times New Roman"/>
                <a:cs typeface="Times New Roman"/>
              </a:rPr>
              <a:t>area </a:t>
            </a:r>
            <a:r>
              <a:rPr sz="3600" b="1" dirty="0">
                <a:latin typeface="Times New Roman"/>
                <a:cs typeface="Times New Roman"/>
              </a:rPr>
              <a:t>at</a:t>
            </a:r>
            <a:r>
              <a:rPr sz="3600" b="1" spc="75" dirty="0">
                <a:latin typeface="Times New Roman"/>
                <a:cs typeface="Times New Roman"/>
              </a:rPr>
              <a:t> </a:t>
            </a:r>
            <a:r>
              <a:rPr sz="3600" b="1" spc="-5" dirty="0">
                <a:latin typeface="Times New Roman"/>
                <a:cs typeface="Times New Roman"/>
              </a:rPr>
              <a:t>rupture.</a:t>
            </a:r>
            <a:endParaRPr sz="3600">
              <a:latin typeface="Times New Roman"/>
              <a:cs typeface="Times New Roman"/>
            </a:endParaRPr>
          </a:p>
          <a:p>
            <a:pPr marL="469900" marR="112395" indent="-457200">
              <a:lnSpc>
                <a:spcPct val="100000"/>
              </a:lnSpc>
              <a:buFont typeface="Times New Roman"/>
              <a:buChar char="•"/>
              <a:tabLst>
                <a:tab pos="469265" algn="l"/>
                <a:tab pos="469900" algn="l"/>
              </a:tabLst>
            </a:pPr>
            <a:r>
              <a:rPr sz="3600" b="1" spc="-5" dirty="0">
                <a:latin typeface="Times New Roman"/>
                <a:cs typeface="Times New Roman"/>
              </a:rPr>
              <a:t>For structural steel </a:t>
            </a:r>
            <a:r>
              <a:rPr sz="3600" b="1" dirty="0">
                <a:latin typeface="Times New Roman"/>
                <a:cs typeface="Times New Roman"/>
              </a:rPr>
              <a:t>, </a:t>
            </a:r>
            <a:r>
              <a:rPr sz="3600" b="1" spc="-10" dirty="0">
                <a:latin typeface="Times New Roman"/>
                <a:cs typeface="Times New Roman"/>
              </a:rPr>
              <a:t>percent </a:t>
            </a:r>
            <a:r>
              <a:rPr sz="3600" b="1" spc="-5" dirty="0">
                <a:latin typeface="Times New Roman"/>
                <a:cs typeface="Times New Roman"/>
              </a:rPr>
              <a:t>reduction </a:t>
            </a:r>
            <a:r>
              <a:rPr sz="3600" b="1" spc="-10" dirty="0">
                <a:latin typeface="Times New Roman"/>
                <a:cs typeface="Times New Roman"/>
              </a:rPr>
              <a:t>in  </a:t>
            </a:r>
            <a:r>
              <a:rPr sz="3600" b="1" spc="-5" dirty="0">
                <a:latin typeface="Times New Roman"/>
                <a:cs typeface="Times New Roman"/>
              </a:rPr>
              <a:t>area </a:t>
            </a:r>
            <a:r>
              <a:rPr sz="3600" b="1" dirty="0">
                <a:latin typeface="Times New Roman"/>
                <a:cs typeface="Times New Roman"/>
              </a:rPr>
              <a:t>of </a:t>
            </a:r>
            <a:r>
              <a:rPr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60 </a:t>
            </a:r>
            <a:r>
              <a:rPr sz="3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to </a:t>
            </a:r>
            <a:r>
              <a:rPr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70% </a:t>
            </a:r>
            <a:r>
              <a:rPr sz="3600" b="1" spc="-5" dirty="0">
                <a:latin typeface="Times New Roman"/>
                <a:cs typeface="Times New Roman"/>
              </a:rPr>
              <a:t>are</a:t>
            </a:r>
            <a:r>
              <a:rPr sz="3600" b="1" spc="-25" dirty="0">
                <a:latin typeface="Times New Roman"/>
                <a:cs typeface="Times New Roman"/>
              </a:rPr>
              <a:t> </a:t>
            </a:r>
            <a:r>
              <a:rPr sz="3600" b="1" spc="-5" dirty="0">
                <a:latin typeface="Times New Roman"/>
                <a:cs typeface="Times New Roman"/>
              </a:rPr>
              <a:t>common.</a:t>
            </a: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har char="•"/>
            </a:pPr>
            <a:endParaRPr sz="375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Font typeface="Times New Roman"/>
              <a:buChar char="•"/>
              <a:tabLst>
                <a:tab pos="469265" algn="l"/>
                <a:tab pos="469900" algn="l"/>
              </a:tabLst>
            </a:pPr>
            <a:r>
              <a:rPr sz="3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For ductile materials having </a:t>
            </a:r>
            <a:r>
              <a:rPr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%E &gt;</a:t>
            </a:r>
            <a:r>
              <a:rPr sz="36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sz="36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Font typeface="Times New Roman"/>
              <a:buChar char="•"/>
              <a:tabLst>
                <a:tab pos="469265" algn="l"/>
                <a:tab pos="469900" algn="l"/>
              </a:tabLst>
            </a:pPr>
            <a:r>
              <a:rPr sz="3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For brittle materials having </a:t>
            </a:r>
            <a:r>
              <a:rPr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% E &lt;</a:t>
            </a:r>
            <a:r>
              <a:rPr sz="3600" b="1" spc="-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464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pPr marL="38100">
                <a:lnSpc>
                  <a:spcPts val="1410"/>
                </a:lnSpc>
              </a:pPr>
              <a:t>22</a:t>
            </a:fld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4067175" cy="10160"/>
            </a:xfrm>
            <a:custGeom>
              <a:avLst/>
              <a:gdLst/>
              <a:ahLst/>
              <a:cxnLst/>
              <a:rect l="l" t="t" r="r" b="b"/>
              <a:pathLst>
                <a:path w="4067175" h="10160">
                  <a:moveTo>
                    <a:pt x="4066921" y="10160"/>
                  </a:moveTo>
                  <a:lnTo>
                    <a:pt x="4046397" y="1270"/>
                  </a:lnTo>
                  <a:lnTo>
                    <a:pt x="4043476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0160"/>
                  </a:lnTo>
                  <a:lnTo>
                    <a:pt x="4066921" y="10160"/>
                  </a:lnTo>
                  <a:close/>
                </a:path>
              </a:pathLst>
            </a:custGeom>
            <a:solidFill>
              <a:srgbClr val="00EAF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8889"/>
              <a:ext cx="4087495" cy="10160"/>
            </a:xfrm>
            <a:custGeom>
              <a:avLst/>
              <a:gdLst/>
              <a:ahLst/>
              <a:cxnLst/>
              <a:rect l="l" t="t" r="r" b="b"/>
              <a:pathLst>
                <a:path w="4087495" h="10160">
                  <a:moveTo>
                    <a:pt x="406400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4087446" y="10159"/>
                  </a:lnTo>
                  <a:lnTo>
                    <a:pt x="4064000" y="0"/>
                  </a:lnTo>
                  <a:close/>
                </a:path>
              </a:pathLst>
            </a:custGeom>
            <a:solidFill>
              <a:srgbClr val="00E9F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17779"/>
              <a:ext cx="4105910" cy="10160"/>
            </a:xfrm>
            <a:custGeom>
              <a:avLst/>
              <a:gdLst/>
              <a:ahLst/>
              <a:cxnLst/>
              <a:rect l="l" t="t" r="r" b="b"/>
              <a:pathLst>
                <a:path w="4105910" h="10159">
                  <a:moveTo>
                    <a:pt x="4105605" y="7620"/>
                  </a:moveTo>
                  <a:lnTo>
                    <a:pt x="4093299" y="7620"/>
                  </a:lnTo>
                  <a:lnTo>
                    <a:pt x="4093299" y="0"/>
                  </a:lnTo>
                  <a:lnTo>
                    <a:pt x="0" y="0"/>
                  </a:lnTo>
                  <a:lnTo>
                    <a:pt x="0" y="7620"/>
                  </a:lnTo>
                  <a:lnTo>
                    <a:pt x="0" y="10160"/>
                  </a:lnTo>
                  <a:lnTo>
                    <a:pt x="4105605" y="10160"/>
                  </a:lnTo>
                  <a:lnTo>
                    <a:pt x="4105605" y="7620"/>
                  </a:lnTo>
                  <a:close/>
                </a:path>
              </a:pathLst>
            </a:custGeom>
            <a:solidFill>
              <a:srgbClr val="00E8F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27940"/>
              <a:ext cx="4133850" cy="8890"/>
            </a:xfrm>
            <a:custGeom>
              <a:avLst/>
              <a:gdLst/>
              <a:ahLst/>
              <a:cxnLst/>
              <a:rect l="l" t="t" r="r" b="b"/>
              <a:pathLst>
                <a:path w="4133850" h="8890">
                  <a:moveTo>
                    <a:pt x="4109127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4133722" y="8889"/>
                  </a:lnTo>
                  <a:lnTo>
                    <a:pt x="4109127" y="0"/>
                  </a:lnTo>
                  <a:close/>
                </a:path>
              </a:pathLst>
            </a:custGeom>
            <a:solidFill>
              <a:srgbClr val="00E7F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36830"/>
              <a:ext cx="4162425" cy="10160"/>
            </a:xfrm>
            <a:custGeom>
              <a:avLst/>
              <a:gdLst/>
              <a:ahLst/>
              <a:cxnLst/>
              <a:rect l="l" t="t" r="r" b="b"/>
              <a:pathLst>
                <a:path w="4162425" h="10159">
                  <a:moveTo>
                    <a:pt x="4133722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4161832" y="10160"/>
                  </a:lnTo>
                  <a:lnTo>
                    <a:pt x="4133722" y="0"/>
                  </a:lnTo>
                  <a:close/>
                </a:path>
              </a:pathLst>
            </a:custGeom>
            <a:solidFill>
              <a:srgbClr val="00E6F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45719"/>
              <a:ext cx="4186554" cy="10160"/>
            </a:xfrm>
            <a:custGeom>
              <a:avLst/>
              <a:gdLst/>
              <a:ahLst/>
              <a:cxnLst/>
              <a:rect l="l" t="t" r="r" b="b"/>
              <a:pathLst>
                <a:path w="4186554" h="10159">
                  <a:moveTo>
                    <a:pt x="4158318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4186428" y="10159"/>
                  </a:lnTo>
                  <a:lnTo>
                    <a:pt x="4158318" y="0"/>
                  </a:lnTo>
                  <a:close/>
                </a:path>
              </a:pathLst>
            </a:custGeom>
            <a:solidFill>
              <a:srgbClr val="00E5F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54609"/>
              <a:ext cx="4210050" cy="10160"/>
            </a:xfrm>
            <a:custGeom>
              <a:avLst/>
              <a:gdLst/>
              <a:ahLst/>
              <a:cxnLst/>
              <a:rect l="l" t="t" r="r" b="b"/>
              <a:pathLst>
                <a:path w="4210050" h="10159">
                  <a:moveTo>
                    <a:pt x="4209592" y="8890"/>
                  </a:moveTo>
                  <a:lnTo>
                    <a:pt x="4195203" y="8890"/>
                  </a:lnTo>
                  <a:lnTo>
                    <a:pt x="4195203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4209592" y="10160"/>
                  </a:lnTo>
                  <a:lnTo>
                    <a:pt x="4209592" y="8890"/>
                  </a:lnTo>
                  <a:close/>
                </a:path>
              </a:pathLst>
            </a:custGeom>
            <a:solidFill>
              <a:srgbClr val="00E4F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63500"/>
              <a:ext cx="4241165" cy="10160"/>
            </a:xfrm>
            <a:custGeom>
              <a:avLst/>
              <a:gdLst/>
              <a:ahLst/>
              <a:cxnLst/>
              <a:rect l="l" t="t" r="r" b="b"/>
              <a:pathLst>
                <a:path w="4241165" h="10159">
                  <a:moveTo>
                    <a:pt x="420751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4240934" y="10159"/>
                  </a:lnTo>
                  <a:lnTo>
                    <a:pt x="4207510" y="0"/>
                  </a:lnTo>
                  <a:close/>
                </a:path>
              </a:pathLst>
            </a:custGeom>
            <a:solidFill>
              <a:srgbClr val="00E3F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73659"/>
              <a:ext cx="9144000" cy="8890"/>
            </a:xfrm>
            <a:custGeom>
              <a:avLst/>
              <a:gdLst/>
              <a:ahLst/>
              <a:cxnLst/>
              <a:rect l="l" t="t" r="r" b="b"/>
              <a:pathLst>
                <a:path w="9144000" h="8890">
                  <a:moveTo>
                    <a:pt x="4270172" y="8890"/>
                  </a:moveTo>
                  <a:lnTo>
                    <a:pt x="4240923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4270172" y="8890"/>
                  </a:lnTo>
                  <a:close/>
                </a:path>
                <a:path w="9144000" h="8890">
                  <a:moveTo>
                    <a:pt x="9144000" y="6350"/>
                  </a:moveTo>
                  <a:lnTo>
                    <a:pt x="9137117" y="8890"/>
                  </a:lnTo>
                  <a:lnTo>
                    <a:pt x="9144000" y="8890"/>
                  </a:lnTo>
                  <a:lnTo>
                    <a:pt x="9144000" y="6350"/>
                  </a:lnTo>
                  <a:close/>
                </a:path>
              </a:pathLst>
            </a:custGeom>
            <a:solidFill>
              <a:srgbClr val="00E2F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8254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59">
                  <a:moveTo>
                    <a:pt x="4303598" y="10160"/>
                  </a:moveTo>
                  <a:lnTo>
                    <a:pt x="4270172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303598" y="10160"/>
                  </a:lnTo>
                  <a:close/>
                </a:path>
                <a:path w="9144000" h="10159">
                  <a:moveTo>
                    <a:pt x="9144000" y="0"/>
                  </a:moveTo>
                  <a:lnTo>
                    <a:pt x="9137117" y="0"/>
                  </a:lnTo>
                  <a:lnTo>
                    <a:pt x="9109634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E1F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9143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59">
                  <a:moveTo>
                    <a:pt x="4332846" y="10160"/>
                  </a:moveTo>
                  <a:lnTo>
                    <a:pt x="4299420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332846" y="10160"/>
                  </a:lnTo>
                  <a:close/>
                </a:path>
                <a:path w="9144000" h="10159">
                  <a:moveTo>
                    <a:pt x="9144000" y="0"/>
                  </a:moveTo>
                  <a:lnTo>
                    <a:pt x="9113075" y="0"/>
                  </a:lnTo>
                  <a:lnTo>
                    <a:pt x="9085580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E0F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10032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362094" y="10160"/>
                  </a:moveTo>
                  <a:lnTo>
                    <a:pt x="4328668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362094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9089022" y="0"/>
                  </a:lnTo>
                  <a:lnTo>
                    <a:pt x="9061539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FF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10921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391342" y="10160"/>
                  </a:moveTo>
                  <a:lnTo>
                    <a:pt x="4357916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391342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9064968" y="0"/>
                  </a:lnTo>
                  <a:lnTo>
                    <a:pt x="9037485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EE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0" y="119379"/>
              <a:ext cx="9144000" cy="8890"/>
            </a:xfrm>
            <a:custGeom>
              <a:avLst/>
              <a:gdLst/>
              <a:ahLst/>
              <a:cxnLst/>
              <a:rect l="l" t="t" r="r" b="b"/>
              <a:pathLst>
                <a:path w="9144000" h="8889">
                  <a:moveTo>
                    <a:pt x="4420590" y="8890"/>
                  </a:moveTo>
                  <a:lnTo>
                    <a:pt x="4391342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4420590" y="8890"/>
                  </a:lnTo>
                  <a:close/>
                </a:path>
                <a:path w="9144000" h="8889">
                  <a:moveTo>
                    <a:pt x="9144000" y="0"/>
                  </a:moveTo>
                  <a:lnTo>
                    <a:pt x="9037485" y="0"/>
                  </a:lnTo>
                  <a:lnTo>
                    <a:pt x="9013431" y="8890"/>
                  </a:lnTo>
                  <a:lnTo>
                    <a:pt x="9144000" y="889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DE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0" y="12826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454017" y="10160"/>
                  </a:moveTo>
                  <a:lnTo>
                    <a:pt x="4420590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454017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9013431" y="0"/>
                  </a:lnTo>
                  <a:lnTo>
                    <a:pt x="8985948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CE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13715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483265" y="10160"/>
                  </a:moveTo>
                  <a:lnTo>
                    <a:pt x="4449838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483265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989377" y="0"/>
                  </a:lnTo>
                  <a:lnTo>
                    <a:pt x="8961895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BE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0" y="14604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506125" y="5080"/>
                  </a:moveTo>
                  <a:lnTo>
                    <a:pt x="4487443" y="5080"/>
                  </a:lnTo>
                  <a:lnTo>
                    <a:pt x="4487443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0" y="10160"/>
                  </a:lnTo>
                  <a:lnTo>
                    <a:pt x="4506125" y="10160"/>
                  </a:lnTo>
                  <a:lnTo>
                    <a:pt x="4506125" y="508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965336" y="0"/>
                  </a:lnTo>
                  <a:lnTo>
                    <a:pt x="8937841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AE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0" y="15493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552594" y="10160"/>
                  </a:moveTo>
                  <a:lnTo>
                    <a:pt x="4511281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552594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941283" y="0"/>
                  </a:lnTo>
                  <a:lnTo>
                    <a:pt x="8913800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9E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0" y="165099"/>
              <a:ext cx="9144000" cy="8890"/>
            </a:xfrm>
            <a:custGeom>
              <a:avLst/>
              <a:gdLst/>
              <a:ahLst/>
              <a:cxnLst/>
              <a:rect l="l" t="t" r="r" b="b"/>
              <a:pathLst>
                <a:path w="9144000" h="8889">
                  <a:moveTo>
                    <a:pt x="4588751" y="8890"/>
                  </a:moveTo>
                  <a:lnTo>
                    <a:pt x="4552594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4588751" y="8890"/>
                  </a:lnTo>
                  <a:close/>
                </a:path>
                <a:path w="9144000" h="8889">
                  <a:moveTo>
                    <a:pt x="9144000" y="0"/>
                  </a:moveTo>
                  <a:lnTo>
                    <a:pt x="8913800" y="0"/>
                  </a:lnTo>
                  <a:lnTo>
                    <a:pt x="8889746" y="8890"/>
                  </a:lnTo>
                  <a:lnTo>
                    <a:pt x="9144000" y="889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8E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0" y="17398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630064" y="10160"/>
                  </a:moveTo>
                  <a:lnTo>
                    <a:pt x="4588751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630064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889746" y="0"/>
                  </a:lnTo>
                  <a:lnTo>
                    <a:pt x="8862263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7E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0" y="18287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666208" y="10160"/>
                  </a:moveTo>
                  <a:lnTo>
                    <a:pt x="4624895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666208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865692" y="0"/>
                  </a:lnTo>
                  <a:lnTo>
                    <a:pt x="8838209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6E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0" y="19176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702353" y="10160"/>
                  </a:moveTo>
                  <a:lnTo>
                    <a:pt x="4661039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702353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841638" y="0"/>
                  </a:lnTo>
                  <a:lnTo>
                    <a:pt x="8814156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5E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0" y="20065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738509" y="10160"/>
                  </a:moveTo>
                  <a:lnTo>
                    <a:pt x="4697196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738509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817597" y="0"/>
                  </a:lnTo>
                  <a:lnTo>
                    <a:pt x="8790102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4E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0" y="210819"/>
              <a:ext cx="9144000" cy="8890"/>
            </a:xfrm>
            <a:custGeom>
              <a:avLst/>
              <a:gdLst/>
              <a:ahLst/>
              <a:cxnLst/>
              <a:rect l="l" t="t" r="r" b="b"/>
              <a:pathLst>
                <a:path w="9144000" h="8889">
                  <a:moveTo>
                    <a:pt x="4774654" y="8890"/>
                  </a:moveTo>
                  <a:lnTo>
                    <a:pt x="4738509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4774654" y="8890"/>
                  </a:lnTo>
                  <a:close/>
                </a:path>
                <a:path w="9144000" h="8889">
                  <a:moveTo>
                    <a:pt x="9144000" y="0"/>
                  </a:moveTo>
                  <a:lnTo>
                    <a:pt x="8790102" y="0"/>
                  </a:lnTo>
                  <a:lnTo>
                    <a:pt x="8766061" y="8890"/>
                  </a:lnTo>
                  <a:lnTo>
                    <a:pt x="9144000" y="889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3E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0" y="21970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815967" y="10160"/>
                  </a:moveTo>
                  <a:lnTo>
                    <a:pt x="4774654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815967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762619" y="0"/>
                  </a:lnTo>
                  <a:lnTo>
                    <a:pt x="8762619" y="2540"/>
                  </a:lnTo>
                  <a:lnTo>
                    <a:pt x="8747277" y="2540"/>
                  </a:lnTo>
                  <a:lnTo>
                    <a:pt x="8747277" y="10160"/>
                  </a:lnTo>
                  <a:lnTo>
                    <a:pt x="9144000" y="10160"/>
                  </a:lnTo>
                  <a:lnTo>
                    <a:pt x="9144000" y="254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2E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0" y="22859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852111" y="10160"/>
                  </a:moveTo>
                  <a:lnTo>
                    <a:pt x="4810798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852111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739340" y="0"/>
                  </a:lnTo>
                  <a:lnTo>
                    <a:pt x="8707590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1E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0" y="237502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888268" y="10147"/>
                  </a:moveTo>
                  <a:lnTo>
                    <a:pt x="4846955" y="0"/>
                  </a:lnTo>
                  <a:lnTo>
                    <a:pt x="0" y="0"/>
                  </a:lnTo>
                  <a:lnTo>
                    <a:pt x="0" y="10147"/>
                  </a:lnTo>
                  <a:lnTo>
                    <a:pt x="4888268" y="10147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711552" y="0"/>
                  </a:lnTo>
                  <a:lnTo>
                    <a:pt x="8679815" y="10147"/>
                  </a:lnTo>
                  <a:lnTo>
                    <a:pt x="9144000" y="1014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0E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0" y="246379"/>
              <a:ext cx="9144000" cy="10795"/>
            </a:xfrm>
            <a:custGeom>
              <a:avLst/>
              <a:gdLst/>
              <a:ahLst/>
              <a:cxnLst/>
              <a:rect l="l" t="t" r="r" b="b"/>
              <a:pathLst>
                <a:path w="9144000" h="10795">
                  <a:moveTo>
                    <a:pt x="4924412" y="10172"/>
                  </a:moveTo>
                  <a:lnTo>
                    <a:pt x="4883099" y="0"/>
                  </a:lnTo>
                  <a:lnTo>
                    <a:pt x="0" y="0"/>
                  </a:lnTo>
                  <a:lnTo>
                    <a:pt x="0" y="10172"/>
                  </a:lnTo>
                  <a:lnTo>
                    <a:pt x="4924412" y="10172"/>
                  </a:lnTo>
                  <a:close/>
                </a:path>
                <a:path w="9144000" h="10795">
                  <a:moveTo>
                    <a:pt x="9144000" y="0"/>
                  </a:moveTo>
                  <a:lnTo>
                    <a:pt x="8683777" y="0"/>
                  </a:lnTo>
                  <a:lnTo>
                    <a:pt x="8652027" y="10172"/>
                  </a:lnTo>
                  <a:lnTo>
                    <a:pt x="9144000" y="1017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FE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0" y="256552"/>
              <a:ext cx="9144000" cy="8890"/>
            </a:xfrm>
            <a:custGeom>
              <a:avLst/>
              <a:gdLst/>
              <a:ahLst/>
              <a:cxnLst/>
              <a:rect l="l" t="t" r="r" b="b"/>
              <a:pathLst>
                <a:path w="9144000" h="8889">
                  <a:moveTo>
                    <a:pt x="4960569" y="8877"/>
                  </a:moveTo>
                  <a:lnTo>
                    <a:pt x="4924412" y="0"/>
                  </a:lnTo>
                  <a:lnTo>
                    <a:pt x="0" y="0"/>
                  </a:lnTo>
                  <a:lnTo>
                    <a:pt x="0" y="8877"/>
                  </a:lnTo>
                  <a:lnTo>
                    <a:pt x="4960569" y="8877"/>
                  </a:lnTo>
                  <a:close/>
                </a:path>
                <a:path w="9144000" h="8889">
                  <a:moveTo>
                    <a:pt x="9144000" y="0"/>
                  </a:moveTo>
                  <a:lnTo>
                    <a:pt x="8652027" y="0"/>
                  </a:lnTo>
                  <a:lnTo>
                    <a:pt x="8624252" y="8877"/>
                  </a:lnTo>
                  <a:lnTo>
                    <a:pt x="9144000" y="887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EE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0" y="265429"/>
              <a:ext cx="9144000" cy="10795"/>
            </a:xfrm>
            <a:custGeom>
              <a:avLst/>
              <a:gdLst/>
              <a:ahLst/>
              <a:cxnLst/>
              <a:rect l="l" t="t" r="r" b="b"/>
              <a:pathLst>
                <a:path w="9144000" h="10795">
                  <a:moveTo>
                    <a:pt x="5001882" y="10172"/>
                  </a:moveTo>
                  <a:lnTo>
                    <a:pt x="4960569" y="0"/>
                  </a:lnTo>
                  <a:lnTo>
                    <a:pt x="0" y="0"/>
                  </a:lnTo>
                  <a:lnTo>
                    <a:pt x="0" y="10172"/>
                  </a:lnTo>
                  <a:lnTo>
                    <a:pt x="5001882" y="10172"/>
                  </a:lnTo>
                  <a:close/>
                </a:path>
                <a:path w="9144000" h="10795">
                  <a:moveTo>
                    <a:pt x="9144000" y="0"/>
                  </a:moveTo>
                  <a:lnTo>
                    <a:pt x="8624240" y="0"/>
                  </a:lnTo>
                  <a:lnTo>
                    <a:pt x="8592490" y="10172"/>
                  </a:lnTo>
                  <a:lnTo>
                    <a:pt x="9144000" y="1017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DE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0" y="27431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5038026" y="10160"/>
                  </a:moveTo>
                  <a:lnTo>
                    <a:pt x="4996713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5038026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596465" y="0"/>
                  </a:lnTo>
                  <a:lnTo>
                    <a:pt x="8564715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CE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0" y="28320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5074170" y="10160"/>
                  </a:moveTo>
                  <a:lnTo>
                    <a:pt x="5032857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5074170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568690" y="0"/>
                  </a:lnTo>
                  <a:lnTo>
                    <a:pt x="8536927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CE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0" y="29209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5110327" y="10160"/>
                  </a:moveTo>
                  <a:lnTo>
                    <a:pt x="5069014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5110327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540902" y="0"/>
                  </a:lnTo>
                  <a:lnTo>
                    <a:pt x="8509152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AE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0" y="302259"/>
              <a:ext cx="9144000" cy="8890"/>
            </a:xfrm>
            <a:custGeom>
              <a:avLst/>
              <a:gdLst/>
              <a:ahLst/>
              <a:cxnLst/>
              <a:rect l="l" t="t" r="r" b="b"/>
              <a:pathLst>
                <a:path w="9144000" h="8889">
                  <a:moveTo>
                    <a:pt x="5146472" y="8890"/>
                  </a:moveTo>
                  <a:lnTo>
                    <a:pt x="5110327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5146472" y="8890"/>
                  </a:lnTo>
                  <a:close/>
                </a:path>
                <a:path w="9144000" h="8889">
                  <a:moveTo>
                    <a:pt x="9144000" y="0"/>
                  </a:moveTo>
                  <a:lnTo>
                    <a:pt x="8507171" y="0"/>
                  </a:lnTo>
                  <a:lnTo>
                    <a:pt x="8507171" y="1270"/>
                  </a:lnTo>
                  <a:lnTo>
                    <a:pt x="8491842" y="1270"/>
                  </a:lnTo>
                  <a:lnTo>
                    <a:pt x="8491842" y="8890"/>
                  </a:lnTo>
                  <a:lnTo>
                    <a:pt x="9144000" y="8890"/>
                  </a:lnTo>
                  <a:lnTo>
                    <a:pt x="9144000" y="127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9E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0" y="31114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235204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175040" y="10160"/>
                  </a:lnTo>
                  <a:lnTo>
                    <a:pt x="2352040" y="0"/>
                  </a:lnTo>
                  <a:close/>
                </a:path>
                <a:path w="9144000" h="10160">
                  <a:moveTo>
                    <a:pt x="5187785" y="10160"/>
                  </a:moveTo>
                  <a:lnTo>
                    <a:pt x="5146472" y="0"/>
                  </a:lnTo>
                  <a:lnTo>
                    <a:pt x="2824480" y="0"/>
                  </a:lnTo>
                  <a:lnTo>
                    <a:pt x="2986278" y="10160"/>
                  </a:lnTo>
                  <a:lnTo>
                    <a:pt x="5187785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478507" y="0"/>
                  </a:lnTo>
                  <a:lnTo>
                    <a:pt x="8442960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8E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0" y="320052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2197163" y="0"/>
                  </a:moveTo>
                  <a:lnTo>
                    <a:pt x="0" y="0"/>
                  </a:lnTo>
                  <a:lnTo>
                    <a:pt x="0" y="10147"/>
                  </a:lnTo>
                  <a:lnTo>
                    <a:pt x="2020163" y="10147"/>
                  </a:lnTo>
                  <a:lnTo>
                    <a:pt x="2197163" y="0"/>
                  </a:lnTo>
                  <a:close/>
                </a:path>
                <a:path w="9144000" h="10160">
                  <a:moveTo>
                    <a:pt x="5223929" y="10147"/>
                  </a:moveTo>
                  <a:lnTo>
                    <a:pt x="5182616" y="0"/>
                  </a:lnTo>
                  <a:lnTo>
                    <a:pt x="2966059" y="0"/>
                  </a:lnTo>
                  <a:lnTo>
                    <a:pt x="3127857" y="10147"/>
                  </a:lnTo>
                  <a:lnTo>
                    <a:pt x="5223929" y="10147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447392" y="0"/>
                  </a:lnTo>
                  <a:lnTo>
                    <a:pt x="8411845" y="10147"/>
                  </a:lnTo>
                  <a:lnTo>
                    <a:pt x="9144000" y="1014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7E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0" y="328929"/>
              <a:ext cx="9144000" cy="10795"/>
            </a:xfrm>
            <a:custGeom>
              <a:avLst/>
              <a:gdLst/>
              <a:ahLst/>
              <a:cxnLst/>
              <a:rect l="l" t="t" r="r" b="b"/>
              <a:pathLst>
                <a:path w="9144000" h="10795">
                  <a:moveTo>
                    <a:pt x="1986978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0" y="10160"/>
                  </a:lnTo>
                  <a:lnTo>
                    <a:pt x="1918627" y="10160"/>
                  </a:lnTo>
                  <a:lnTo>
                    <a:pt x="1918627" y="6350"/>
                  </a:lnTo>
                  <a:lnTo>
                    <a:pt x="1986978" y="6350"/>
                  </a:lnTo>
                  <a:lnTo>
                    <a:pt x="1986978" y="0"/>
                  </a:lnTo>
                  <a:close/>
                </a:path>
                <a:path w="9144000" h="10795">
                  <a:moveTo>
                    <a:pt x="5260086" y="10172"/>
                  </a:moveTo>
                  <a:lnTo>
                    <a:pt x="5218773" y="0"/>
                  </a:lnTo>
                  <a:lnTo>
                    <a:pt x="3107639" y="0"/>
                  </a:lnTo>
                  <a:lnTo>
                    <a:pt x="3269450" y="10172"/>
                  </a:lnTo>
                  <a:lnTo>
                    <a:pt x="5260086" y="10172"/>
                  </a:lnTo>
                  <a:close/>
                </a:path>
                <a:path w="9144000" h="10795">
                  <a:moveTo>
                    <a:pt x="9144000" y="0"/>
                  </a:moveTo>
                  <a:lnTo>
                    <a:pt x="8409622" y="0"/>
                  </a:lnTo>
                  <a:lnTo>
                    <a:pt x="8409622" y="3810"/>
                  </a:lnTo>
                  <a:lnTo>
                    <a:pt x="8391842" y="3810"/>
                  </a:lnTo>
                  <a:lnTo>
                    <a:pt x="8391842" y="10160"/>
                  </a:lnTo>
                  <a:lnTo>
                    <a:pt x="9136761" y="10160"/>
                  </a:lnTo>
                  <a:lnTo>
                    <a:pt x="9136761" y="3810"/>
                  </a:lnTo>
                  <a:lnTo>
                    <a:pt x="9144000" y="381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6E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0" y="339090"/>
              <a:ext cx="9128125" cy="8890"/>
            </a:xfrm>
            <a:custGeom>
              <a:avLst/>
              <a:gdLst/>
              <a:ahLst/>
              <a:cxnLst/>
              <a:rect l="l" t="t" r="r" b="b"/>
              <a:pathLst>
                <a:path w="9128125" h="8889">
                  <a:moveTo>
                    <a:pt x="1905606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1844790" y="8889"/>
                  </a:lnTo>
                  <a:lnTo>
                    <a:pt x="1905606" y="0"/>
                  </a:lnTo>
                  <a:close/>
                </a:path>
                <a:path w="9128125" h="8889">
                  <a:moveTo>
                    <a:pt x="5260087" y="0"/>
                  </a:moveTo>
                  <a:lnTo>
                    <a:pt x="3269450" y="0"/>
                  </a:lnTo>
                  <a:lnTo>
                    <a:pt x="3370579" y="6350"/>
                  </a:lnTo>
                  <a:lnTo>
                    <a:pt x="3393006" y="8889"/>
                  </a:lnTo>
                  <a:lnTo>
                    <a:pt x="5300834" y="8889"/>
                  </a:lnTo>
                  <a:lnTo>
                    <a:pt x="5275580" y="3809"/>
                  </a:lnTo>
                  <a:lnTo>
                    <a:pt x="5260087" y="0"/>
                  </a:lnTo>
                  <a:close/>
                </a:path>
                <a:path w="9128125" h="8889">
                  <a:moveTo>
                    <a:pt x="9127807" y="0"/>
                  </a:moveTo>
                  <a:lnTo>
                    <a:pt x="8380729" y="0"/>
                  </a:lnTo>
                  <a:lnTo>
                    <a:pt x="8349615" y="8889"/>
                  </a:lnTo>
                  <a:lnTo>
                    <a:pt x="9102725" y="8889"/>
                  </a:lnTo>
                  <a:lnTo>
                    <a:pt x="9127807" y="0"/>
                  </a:lnTo>
                  <a:close/>
                </a:path>
              </a:pathLst>
            </a:custGeom>
            <a:solidFill>
              <a:srgbClr val="00C5D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/>
          <p:nvPr/>
        </p:nvSpPr>
        <p:spPr>
          <a:xfrm>
            <a:off x="0" y="347979"/>
            <a:ext cx="1845310" cy="8890"/>
          </a:xfrm>
          <a:custGeom>
            <a:avLst/>
            <a:gdLst/>
            <a:ahLst/>
            <a:cxnLst/>
            <a:rect l="l" t="t" r="r" b="b"/>
            <a:pathLst>
              <a:path w="1845310" h="8889">
                <a:moveTo>
                  <a:pt x="1844790" y="0"/>
                </a:moveTo>
                <a:lnTo>
                  <a:pt x="0" y="0"/>
                </a:lnTo>
                <a:lnTo>
                  <a:pt x="0" y="8890"/>
                </a:lnTo>
                <a:lnTo>
                  <a:pt x="1783974" y="8890"/>
                </a:lnTo>
                <a:lnTo>
                  <a:pt x="1844790" y="0"/>
                </a:lnTo>
                <a:close/>
              </a:path>
            </a:pathLst>
          </a:custGeom>
          <a:solidFill>
            <a:srgbClr val="00C4D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393006" y="347979"/>
            <a:ext cx="1952625" cy="8890"/>
          </a:xfrm>
          <a:custGeom>
            <a:avLst/>
            <a:gdLst/>
            <a:ahLst/>
            <a:cxnLst/>
            <a:rect l="l" t="t" r="r" b="b"/>
            <a:pathLst>
              <a:path w="1952625" h="8889">
                <a:moveTo>
                  <a:pt x="1907827" y="0"/>
                </a:moveTo>
                <a:lnTo>
                  <a:pt x="0" y="0"/>
                </a:lnTo>
                <a:lnTo>
                  <a:pt x="78494" y="8890"/>
                </a:lnTo>
                <a:lnTo>
                  <a:pt x="1952023" y="8890"/>
                </a:lnTo>
                <a:lnTo>
                  <a:pt x="1907827" y="0"/>
                </a:lnTo>
                <a:close/>
              </a:path>
            </a:pathLst>
          </a:custGeom>
          <a:solidFill>
            <a:srgbClr val="00C4D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318500" y="347979"/>
            <a:ext cx="784225" cy="8890"/>
          </a:xfrm>
          <a:custGeom>
            <a:avLst/>
            <a:gdLst/>
            <a:ahLst/>
            <a:cxnLst/>
            <a:rect l="l" t="t" r="r" b="b"/>
            <a:pathLst>
              <a:path w="784225" h="8889">
                <a:moveTo>
                  <a:pt x="784225" y="0"/>
                </a:moveTo>
                <a:lnTo>
                  <a:pt x="31115" y="0"/>
                </a:lnTo>
                <a:lnTo>
                  <a:pt x="0" y="8890"/>
                </a:lnTo>
                <a:lnTo>
                  <a:pt x="759142" y="8890"/>
                </a:lnTo>
                <a:lnTo>
                  <a:pt x="784225" y="0"/>
                </a:lnTo>
                <a:close/>
              </a:path>
            </a:pathLst>
          </a:custGeom>
          <a:solidFill>
            <a:srgbClr val="00C4D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0" y="356870"/>
            <a:ext cx="1784350" cy="10160"/>
          </a:xfrm>
          <a:custGeom>
            <a:avLst/>
            <a:gdLst/>
            <a:ahLst/>
            <a:cxnLst/>
            <a:rect l="l" t="t" r="r" b="b"/>
            <a:pathLst>
              <a:path w="1784350" h="10160">
                <a:moveTo>
                  <a:pt x="1783974" y="0"/>
                </a:moveTo>
                <a:lnTo>
                  <a:pt x="0" y="0"/>
                </a:lnTo>
                <a:lnTo>
                  <a:pt x="0" y="10159"/>
                </a:lnTo>
                <a:lnTo>
                  <a:pt x="1714471" y="10159"/>
                </a:lnTo>
                <a:lnTo>
                  <a:pt x="1783974" y="0"/>
                </a:lnTo>
                <a:close/>
              </a:path>
            </a:pathLst>
          </a:custGeom>
          <a:solidFill>
            <a:srgbClr val="00C3D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471501" y="356870"/>
            <a:ext cx="1924050" cy="10160"/>
          </a:xfrm>
          <a:custGeom>
            <a:avLst/>
            <a:gdLst/>
            <a:ahLst/>
            <a:cxnLst/>
            <a:rect l="l" t="t" r="r" b="b"/>
            <a:pathLst>
              <a:path w="1924050" h="10160">
                <a:moveTo>
                  <a:pt x="1873529" y="0"/>
                </a:moveTo>
                <a:lnTo>
                  <a:pt x="0" y="0"/>
                </a:lnTo>
                <a:lnTo>
                  <a:pt x="89707" y="10159"/>
                </a:lnTo>
                <a:lnTo>
                  <a:pt x="1924039" y="10159"/>
                </a:lnTo>
                <a:lnTo>
                  <a:pt x="1873529" y="0"/>
                </a:lnTo>
                <a:close/>
              </a:path>
            </a:pathLst>
          </a:custGeom>
          <a:solidFill>
            <a:srgbClr val="00C3D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285163" y="356869"/>
            <a:ext cx="780415" cy="10160"/>
          </a:xfrm>
          <a:custGeom>
            <a:avLst/>
            <a:gdLst/>
            <a:ahLst/>
            <a:cxnLst/>
            <a:rect l="l" t="t" r="r" b="b"/>
            <a:pathLst>
              <a:path w="780415" h="10160">
                <a:moveTo>
                  <a:pt x="779932" y="0"/>
                </a:moveTo>
                <a:lnTo>
                  <a:pt x="17780" y="0"/>
                </a:lnTo>
                <a:lnTo>
                  <a:pt x="17780" y="8890"/>
                </a:lnTo>
                <a:lnTo>
                  <a:pt x="0" y="8890"/>
                </a:lnTo>
                <a:lnTo>
                  <a:pt x="0" y="10160"/>
                </a:lnTo>
                <a:lnTo>
                  <a:pt x="765238" y="10160"/>
                </a:lnTo>
                <a:lnTo>
                  <a:pt x="765238" y="8890"/>
                </a:lnTo>
                <a:lnTo>
                  <a:pt x="779932" y="8890"/>
                </a:lnTo>
                <a:lnTo>
                  <a:pt x="779932" y="0"/>
                </a:lnTo>
                <a:close/>
              </a:path>
            </a:pathLst>
          </a:custGeom>
          <a:solidFill>
            <a:srgbClr val="00C3D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0" y="365759"/>
            <a:ext cx="1723389" cy="10160"/>
          </a:xfrm>
          <a:custGeom>
            <a:avLst/>
            <a:gdLst/>
            <a:ahLst/>
            <a:cxnLst/>
            <a:rect l="l" t="t" r="r" b="b"/>
            <a:pathLst>
              <a:path w="1723389" h="10160">
                <a:moveTo>
                  <a:pt x="1723159" y="0"/>
                </a:moveTo>
                <a:lnTo>
                  <a:pt x="0" y="0"/>
                </a:lnTo>
                <a:lnTo>
                  <a:pt x="0" y="10160"/>
                </a:lnTo>
                <a:lnTo>
                  <a:pt x="1653655" y="10160"/>
                </a:lnTo>
                <a:lnTo>
                  <a:pt x="1723159" y="0"/>
                </a:lnTo>
                <a:close/>
              </a:path>
            </a:pathLst>
          </a:custGeom>
          <a:solidFill>
            <a:srgbClr val="00C2D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549995" y="365759"/>
            <a:ext cx="1889760" cy="10160"/>
          </a:xfrm>
          <a:custGeom>
            <a:avLst/>
            <a:gdLst/>
            <a:ahLst/>
            <a:cxnLst/>
            <a:rect l="l" t="t" r="r" b="b"/>
            <a:pathLst>
              <a:path w="1889760" h="10160">
                <a:moveTo>
                  <a:pt x="1839231" y="0"/>
                </a:moveTo>
                <a:lnTo>
                  <a:pt x="0" y="0"/>
                </a:lnTo>
                <a:lnTo>
                  <a:pt x="89707" y="10160"/>
                </a:lnTo>
                <a:lnTo>
                  <a:pt x="1889741" y="10160"/>
                </a:lnTo>
                <a:lnTo>
                  <a:pt x="1839231" y="0"/>
                </a:lnTo>
                <a:close/>
              </a:path>
            </a:pathLst>
          </a:custGeom>
          <a:solidFill>
            <a:srgbClr val="00C2D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251825" y="365759"/>
            <a:ext cx="800735" cy="10160"/>
          </a:xfrm>
          <a:custGeom>
            <a:avLst/>
            <a:gdLst/>
            <a:ahLst/>
            <a:cxnLst/>
            <a:rect l="l" t="t" r="r" b="b"/>
            <a:pathLst>
              <a:path w="800734" h="10160">
                <a:moveTo>
                  <a:pt x="800735" y="0"/>
                </a:moveTo>
                <a:lnTo>
                  <a:pt x="35559" y="0"/>
                </a:lnTo>
                <a:lnTo>
                  <a:pt x="0" y="10160"/>
                </a:lnTo>
                <a:lnTo>
                  <a:pt x="766191" y="10160"/>
                </a:lnTo>
                <a:lnTo>
                  <a:pt x="800735" y="0"/>
                </a:lnTo>
                <a:close/>
              </a:path>
            </a:pathLst>
          </a:custGeom>
          <a:solidFill>
            <a:srgbClr val="00C2D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0" y="374650"/>
            <a:ext cx="1662430" cy="10160"/>
          </a:xfrm>
          <a:custGeom>
            <a:avLst/>
            <a:gdLst/>
            <a:ahLst/>
            <a:cxnLst/>
            <a:rect l="l" t="t" r="r" b="b"/>
            <a:pathLst>
              <a:path w="1662430" h="10160">
                <a:moveTo>
                  <a:pt x="1662343" y="0"/>
                </a:moveTo>
                <a:lnTo>
                  <a:pt x="0" y="0"/>
                </a:lnTo>
                <a:lnTo>
                  <a:pt x="0" y="10160"/>
                </a:lnTo>
                <a:lnTo>
                  <a:pt x="1592839" y="10160"/>
                </a:lnTo>
                <a:lnTo>
                  <a:pt x="1662343" y="0"/>
                </a:lnTo>
                <a:close/>
              </a:path>
            </a:pathLst>
          </a:custGeom>
          <a:solidFill>
            <a:srgbClr val="00C1D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628489" y="374650"/>
            <a:ext cx="1855470" cy="10160"/>
          </a:xfrm>
          <a:custGeom>
            <a:avLst/>
            <a:gdLst/>
            <a:ahLst/>
            <a:cxnLst/>
            <a:rect l="l" t="t" r="r" b="b"/>
            <a:pathLst>
              <a:path w="1855470" h="10160">
                <a:moveTo>
                  <a:pt x="1804933" y="0"/>
                </a:moveTo>
                <a:lnTo>
                  <a:pt x="0" y="0"/>
                </a:lnTo>
                <a:lnTo>
                  <a:pt x="89707" y="10160"/>
                </a:lnTo>
                <a:lnTo>
                  <a:pt x="1855443" y="10160"/>
                </a:lnTo>
                <a:lnTo>
                  <a:pt x="1804933" y="0"/>
                </a:lnTo>
                <a:close/>
              </a:path>
            </a:pathLst>
          </a:custGeom>
          <a:solidFill>
            <a:srgbClr val="00C1D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220709" y="374650"/>
            <a:ext cx="802005" cy="10160"/>
          </a:xfrm>
          <a:custGeom>
            <a:avLst/>
            <a:gdLst/>
            <a:ahLst/>
            <a:cxnLst/>
            <a:rect l="l" t="t" r="r" b="b"/>
            <a:pathLst>
              <a:path w="802004" h="10160">
                <a:moveTo>
                  <a:pt x="801624" y="0"/>
                </a:moveTo>
                <a:lnTo>
                  <a:pt x="35559" y="0"/>
                </a:lnTo>
                <a:lnTo>
                  <a:pt x="0" y="10160"/>
                </a:lnTo>
                <a:lnTo>
                  <a:pt x="767080" y="10160"/>
                </a:lnTo>
                <a:lnTo>
                  <a:pt x="801624" y="0"/>
                </a:lnTo>
                <a:close/>
              </a:path>
            </a:pathLst>
          </a:custGeom>
          <a:solidFill>
            <a:srgbClr val="00C1D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0" y="384809"/>
            <a:ext cx="1571625" cy="8890"/>
          </a:xfrm>
          <a:custGeom>
            <a:avLst/>
            <a:gdLst/>
            <a:ahLst/>
            <a:cxnLst/>
            <a:rect l="l" t="t" r="r" b="b"/>
            <a:pathLst>
              <a:path w="1571625" h="8889">
                <a:moveTo>
                  <a:pt x="1571117" y="0"/>
                </a:moveTo>
                <a:lnTo>
                  <a:pt x="0" y="0"/>
                </a:lnTo>
                <a:lnTo>
                  <a:pt x="0" y="6350"/>
                </a:lnTo>
                <a:lnTo>
                  <a:pt x="0" y="8890"/>
                </a:lnTo>
                <a:lnTo>
                  <a:pt x="1543977" y="8890"/>
                </a:lnTo>
                <a:lnTo>
                  <a:pt x="1543977" y="6350"/>
                </a:lnTo>
                <a:lnTo>
                  <a:pt x="1571117" y="6350"/>
                </a:lnTo>
                <a:lnTo>
                  <a:pt x="1571117" y="0"/>
                </a:lnTo>
                <a:close/>
              </a:path>
            </a:pathLst>
          </a:custGeom>
          <a:solidFill>
            <a:srgbClr val="00C0D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718197" y="384809"/>
            <a:ext cx="1810385" cy="8890"/>
          </a:xfrm>
          <a:custGeom>
            <a:avLst/>
            <a:gdLst/>
            <a:ahLst/>
            <a:cxnLst/>
            <a:rect l="l" t="t" r="r" b="b"/>
            <a:pathLst>
              <a:path w="1810385" h="8889">
                <a:moveTo>
                  <a:pt x="1765735" y="0"/>
                </a:moveTo>
                <a:lnTo>
                  <a:pt x="0" y="0"/>
                </a:lnTo>
                <a:lnTo>
                  <a:pt x="78494" y="8889"/>
                </a:lnTo>
                <a:lnTo>
                  <a:pt x="1809931" y="8889"/>
                </a:lnTo>
                <a:lnTo>
                  <a:pt x="1765735" y="0"/>
                </a:lnTo>
                <a:close/>
              </a:path>
            </a:pathLst>
          </a:custGeom>
          <a:solidFill>
            <a:srgbClr val="00C0D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182966" y="384809"/>
            <a:ext cx="805180" cy="8890"/>
          </a:xfrm>
          <a:custGeom>
            <a:avLst/>
            <a:gdLst/>
            <a:ahLst/>
            <a:cxnLst/>
            <a:rect l="l" t="t" r="r" b="b"/>
            <a:pathLst>
              <a:path w="805179" h="8889">
                <a:moveTo>
                  <a:pt x="804823" y="0"/>
                </a:moveTo>
                <a:lnTo>
                  <a:pt x="37743" y="0"/>
                </a:lnTo>
                <a:lnTo>
                  <a:pt x="0" y="8889"/>
                </a:lnTo>
                <a:lnTo>
                  <a:pt x="774597" y="8889"/>
                </a:lnTo>
                <a:lnTo>
                  <a:pt x="804823" y="0"/>
                </a:lnTo>
                <a:close/>
              </a:path>
            </a:pathLst>
          </a:custGeom>
          <a:solidFill>
            <a:srgbClr val="00C0D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0" y="393700"/>
            <a:ext cx="1538605" cy="8890"/>
          </a:xfrm>
          <a:custGeom>
            <a:avLst/>
            <a:gdLst/>
            <a:ahLst/>
            <a:cxnLst/>
            <a:rect l="l" t="t" r="r" b="b"/>
            <a:pathLst>
              <a:path w="1538605" h="8889">
                <a:moveTo>
                  <a:pt x="1538565" y="0"/>
                </a:moveTo>
                <a:lnTo>
                  <a:pt x="0" y="0"/>
                </a:lnTo>
                <a:lnTo>
                  <a:pt x="0" y="8889"/>
                </a:lnTo>
                <a:lnTo>
                  <a:pt x="1500643" y="8889"/>
                </a:lnTo>
                <a:lnTo>
                  <a:pt x="1538565" y="0"/>
                </a:lnTo>
                <a:close/>
              </a:path>
            </a:pathLst>
          </a:custGeom>
          <a:solidFill>
            <a:srgbClr val="00BFD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796691" y="393700"/>
            <a:ext cx="1776095" cy="8890"/>
          </a:xfrm>
          <a:custGeom>
            <a:avLst/>
            <a:gdLst/>
            <a:ahLst/>
            <a:cxnLst/>
            <a:rect l="l" t="t" r="r" b="b"/>
            <a:pathLst>
              <a:path w="1776095" h="8889">
                <a:moveTo>
                  <a:pt x="1731437" y="0"/>
                </a:moveTo>
                <a:lnTo>
                  <a:pt x="0" y="0"/>
                </a:lnTo>
                <a:lnTo>
                  <a:pt x="78494" y="8889"/>
                </a:lnTo>
                <a:lnTo>
                  <a:pt x="1775633" y="8889"/>
                </a:lnTo>
                <a:lnTo>
                  <a:pt x="1731437" y="0"/>
                </a:lnTo>
                <a:close/>
              </a:path>
            </a:pathLst>
          </a:custGeom>
          <a:solidFill>
            <a:srgbClr val="00BFD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145222" y="393700"/>
            <a:ext cx="812800" cy="8890"/>
          </a:xfrm>
          <a:custGeom>
            <a:avLst/>
            <a:gdLst/>
            <a:ahLst/>
            <a:cxnLst/>
            <a:rect l="l" t="t" r="r" b="b"/>
            <a:pathLst>
              <a:path w="812800" h="8889">
                <a:moveTo>
                  <a:pt x="812341" y="0"/>
                </a:moveTo>
                <a:lnTo>
                  <a:pt x="37743" y="0"/>
                </a:lnTo>
                <a:lnTo>
                  <a:pt x="0" y="8889"/>
                </a:lnTo>
                <a:lnTo>
                  <a:pt x="782115" y="8889"/>
                </a:lnTo>
                <a:lnTo>
                  <a:pt x="812341" y="0"/>
                </a:lnTo>
                <a:close/>
              </a:path>
            </a:pathLst>
          </a:custGeom>
          <a:solidFill>
            <a:srgbClr val="00BFD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0" y="402590"/>
            <a:ext cx="1501140" cy="10160"/>
          </a:xfrm>
          <a:custGeom>
            <a:avLst/>
            <a:gdLst/>
            <a:ahLst/>
            <a:cxnLst/>
            <a:rect l="l" t="t" r="r" b="b"/>
            <a:pathLst>
              <a:path w="1501140" h="10159">
                <a:moveTo>
                  <a:pt x="1500643" y="0"/>
                </a:moveTo>
                <a:lnTo>
                  <a:pt x="0" y="0"/>
                </a:lnTo>
                <a:lnTo>
                  <a:pt x="0" y="10160"/>
                </a:lnTo>
                <a:lnTo>
                  <a:pt x="1457305" y="10160"/>
                </a:lnTo>
                <a:lnTo>
                  <a:pt x="1500643" y="0"/>
                </a:lnTo>
                <a:close/>
              </a:path>
            </a:pathLst>
          </a:custGeom>
          <a:solidFill>
            <a:srgbClr val="00BED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875185" y="402590"/>
            <a:ext cx="1748155" cy="10160"/>
          </a:xfrm>
          <a:custGeom>
            <a:avLst/>
            <a:gdLst/>
            <a:ahLst/>
            <a:cxnLst/>
            <a:rect l="l" t="t" r="r" b="b"/>
            <a:pathLst>
              <a:path w="1748154" h="10159">
                <a:moveTo>
                  <a:pt x="1697139" y="0"/>
                </a:moveTo>
                <a:lnTo>
                  <a:pt x="0" y="0"/>
                </a:lnTo>
                <a:lnTo>
                  <a:pt x="89707" y="10160"/>
                </a:lnTo>
                <a:lnTo>
                  <a:pt x="1747648" y="10160"/>
                </a:lnTo>
                <a:lnTo>
                  <a:pt x="1697139" y="0"/>
                </a:lnTo>
                <a:close/>
              </a:path>
            </a:pathLst>
          </a:custGeom>
          <a:solidFill>
            <a:srgbClr val="00BED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102087" y="402590"/>
            <a:ext cx="825500" cy="10160"/>
          </a:xfrm>
          <a:custGeom>
            <a:avLst/>
            <a:gdLst/>
            <a:ahLst/>
            <a:cxnLst/>
            <a:rect l="l" t="t" r="r" b="b"/>
            <a:pathLst>
              <a:path w="825500" h="10159">
                <a:moveTo>
                  <a:pt x="825250" y="0"/>
                </a:moveTo>
                <a:lnTo>
                  <a:pt x="43135" y="0"/>
                </a:lnTo>
                <a:lnTo>
                  <a:pt x="0" y="10160"/>
                </a:lnTo>
                <a:lnTo>
                  <a:pt x="790706" y="10160"/>
                </a:lnTo>
                <a:lnTo>
                  <a:pt x="825250" y="0"/>
                </a:lnTo>
                <a:close/>
              </a:path>
            </a:pathLst>
          </a:custGeom>
          <a:solidFill>
            <a:srgbClr val="00BED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0" y="411480"/>
            <a:ext cx="1463040" cy="10160"/>
          </a:xfrm>
          <a:custGeom>
            <a:avLst/>
            <a:gdLst/>
            <a:ahLst/>
            <a:cxnLst/>
            <a:rect l="l" t="t" r="r" b="b"/>
            <a:pathLst>
              <a:path w="1463040" h="10159">
                <a:moveTo>
                  <a:pt x="1462722" y="0"/>
                </a:moveTo>
                <a:lnTo>
                  <a:pt x="0" y="0"/>
                </a:lnTo>
                <a:lnTo>
                  <a:pt x="0" y="10160"/>
                </a:lnTo>
                <a:lnTo>
                  <a:pt x="1419383" y="10160"/>
                </a:lnTo>
                <a:lnTo>
                  <a:pt x="1462722" y="0"/>
                </a:lnTo>
                <a:close/>
              </a:path>
            </a:pathLst>
          </a:custGeom>
          <a:solidFill>
            <a:srgbClr val="00BDD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953679" y="411480"/>
            <a:ext cx="1713864" cy="10160"/>
          </a:xfrm>
          <a:custGeom>
            <a:avLst/>
            <a:gdLst/>
            <a:ahLst/>
            <a:cxnLst/>
            <a:rect l="l" t="t" r="r" b="b"/>
            <a:pathLst>
              <a:path w="1713864" h="10159">
                <a:moveTo>
                  <a:pt x="1662840" y="0"/>
                </a:moveTo>
                <a:lnTo>
                  <a:pt x="0" y="0"/>
                </a:lnTo>
                <a:lnTo>
                  <a:pt x="89707" y="10160"/>
                </a:lnTo>
                <a:lnTo>
                  <a:pt x="1713350" y="10160"/>
                </a:lnTo>
                <a:lnTo>
                  <a:pt x="1662840" y="0"/>
                </a:lnTo>
                <a:close/>
              </a:path>
            </a:pathLst>
          </a:custGeom>
          <a:solidFill>
            <a:srgbClr val="00BDD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075117" y="411479"/>
            <a:ext cx="813435" cy="10160"/>
          </a:xfrm>
          <a:custGeom>
            <a:avLst/>
            <a:gdLst/>
            <a:ahLst/>
            <a:cxnLst/>
            <a:rect l="l" t="t" r="r" b="b"/>
            <a:pathLst>
              <a:path w="813434" h="10159">
                <a:moveTo>
                  <a:pt x="813358" y="0"/>
                </a:moveTo>
                <a:lnTo>
                  <a:pt x="21577" y="0"/>
                </a:lnTo>
                <a:lnTo>
                  <a:pt x="21577" y="5080"/>
                </a:lnTo>
                <a:lnTo>
                  <a:pt x="0" y="5080"/>
                </a:lnTo>
                <a:lnTo>
                  <a:pt x="0" y="10160"/>
                </a:lnTo>
                <a:lnTo>
                  <a:pt x="794385" y="10160"/>
                </a:lnTo>
                <a:lnTo>
                  <a:pt x="794385" y="5080"/>
                </a:lnTo>
                <a:lnTo>
                  <a:pt x="813358" y="5080"/>
                </a:lnTo>
                <a:lnTo>
                  <a:pt x="813358" y="0"/>
                </a:lnTo>
                <a:close/>
              </a:path>
            </a:pathLst>
          </a:custGeom>
          <a:solidFill>
            <a:srgbClr val="00BDD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0" y="420369"/>
            <a:ext cx="1424940" cy="10160"/>
          </a:xfrm>
          <a:custGeom>
            <a:avLst/>
            <a:gdLst/>
            <a:ahLst/>
            <a:cxnLst/>
            <a:rect l="l" t="t" r="r" b="b"/>
            <a:pathLst>
              <a:path w="1424940" h="10159">
                <a:moveTo>
                  <a:pt x="1424801" y="0"/>
                </a:moveTo>
                <a:lnTo>
                  <a:pt x="0" y="0"/>
                </a:lnTo>
                <a:lnTo>
                  <a:pt x="0" y="10159"/>
                </a:lnTo>
                <a:lnTo>
                  <a:pt x="1381462" y="10159"/>
                </a:lnTo>
                <a:lnTo>
                  <a:pt x="1424801" y="0"/>
                </a:lnTo>
                <a:close/>
              </a:path>
            </a:pathLst>
          </a:custGeom>
          <a:solidFill>
            <a:srgbClr val="00BCD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032174" y="420369"/>
            <a:ext cx="1679575" cy="10160"/>
          </a:xfrm>
          <a:custGeom>
            <a:avLst/>
            <a:gdLst/>
            <a:ahLst/>
            <a:cxnLst/>
            <a:rect l="l" t="t" r="r" b="b"/>
            <a:pathLst>
              <a:path w="1679575" h="10159">
                <a:moveTo>
                  <a:pt x="1628542" y="0"/>
                </a:moveTo>
                <a:lnTo>
                  <a:pt x="0" y="0"/>
                </a:lnTo>
                <a:lnTo>
                  <a:pt x="89707" y="10159"/>
                </a:lnTo>
                <a:lnTo>
                  <a:pt x="1679052" y="10159"/>
                </a:lnTo>
                <a:lnTo>
                  <a:pt x="1628542" y="0"/>
                </a:lnTo>
                <a:close/>
              </a:path>
            </a:pathLst>
          </a:custGeom>
          <a:solidFill>
            <a:srgbClr val="00BCD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026600" y="420369"/>
            <a:ext cx="838200" cy="10160"/>
          </a:xfrm>
          <a:custGeom>
            <a:avLst/>
            <a:gdLst/>
            <a:ahLst/>
            <a:cxnLst/>
            <a:rect l="l" t="t" r="r" b="b"/>
            <a:pathLst>
              <a:path w="838200" h="10159">
                <a:moveTo>
                  <a:pt x="837750" y="0"/>
                </a:moveTo>
                <a:lnTo>
                  <a:pt x="43135" y="0"/>
                </a:lnTo>
                <a:lnTo>
                  <a:pt x="0" y="10159"/>
                </a:lnTo>
                <a:lnTo>
                  <a:pt x="796448" y="10159"/>
                </a:lnTo>
                <a:lnTo>
                  <a:pt x="837750" y="0"/>
                </a:lnTo>
                <a:close/>
              </a:path>
            </a:pathLst>
          </a:custGeom>
          <a:solidFill>
            <a:srgbClr val="00BCD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0" y="430530"/>
            <a:ext cx="1381760" cy="8890"/>
          </a:xfrm>
          <a:custGeom>
            <a:avLst/>
            <a:gdLst/>
            <a:ahLst/>
            <a:cxnLst/>
            <a:rect l="l" t="t" r="r" b="b"/>
            <a:pathLst>
              <a:path w="1381760" h="8890">
                <a:moveTo>
                  <a:pt x="1381462" y="0"/>
                </a:moveTo>
                <a:lnTo>
                  <a:pt x="0" y="0"/>
                </a:lnTo>
                <a:lnTo>
                  <a:pt x="0" y="8890"/>
                </a:lnTo>
                <a:lnTo>
                  <a:pt x="1343540" y="8890"/>
                </a:lnTo>
                <a:lnTo>
                  <a:pt x="1381462" y="0"/>
                </a:lnTo>
                <a:close/>
              </a:path>
            </a:pathLst>
          </a:custGeom>
          <a:solidFill>
            <a:srgbClr val="00BBD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127487" y="430529"/>
            <a:ext cx="1612900" cy="8890"/>
          </a:xfrm>
          <a:custGeom>
            <a:avLst/>
            <a:gdLst/>
            <a:ahLst/>
            <a:cxnLst/>
            <a:rect l="l" t="t" r="r" b="b"/>
            <a:pathLst>
              <a:path w="1612900" h="8890">
                <a:moveTo>
                  <a:pt x="1612519" y="1270"/>
                </a:moveTo>
                <a:lnTo>
                  <a:pt x="1586890" y="1270"/>
                </a:lnTo>
                <a:lnTo>
                  <a:pt x="1586890" y="0"/>
                </a:lnTo>
                <a:lnTo>
                  <a:pt x="0" y="0"/>
                </a:lnTo>
                <a:lnTo>
                  <a:pt x="0" y="1270"/>
                </a:lnTo>
                <a:lnTo>
                  <a:pt x="39243" y="1270"/>
                </a:lnTo>
                <a:lnTo>
                  <a:pt x="39243" y="8890"/>
                </a:lnTo>
                <a:lnTo>
                  <a:pt x="1612519" y="8890"/>
                </a:lnTo>
                <a:lnTo>
                  <a:pt x="1612519" y="1270"/>
                </a:lnTo>
                <a:close/>
              </a:path>
            </a:pathLst>
          </a:custGeom>
          <a:solidFill>
            <a:srgbClr val="00BBD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988857" y="430530"/>
            <a:ext cx="834390" cy="8890"/>
          </a:xfrm>
          <a:custGeom>
            <a:avLst/>
            <a:gdLst/>
            <a:ahLst/>
            <a:cxnLst/>
            <a:rect l="l" t="t" r="r" b="b"/>
            <a:pathLst>
              <a:path w="834390" h="8890">
                <a:moveTo>
                  <a:pt x="834191" y="0"/>
                </a:moveTo>
                <a:lnTo>
                  <a:pt x="37743" y="0"/>
                </a:lnTo>
                <a:lnTo>
                  <a:pt x="0" y="8890"/>
                </a:lnTo>
                <a:lnTo>
                  <a:pt x="798052" y="8890"/>
                </a:lnTo>
                <a:lnTo>
                  <a:pt x="834191" y="0"/>
                </a:lnTo>
                <a:close/>
              </a:path>
            </a:pathLst>
          </a:custGeom>
          <a:solidFill>
            <a:srgbClr val="00BBD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0" y="439419"/>
            <a:ext cx="1343660" cy="10160"/>
          </a:xfrm>
          <a:custGeom>
            <a:avLst/>
            <a:gdLst/>
            <a:ahLst/>
            <a:cxnLst/>
            <a:rect l="l" t="t" r="r" b="b"/>
            <a:pathLst>
              <a:path w="1343660" h="10159">
                <a:moveTo>
                  <a:pt x="1343540" y="0"/>
                </a:moveTo>
                <a:lnTo>
                  <a:pt x="0" y="0"/>
                </a:lnTo>
                <a:lnTo>
                  <a:pt x="0" y="10159"/>
                </a:lnTo>
                <a:lnTo>
                  <a:pt x="1300202" y="10159"/>
                </a:lnTo>
                <a:lnTo>
                  <a:pt x="1343540" y="0"/>
                </a:lnTo>
                <a:close/>
              </a:path>
            </a:pathLst>
          </a:custGeom>
          <a:solidFill>
            <a:srgbClr val="00BAD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200375" y="439419"/>
            <a:ext cx="1622425" cy="10160"/>
          </a:xfrm>
          <a:custGeom>
            <a:avLst/>
            <a:gdLst/>
            <a:ahLst/>
            <a:cxnLst/>
            <a:rect l="l" t="t" r="r" b="b"/>
            <a:pathLst>
              <a:path w="1622425" h="10159">
                <a:moveTo>
                  <a:pt x="1562109" y="0"/>
                </a:moveTo>
                <a:lnTo>
                  <a:pt x="0" y="0"/>
                </a:lnTo>
                <a:lnTo>
                  <a:pt x="89707" y="10159"/>
                </a:lnTo>
                <a:lnTo>
                  <a:pt x="1622036" y="10159"/>
                </a:lnTo>
                <a:lnTo>
                  <a:pt x="1562109" y="0"/>
                </a:lnTo>
                <a:close/>
              </a:path>
            </a:pathLst>
          </a:custGeom>
          <a:solidFill>
            <a:srgbClr val="00BAD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945721" y="439419"/>
            <a:ext cx="841375" cy="10160"/>
          </a:xfrm>
          <a:custGeom>
            <a:avLst/>
            <a:gdLst/>
            <a:ahLst/>
            <a:cxnLst/>
            <a:rect l="l" t="t" r="r" b="b"/>
            <a:pathLst>
              <a:path w="841375" h="10159">
                <a:moveTo>
                  <a:pt x="841187" y="0"/>
                </a:moveTo>
                <a:lnTo>
                  <a:pt x="43135" y="0"/>
                </a:lnTo>
                <a:lnTo>
                  <a:pt x="0" y="10159"/>
                </a:lnTo>
                <a:lnTo>
                  <a:pt x="799884" y="10159"/>
                </a:lnTo>
                <a:lnTo>
                  <a:pt x="841187" y="0"/>
                </a:lnTo>
                <a:close/>
              </a:path>
            </a:pathLst>
          </a:custGeom>
          <a:solidFill>
            <a:srgbClr val="00BAD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0" y="448309"/>
            <a:ext cx="1306195" cy="10160"/>
          </a:xfrm>
          <a:custGeom>
            <a:avLst/>
            <a:gdLst/>
            <a:ahLst/>
            <a:cxnLst/>
            <a:rect l="l" t="t" r="r" b="b"/>
            <a:pathLst>
              <a:path w="1306195" h="10159">
                <a:moveTo>
                  <a:pt x="1305619" y="0"/>
                </a:moveTo>
                <a:lnTo>
                  <a:pt x="0" y="0"/>
                </a:lnTo>
                <a:lnTo>
                  <a:pt x="0" y="10160"/>
                </a:lnTo>
                <a:lnTo>
                  <a:pt x="1262280" y="10160"/>
                </a:lnTo>
                <a:lnTo>
                  <a:pt x="1305619" y="0"/>
                </a:lnTo>
                <a:close/>
              </a:path>
            </a:pathLst>
          </a:custGeom>
          <a:solidFill>
            <a:srgbClr val="00B9D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278869" y="448309"/>
            <a:ext cx="1596390" cy="10160"/>
          </a:xfrm>
          <a:custGeom>
            <a:avLst/>
            <a:gdLst/>
            <a:ahLst/>
            <a:cxnLst/>
            <a:rect l="l" t="t" r="r" b="b"/>
            <a:pathLst>
              <a:path w="1596389" h="10159">
                <a:moveTo>
                  <a:pt x="1536051" y="0"/>
                </a:moveTo>
                <a:lnTo>
                  <a:pt x="0" y="0"/>
                </a:lnTo>
                <a:lnTo>
                  <a:pt x="89707" y="10160"/>
                </a:lnTo>
                <a:lnTo>
                  <a:pt x="1595977" y="10160"/>
                </a:lnTo>
                <a:lnTo>
                  <a:pt x="1536051" y="0"/>
                </a:lnTo>
                <a:close/>
              </a:path>
            </a:pathLst>
          </a:custGeom>
          <a:solidFill>
            <a:srgbClr val="00B9D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910068" y="448309"/>
            <a:ext cx="822960" cy="10160"/>
          </a:xfrm>
          <a:custGeom>
            <a:avLst/>
            <a:gdLst/>
            <a:ahLst/>
            <a:cxnLst/>
            <a:rect l="l" t="t" r="r" b="b"/>
            <a:pathLst>
              <a:path w="822959" h="10159">
                <a:moveTo>
                  <a:pt x="822629" y="0"/>
                </a:moveTo>
                <a:lnTo>
                  <a:pt x="22161" y="0"/>
                </a:lnTo>
                <a:lnTo>
                  <a:pt x="22161" y="8890"/>
                </a:lnTo>
                <a:lnTo>
                  <a:pt x="0" y="8890"/>
                </a:lnTo>
                <a:lnTo>
                  <a:pt x="0" y="10160"/>
                </a:lnTo>
                <a:lnTo>
                  <a:pt x="801979" y="10160"/>
                </a:lnTo>
                <a:lnTo>
                  <a:pt x="801979" y="8890"/>
                </a:lnTo>
                <a:lnTo>
                  <a:pt x="822629" y="8890"/>
                </a:lnTo>
                <a:lnTo>
                  <a:pt x="822629" y="0"/>
                </a:lnTo>
                <a:close/>
              </a:path>
            </a:pathLst>
          </a:custGeom>
          <a:solidFill>
            <a:srgbClr val="00B9D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0" y="457200"/>
            <a:ext cx="1268095" cy="10160"/>
          </a:xfrm>
          <a:custGeom>
            <a:avLst/>
            <a:gdLst/>
            <a:ahLst/>
            <a:cxnLst/>
            <a:rect l="l" t="t" r="r" b="b"/>
            <a:pathLst>
              <a:path w="1268095" h="10159">
                <a:moveTo>
                  <a:pt x="1267698" y="0"/>
                </a:moveTo>
                <a:lnTo>
                  <a:pt x="0" y="0"/>
                </a:lnTo>
                <a:lnTo>
                  <a:pt x="0" y="10160"/>
                </a:lnTo>
                <a:lnTo>
                  <a:pt x="1224359" y="10160"/>
                </a:lnTo>
                <a:lnTo>
                  <a:pt x="1267698" y="0"/>
                </a:lnTo>
                <a:close/>
              </a:path>
            </a:pathLst>
          </a:custGeom>
          <a:solidFill>
            <a:srgbClr val="00B8D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357364" y="457200"/>
            <a:ext cx="1570355" cy="10160"/>
          </a:xfrm>
          <a:custGeom>
            <a:avLst/>
            <a:gdLst/>
            <a:ahLst/>
            <a:cxnLst/>
            <a:rect l="l" t="t" r="r" b="b"/>
            <a:pathLst>
              <a:path w="1570354" h="10159">
                <a:moveTo>
                  <a:pt x="1509992" y="0"/>
                </a:moveTo>
                <a:lnTo>
                  <a:pt x="0" y="0"/>
                </a:lnTo>
                <a:lnTo>
                  <a:pt x="89707" y="10160"/>
                </a:lnTo>
                <a:lnTo>
                  <a:pt x="1569919" y="10160"/>
                </a:lnTo>
                <a:lnTo>
                  <a:pt x="1509992" y="0"/>
                </a:lnTo>
                <a:close/>
              </a:path>
            </a:pathLst>
          </a:custGeom>
          <a:solidFill>
            <a:srgbClr val="00B8D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860703" y="457200"/>
            <a:ext cx="854075" cy="10160"/>
          </a:xfrm>
          <a:custGeom>
            <a:avLst/>
            <a:gdLst/>
            <a:ahLst/>
            <a:cxnLst/>
            <a:rect l="l" t="t" r="r" b="b"/>
            <a:pathLst>
              <a:path w="854075" h="10159">
                <a:moveTo>
                  <a:pt x="853925" y="0"/>
                </a:moveTo>
                <a:lnTo>
                  <a:pt x="52666" y="0"/>
                </a:lnTo>
                <a:lnTo>
                  <a:pt x="0" y="10160"/>
                </a:lnTo>
                <a:lnTo>
                  <a:pt x="812623" y="10160"/>
                </a:lnTo>
                <a:lnTo>
                  <a:pt x="853925" y="0"/>
                </a:lnTo>
                <a:close/>
              </a:path>
            </a:pathLst>
          </a:custGeom>
          <a:solidFill>
            <a:srgbClr val="00B8D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0" y="466089"/>
            <a:ext cx="1216660" cy="10160"/>
          </a:xfrm>
          <a:custGeom>
            <a:avLst/>
            <a:gdLst/>
            <a:ahLst/>
            <a:cxnLst/>
            <a:rect l="l" t="t" r="r" b="b"/>
            <a:pathLst>
              <a:path w="1216660" h="10159">
                <a:moveTo>
                  <a:pt x="1216228" y="0"/>
                </a:moveTo>
                <a:lnTo>
                  <a:pt x="0" y="0"/>
                </a:lnTo>
                <a:lnTo>
                  <a:pt x="0" y="6350"/>
                </a:lnTo>
                <a:lnTo>
                  <a:pt x="0" y="10160"/>
                </a:lnTo>
                <a:lnTo>
                  <a:pt x="1196873" y="10160"/>
                </a:lnTo>
                <a:lnTo>
                  <a:pt x="1196873" y="6350"/>
                </a:lnTo>
                <a:lnTo>
                  <a:pt x="1216228" y="6350"/>
                </a:lnTo>
                <a:lnTo>
                  <a:pt x="1216228" y="0"/>
                </a:lnTo>
                <a:close/>
              </a:path>
            </a:pathLst>
          </a:custGeom>
          <a:solidFill>
            <a:srgbClr val="00B7D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435858" y="466090"/>
            <a:ext cx="1544320" cy="10160"/>
          </a:xfrm>
          <a:custGeom>
            <a:avLst/>
            <a:gdLst/>
            <a:ahLst/>
            <a:cxnLst/>
            <a:rect l="l" t="t" r="r" b="b"/>
            <a:pathLst>
              <a:path w="1544320" h="10159">
                <a:moveTo>
                  <a:pt x="1483934" y="0"/>
                </a:moveTo>
                <a:lnTo>
                  <a:pt x="0" y="0"/>
                </a:lnTo>
                <a:lnTo>
                  <a:pt x="89707" y="10160"/>
                </a:lnTo>
                <a:lnTo>
                  <a:pt x="1543861" y="10160"/>
                </a:lnTo>
                <a:lnTo>
                  <a:pt x="1483934" y="0"/>
                </a:lnTo>
                <a:close/>
              </a:path>
            </a:pathLst>
          </a:custGeom>
          <a:solidFill>
            <a:srgbClr val="00B7D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817904" y="466089"/>
            <a:ext cx="842644" cy="10160"/>
          </a:xfrm>
          <a:custGeom>
            <a:avLst/>
            <a:gdLst/>
            <a:ahLst/>
            <a:cxnLst/>
            <a:rect l="l" t="t" r="r" b="b"/>
            <a:pathLst>
              <a:path w="842645" h="10159">
                <a:moveTo>
                  <a:pt x="842505" y="0"/>
                </a:moveTo>
                <a:lnTo>
                  <a:pt x="26339" y="0"/>
                </a:lnTo>
                <a:lnTo>
                  <a:pt x="26339" y="8890"/>
                </a:lnTo>
                <a:lnTo>
                  <a:pt x="0" y="8890"/>
                </a:lnTo>
                <a:lnTo>
                  <a:pt x="0" y="10160"/>
                </a:lnTo>
                <a:lnTo>
                  <a:pt x="821461" y="10160"/>
                </a:lnTo>
                <a:lnTo>
                  <a:pt x="821461" y="8890"/>
                </a:lnTo>
                <a:lnTo>
                  <a:pt x="842505" y="8890"/>
                </a:lnTo>
                <a:lnTo>
                  <a:pt x="842505" y="0"/>
                </a:lnTo>
                <a:close/>
              </a:path>
            </a:pathLst>
          </a:custGeom>
          <a:solidFill>
            <a:srgbClr val="00B7D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0" y="476250"/>
            <a:ext cx="1191260" cy="8890"/>
          </a:xfrm>
          <a:custGeom>
            <a:avLst/>
            <a:gdLst/>
            <a:ahLst/>
            <a:cxnLst/>
            <a:rect l="l" t="t" r="r" b="b"/>
            <a:pathLst>
              <a:path w="1191260" h="8890">
                <a:moveTo>
                  <a:pt x="1191069" y="0"/>
                </a:moveTo>
                <a:lnTo>
                  <a:pt x="0" y="0"/>
                </a:lnTo>
                <a:lnTo>
                  <a:pt x="0" y="8889"/>
                </a:lnTo>
                <a:lnTo>
                  <a:pt x="1163954" y="8889"/>
                </a:lnTo>
                <a:lnTo>
                  <a:pt x="1191069" y="0"/>
                </a:lnTo>
                <a:close/>
              </a:path>
            </a:pathLst>
          </a:custGeom>
          <a:solidFill>
            <a:srgbClr val="00B6D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525566" y="476250"/>
            <a:ext cx="1506855" cy="8890"/>
          </a:xfrm>
          <a:custGeom>
            <a:avLst/>
            <a:gdLst/>
            <a:ahLst/>
            <a:cxnLst/>
            <a:rect l="l" t="t" r="r" b="b"/>
            <a:pathLst>
              <a:path w="1506854" h="8890">
                <a:moveTo>
                  <a:pt x="1454153" y="0"/>
                </a:moveTo>
                <a:lnTo>
                  <a:pt x="0" y="0"/>
                </a:lnTo>
                <a:lnTo>
                  <a:pt x="78494" y="8889"/>
                </a:lnTo>
                <a:lnTo>
                  <a:pt x="1506589" y="8889"/>
                </a:lnTo>
                <a:lnTo>
                  <a:pt x="1454153" y="0"/>
                </a:lnTo>
                <a:close/>
              </a:path>
            </a:pathLst>
          </a:custGeom>
          <a:solidFill>
            <a:srgbClr val="00B6D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768538" y="476250"/>
            <a:ext cx="868044" cy="8890"/>
          </a:xfrm>
          <a:custGeom>
            <a:avLst/>
            <a:gdLst/>
            <a:ahLst/>
            <a:cxnLst/>
            <a:rect l="l" t="t" r="r" b="b"/>
            <a:pathLst>
              <a:path w="868045" h="8890">
                <a:moveTo>
                  <a:pt x="867850" y="0"/>
                </a:moveTo>
                <a:lnTo>
                  <a:pt x="46082" y="0"/>
                </a:lnTo>
                <a:lnTo>
                  <a:pt x="0" y="8889"/>
                </a:lnTo>
                <a:lnTo>
                  <a:pt x="826122" y="8889"/>
                </a:lnTo>
                <a:lnTo>
                  <a:pt x="867850" y="0"/>
                </a:lnTo>
                <a:close/>
              </a:path>
            </a:pathLst>
          </a:custGeom>
          <a:solidFill>
            <a:srgbClr val="00B6D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0" y="485140"/>
            <a:ext cx="1163955" cy="10160"/>
          </a:xfrm>
          <a:custGeom>
            <a:avLst/>
            <a:gdLst/>
            <a:ahLst/>
            <a:cxnLst/>
            <a:rect l="l" t="t" r="r" b="b"/>
            <a:pathLst>
              <a:path w="1163955" h="10159">
                <a:moveTo>
                  <a:pt x="1163955" y="0"/>
                </a:moveTo>
                <a:lnTo>
                  <a:pt x="0" y="0"/>
                </a:lnTo>
                <a:lnTo>
                  <a:pt x="0" y="10160"/>
                </a:lnTo>
                <a:lnTo>
                  <a:pt x="1132966" y="10160"/>
                </a:lnTo>
                <a:lnTo>
                  <a:pt x="1163955" y="0"/>
                </a:lnTo>
                <a:close/>
              </a:path>
            </a:pathLst>
          </a:custGeom>
          <a:solidFill>
            <a:srgbClr val="00B5D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604060" y="485140"/>
            <a:ext cx="1488440" cy="10160"/>
          </a:xfrm>
          <a:custGeom>
            <a:avLst/>
            <a:gdLst/>
            <a:ahLst/>
            <a:cxnLst/>
            <a:rect l="l" t="t" r="r" b="b"/>
            <a:pathLst>
              <a:path w="1488439" h="10159">
                <a:moveTo>
                  <a:pt x="1428095" y="0"/>
                </a:moveTo>
                <a:lnTo>
                  <a:pt x="0" y="0"/>
                </a:lnTo>
                <a:lnTo>
                  <a:pt x="89707" y="10160"/>
                </a:lnTo>
                <a:lnTo>
                  <a:pt x="1488022" y="10160"/>
                </a:lnTo>
                <a:lnTo>
                  <a:pt x="1428095" y="0"/>
                </a:lnTo>
                <a:close/>
              </a:path>
            </a:pathLst>
          </a:custGeom>
          <a:solidFill>
            <a:srgbClr val="00B5D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715871" y="485140"/>
            <a:ext cx="878840" cy="10160"/>
          </a:xfrm>
          <a:custGeom>
            <a:avLst/>
            <a:gdLst/>
            <a:ahLst/>
            <a:cxnLst/>
            <a:rect l="l" t="t" r="r" b="b"/>
            <a:pathLst>
              <a:path w="878840" h="10159">
                <a:moveTo>
                  <a:pt x="878788" y="0"/>
                </a:moveTo>
                <a:lnTo>
                  <a:pt x="52666" y="0"/>
                </a:lnTo>
                <a:lnTo>
                  <a:pt x="0" y="10160"/>
                </a:lnTo>
                <a:lnTo>
                  <a:pt x="831098" y="10160"/>
                </a:lnTo>
                <a:lnTo>
                  <a:pt x="878788" y="0"/>
                </a:lnTo>
                <a:close/>
              </a:path>
            </a:pathLst>
          </a:custGeom>
          <a:solidFill>
            <a:srgbClr val="00B5D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0" y="494030"/>
            <a:ext cx="1137285" cy="10160"/>
          </a:xfrm>
          <a:custGeom>
            <a:avLst/>
            <a:gdLst/>
            <a:ahLst/>
            <a:cxnLst/>
            <a:rect l="l" t="t" r="r" b="b"/>
            <a:pathLst>
              <a:path w="1137285" h="10159">
                <a:moveTo>
                  <a:pt x="1136840" y="0"/>
                </a:moveTo>
                <a:lnTo>
                  <a:pt x="0" y="0"/>
                </a:lnTo>
                <a:lnTo>
                  <a:pt x="0" y="10160"/>
                </a:lnTo>
                <a:lnTo>
                  <a:pt x="1105852" y="10160"/>
                </a:lnTo>
                <a:lnTo>
                  <a:pt x="1136840" y="0"/>
                </a:lnTo>
                <a:close/>
              </a:path>
            </a:pathLst>
          </a:custGeom>
          <a:solidFill>
            <a:srgbClr val="00B4D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682554" y="494030"/>
            <a:ext cx="1462405" cy="10160"/>
          </a:xfrm>
          <a:custGeom>
            <a:avLst/>
            <a:gdLst/>
            <a:ahLst/>
            <a:cxnLst/>
            <a:rect l="l" t="t" r="r" b="b"/>
            <a:pathLst>
              <a:path w="1462404" h="10159">
                <a:moveTo>
                  <a:pt x="1402037" y="0"/>
                </a:moveTo>
                <a:lnTo>
                  <a:pt x="0" y="0"/>
                </a:lnTo>
                <a:lnTo>
                  <a:pt x="89707" y="10160"/>
                </a:lnTo>
                <a:lnTo>
                  <a:pt x="1461963" y="10160"/>
                </a:lnTo>
                <a:lnTo>
                  <a:pt x="1402037" y="0"/>
                </a:lnTo>
                <a:close/>
              </a:path>
            </a:pathLst>
          </a:custGeom>
          <a:solidFill>
            <a:srgbClr val="00B4D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669789" y="494030"/>
            <a:ext cx="883285" cy="10160"/>
          </a:xfrm>
          <a:custGeom>
            <a:avLst/>
            <a:gdLst/>
            <a:ahLst/>
            <a:cxnLst/>
            <a:rect l="l" t="t" r="r" b="b"/>
            <a:pathLst>
              <a:path w="883284" h="10159">
                <a:moveTo>
                  <a:pt x="883142" y="0"/>
                </a:moveTo>
                <a:lnTo>
                  <a:pt x="52666" y="0"/>
                </a:lnTo>
                <a:lnTo>
                  <a:pt x="0" y="10160"/>
                </a:lnTo>
                <a:lnTo>
                  <a:pt x="835452" y="10160"/>
                </a:lnTo>
                <a:lnTo>
                  <a:pt x="883142" y="0"/>
                </a:lnTo>
                <a:close/>
              </a:path>
            </a:pathLst>
          </a:custGeom>
          <a:solidFill>
            <a:srgbClr val="00B4D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0" y="502919"/>
            <a:ext cx="1109980" cy="10160"/>
          </a:xfrm>
          <a:custGeom>
            <a:avLst/>
            <a:gdLst/>
            <a:ahLst/>
            <a:cxnLst/>
            <a:rect l="l" t="t" r="r" b="b"/>
            <a:pathLst>
              <a:path w="1109980" h="10159">
                <a:moveTo>
                  <a:pt x="1109725" y="0"/>
                </a:moveTo>
                <a:lnTo>
                  <a:pt x="0" y="0"/>
                </a:lnTo>
                <a:lnTo>
                  <a:pt x="0" y="10159"/>
                </a:lnTo>
                <a:lnTo>
                  <a:pt x="1078737" y="10159"/>
                </a:lnTo>
                <a:lnTo>
                  <a:pt x="1109725" y="0"/>
                </a:lnTo>
                <a:close/>
              </a:path>
            </a:pathLst>
          </a:custGeom>
          <a:solidFill>
            <a:srgbClr val="00B3D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777867" y="502919"/>
            <a:ext cx="1408430" cy="10160"/>
          </a:xfrm>
          <a:custGeom>
            <a:avLst/>
            <a:gdLst/>
            <a:ahLst/>
            <a:cxnLst/>
            <a:rect l="l" t="t" r="r" b="b"/>
            <a:pathLst>
              <a:path w="1408429" h="10159">
                <a:moveTo>
                  <a:pt x="1408163" y="3810"/>
                </a:moveTo>
                <a:lnTo>
                  <a:pt x="1370393" y="3810"/>
                </a:lnTo>
                <a:lnTo>
                  <a:pt x="1370393" y="0"/>
                </a:lnTo>
                <a:lnTo>
                  <a:pt x="0" y="0"/>
                </a:lnTo>
                <a:lnTo>
                  <a:pt x="0" y="3810"/>
                </a:lnTo>
                <a:lnTo>
                  <a:pt x="44843" y="3810"/>
                </a:lnTo>
                <a:lnTo>
                  <a:pt x="44843" y="10160"/>
                </a:lnTo>
                <a:lnTo>
                  <a:pt x="1408163" y="10160"/>
                </a:lnTo>
                <a:lnTo>
                  <a:pt x="1408163" y="3810"/>
                </a:lnTo>
                <a:close/>
              </a:path>
            </a:pathLst>
          </a:custGeom>
          <a:solidFill>
            <a:srgbClr val="00B3D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623705" y="502919"/>
            <a:ext cx="887730" cy="10160"/>
          </a:xfrm>
          <a:custGeom>
            <a:avLst/>
            <a:gdLst/>
            <a:ahLst/>
            <a:cxnLst/>
            <a:rect l="l" t="t" r="r" b="b"/>
            <a:pathLst>
              <a:path w="887729" h="10159">
                <a:moveTo>
                  <a:pt x="887496" y="0"/>
                </a:moveTo>
                <a:lnTo>
                  <a:pt x="52666" y="0"/>
                </a:lnTo>
                <a:lnTo>
                  <a:pt x="0" y="10159"/>
                </a:lnTo>
                <a:lnTo>
                  <a:pt x="839806" y="10159"/>
                </a:lnTo>
                <a:lnTo>
                  <a:pt x="887496" y="0"/>
                </a:lnTo>
                <a:close/>
              </a:path>
            </a:pathLst>
          </a:custGeom>
          <a:solidFill>
            <a:srgbClr val="00B3D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0" y="513080"/>
            <a:ext cx="1078865" cy="8890"/>
          </a:xfrm>
          <a:custGeom>
            <a:avLst/>
            <a:gdLst/>
            <a:ahLst/>
            <a:cxnLst/>
            <a:rect l="l" t="t" r="r" b="b"/>
            <a:pathLst>
              <a:path w="1078865" h="8890">
                <a:moveTo>
                  <a:pt x="1078738" y="0"/>
                </a:moveTo>
                <a:lnTo>
                  <a:pt x="0" y="0"/>
                </a:lnTo>
                <a:lnTo>
                  <a:pt x="0" y="8890"/>
                </a:lnTo>
                <a:lnTo>
                  <a:pt x="1051623" y="8890"/>
                </a:lnTo>
                <a:lnTo>
                  <a:pt x="1078738" y="0"/>
                </a:lnTo>
                <a:close/>
              </a:path>
            </a:pathLst>
          </a:custGeom>
          <a:solidFill>
            <a:srgbClr val="00B2D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850756" y="513080"/>
            <a:ext cx="1436370" cy="8890"/>
          </a:xfrm>
          <a:custGeom>
            <a:avLst/>
            <a:gdLst/>
            <a:ahLst/>
            <a:cxnLst/>
            <a:rect l="l" t="t" r="r" b="b"/>
            <a:pathLst>
              <a:path w="1436370" h="8890">
                <a:moveTo>
                  <a:pt x="1361823" y="0"/>
                </a:moveTo>
                <a:lnTo>
                  <a:pt x="0" y="0"/>
                </a:lnTo>
                <a:lnTo>
                  <a:pt x="78494" y="8890"/>
                </a:lnTo>
                <a:lnTo>
                  <a:pt x="1436134" y="8890"/>
                </a:lnTo>
                <a:lnTo>
                  <a:pt x="1361823" y="0"/>
                </a:lnTo>
                <a:close/>
              </a:path>
            </a:pathLst>
          </a:custGeom>
          <a:solidFill>
            <a:srgbClr val="00B2D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580172" y="513079"/>
            <a:ext cx="868680" cy="8890"/>
          </a:xfrm>
          <a:custGeom>
            <a:avLst/>
            <a:gdLst/>
            <a:ahLst/>
            <a:cxnLst/>
            <a:rect l="l" t="t" r="r" b="b"/>
            <a:pathLst>
              <a:path w="868679" h="8890">
                <a:moveTo>
                  <a:pt x="868426" y="0"/>
                </a:moveTo>
                <a:lnTo>
                  <a:pt x="27063" y="0"/>
                </a:lnTo>
                <a:lnTo>
                  <a:pt x="27063" y="6350"/>
                </a:lnTo>
                <a:lnTo>
                  <a:pt x="0" y="6350"/>
                </a:lnTo>
                <a:lnTo>
                  <a:pt x="0" y="8890"/>
                </a:lnTo>
                <a:lnTo>
                  <a:pt x="847572" y="8890"/>
                </a:lnTo>
                <a:lnTo>
                  <a:pt x="847572" y="6350"/>
                </a:lnTo>
                <a:lnTo>
                  <a:pt x="868426" y="6350"/>
                </a:lnTo>
                <a:lnTo>
                  <a:pt x="868426" y="0"/>
                </a:lnTo>
                <a:close/>
              </a:path>
            </a:pathLst>
          </a:custGeom>
          <a:solidFill>
            <a:srgbClr val="00B2D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0" y="521969"/>
            <a:ext cx="1052195" cy="8890"/>
          </a:xfrm>
          <a:custGeom>
            <a:avLst/>
            <a:gdLst/>
            <a:ahLst/>
            <a:cxnLst/>
            <a:rect l="l" t="t" r="r" b="b"/>
            <a:pathLst>
              <a:path w="1052195" h="8890">
                <a:moveTo>
                  <a:pt x="1051623" y="0"/>
                </a:moveTo>
                <a:lnTo>
                  <a:pt x="0" y="0"/>
                </a:lnTo>
                <a:lnTo>
                  <a:pt x="0" y="8889"/>
                </a:lnTo>
                <a:lnTo>
                  <a:pt x="1024508" y="8889"/>
                </a:lnTo>
                <a:lnTo>
                  <a:pt x="1051623" y="0"/>
                </a:lnTo>
                <a:close/>
              </a:path>
            </a:pathLst>
          </a:custGeom>
          <a:solidFill>
            <a:srgbClr val="00B1D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929250" y="521969"/>
            <a:ext cx="1432560" cy="8890"/>
          </a:xfrm>
          <a:custGeom>
            <a:avLst/>
            <a:gdLst/>
            <a:ahLst/>
            <a:cxnLst/>
            <a:rect l="l" t="t" r="r" b="b"/>
            <a:pathLst>
              <a:path w="1432560" h="8890">
                <a:moveTo>
                  <a:pt x="1357640" y="0"/>
                </a:moveTo>
                <a:lnTo>
                  <a:pt x="0" y="0"/>
                </a:lnTo>
                <a:lnTo>
                  <a:pt x="78494" y="8889"/>
                </a:lnTo>
                <a:lnTo>
                  <a:pt x="1431951" y="8889"/>
                </a:lnTo>
                <a:lnTo>
                  <a:pt x="1357640" y="0"/>
                </a:lnTo>
                <a:close/>
              </a:path>
            </a:pathLst>
          </a:custGeom>
          <a:solidFill>
            <a:srgbClr val="00B1D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495294" y="521969"/>
            <a:ext cx="927100" cy="8890"/>
          </a:xfrm>
          <a:custGeom>
            <a:avLst/>
            <a:gdLst/>
            <a:ahLst/>
            <a:cxnLst/>
            <a:rect l="l" t="t" r="r" b="b"/>
            <a:pathLst>
              <a:path w="927100" h="8890">
                <a:moveTo>
                  <a:pt x="926490" y="0"/>
                </a:moveTo>
                <a:lnTo>
                  <a:pt x="74274" y="0"/>
                </a:lnTo>
                <a:lnTo>
                  <a:pt x="0" y="8889"/>
                </a:lnTo>
                <a:lnTo>
                  <a:pt x="884761" y="8889"/>
                </a:lnTo>
                <a:lnTo>
                  <a:pt x="926490" y="0"/>
                </a:lnTo>
                <a:close/>
              </a:path>
            </a:pathLst>
          </a:custGeom>
          <a:solidFill>
            <a:srgbClr val="00B1D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0" y="530859"/>
            <a:ext cx="1024890" cy="10160"/>
          </a:xfrm>
          <a:custGeom>
            <a:avLst/>
            <a:gdLst/>
            <a:ahLst/>
            <a:cxnLst/>
            <a:rect l="l" t="t" r="r" b="b"/>
            <a:pathLst>
              <a:path w="1024890" h="10159">
                <a:moveTo>
                  <a:pt x="1024508" y="0"/>
                </a:moveTo>
                <a:lnTo>
                  <a:pt x="0" y="0"/>
                </a:lnTo>
                <a:lnTo>
                  <a:pt x="0" y="10160"/>
                </a:lnTo>
                <a:lnTo>
                  <a:pt x="993520" y="10160"/>
                </a:lnTo>
                <a:lnTo>
                  <a:pt x="1024508" y="0"/>
                </a:lnTo>
                <a:close/>
              </a:path>
            </a:pathLst>
          </a:custGeom>
          <a:solidFill>
            <a:srgbClr val="00B0D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007744" y="530859"/>
            <a:ext cx="1438910" cy="10160"/>
          </a:xfrm>
          <a:custGeom>
            <a:avLst/>
            <a:gdLst/>
            <a:ahLst/>
            <a:cxnLst/>
            <a:rect l="l" t="t" r="r" b="b"/>
            <a:pathLst>
              <a:path w="1438910" h="10159">
                <a:moveTo>
                  <a:pt x="1353457" y="0"/>
                </a:moveTo>
                <a:lnTo>
                  <a:pt x="0" y="0"/>
                </a:lnTo>
                <a:lnTo>
                  <a:pt x="89707" y="10160"/>
                </a:lnTo>
                <a:lnTo>
                  <a:pt x="1438384" y="10160"/>
                </a:lnTo>
                <a:lnTo>
                  <a:pt x="1353457" y="0"/>
                </a:lnTo>
                <a:close/>
              </a:path>
            </a:pathLst>
          </a:custGeom>
          <a:solidFill>
            <a:srgbClr val="00B0D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426325" y="530859"/>
            <a:ext cx="939165" cy="10160"/>
          </a:xfrm>
          <a:custGeom>
            <a:avLst/>
            <a:gdLst/>
            <a:ahLst/>
            <a:cxnLst/>
            <a:rect l="l" t="t" r="r" b="b"/>
            <a:pathLst>
              <a:path w="939165" h="10159">
                <a:moveTo>
                  <a:pt x="938822" y="0"/>
                </a:moveTo>
                <a:lnTo>
                  <a:pt x="42430" y="0"/>
                </a:lnTo>
                <a:lnTo>
                  <a:pt x="42430" y="6350"/>
                </a:lnTo>
                <a:lnTo>
                  <a:pt x="0" y="6350"/>
                </a:lnTo>
                <a:lnTo>
                  <a:pt x="0" y="10160"/>
                </a:lnTo>
                <a:lnTo>
                  <a:pt x="912939" y="10160"/>
                </a:lnTo>
                <a:lnTo>
                  <a:pt x="912939" y="6350"/>
                </a:lnTo>
                <a:lnTo>
                  <a:pt x="938822" y="6350"/>
                </a:lnTo>
                <a:lnTo>
                  <a:pt x="938822" y="0"/>
                </a:lnTo>
                <a:close/>
              </a:path>
            </a:pathLst>
          </a:custGeom>
          <a:solidFill>
            <a:srgbClr val="00B0D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0" y="539750"/>
            <a:ext cx="997585" cy="10160"/>
          </a:xfrm>
          <a:custGeom>
            <a:avLst/>
            <a:gdLst/>
            <a:ahLst/>
            <a:cxnLst/>
            <a:rect l="l" t="t" r="r" b="b"/>
            <a:pathLst>
              <a:path w="997585" h="10159">
                <a:moveTo>
                  <a:pt x="997394" y="0"/>
                </a:moveTo>
                <a:lnTo>
                  <a:pt x="0" y="0"/>
                </a:lnTo>
                <a:lnTo>
                  <a:pt x="0" y="10160"/>
                </a:lnTo>
                <a:lnTo>
                  <a:pt x="966406" y="10160"/>
                </a:lnTo>
                <a:lnTo>
                  <a:pt x="997394" y="0"/>
                </a:lnTo>
                <a:close/>
              </a:path>
            </a:pathLst>
          </a:custGeom>
          <a:solidFill>
            <a:srgbClr val="00AFD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086238" y="539750"/>
            <a:ext cx="1434465" cy="10160"/>
          </a:xfrm>
          <a:custGeom>
            <a:avLst/>
            <a:gdLst/>
            <a:ahLst/>
            <a:cxnLst/>
            <a:rect l="l" t="t" r="r" b="b"/>
            <a:pathLst>
              <a:path w="1434465" h="10159">
                <a:moveTo>
                  <a:pt x="1349274" y="0"/>
                </a:moveTo>
                <a:lnTo>
                  <a:pt x="0" y="0"/>
                </a:lnTo>
                <a:lnTo>
                  <a:pt x="89707" y="10160"/>
                </a:lnTo>
                <a:lnTo>
                  <a:pt x="1434201" y="10160"/>
                </a:lnTo>
                <a:lnTo>
                  <a:pt x="1349274" y="0"/>
                </a:lnTo>
                <a:close/>
              </a:path>
            </a:pathLst>
          </a:custGeom>
          <a:solidFill>
            <a:srgbClr val="00AFD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336134" y="539750"/>
            <a:ext cx="999490" cy="10160"/>
          </a:xfrm>
          <a:custGeom>
            <a:avLst/>
            <a:gdLst/>
            <a:ahLst/>
            <a:cxnLst/>
            <a:rect l="l" t="t" r="r" b="b"/>
            <a:pathLst>
              <a:path w="999490" h="10159">
                <a:moveTo>
                  <a:pt x="999482" y="0"/>
                </a:moveTo>
                <a:lnTo>
                  <a:pt x="84885" y="0"/>
                </a:lnTo>
                <a:lnTo>
                  <a:pt x="0" y="10160"/>
                </a:lnTo>
                <a:lnTo>
                  <a:pt x="940952" y="10160"/>
                </a:lnTo>
                <a:lnTo>
                  <a:pt x="999482" y="0"/>
                </a:lnTo>
                <a:close/>
              </a:path>
            </a:pathLst>
          </a:custGeom>
          <a:solidFill>
            <a:srgbClr val="00AFD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0" y="548640"/>
            <a:ext cx="970280" cy="10160"/>
          </a:xfrm>
          <a:custGeom>
            <a:avLst/>
            <a:gdLst/>
            <a:ahLst/>
            <a:cxnLst/>
            <a:rect l="l" t="t" r="r" b="b"/>
            <a:pathLst>
              <a:path w="970280" h="10159">
                <a:moveTo>
                  <a:pt x="970279" y="0"/>
                </a:moveTo>
                <a:lnTo>
                  <a:pt x="0" y="0"/>
                </a:lnTo>
                <a:lnTo>
                  <a:pt x="0" y="10160"/>
                </a:lnTo>
                <a:lnTo>
                  <a:pt x="939291" y="10160"/>
                </a:lnTo>
                <a:lnTo>
                  <a:pt x="970279" y="0"/>
                </a:lnTo>
                <a:close/>
              </a:path>
            </a:pathLst>
          </a:custGeom>
          <a:solidFill>
            <a:srgbClr val="00AED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198364" y="548639"/>
            <a:ext cx="1399540" cy="10160"/>
          </a:xfrm>
          <a:custGeom>
            <a:avLst/>
            <a:gdLst/>
            <a:ahLst/>
            <a:cxnLst/>
            <a:rect l="l" t="t" r="r" b="b"/>
            <a:pathLst>
              <a:path w="1399540" h="10159">
                <a:moveTo>
                  <a:pt x="1399197" y="7620"/>
                </a:moveTo>
                <a:lnTo>
                  <a:pt x="1343304" y="7620"/>
                </a:lnTo>
                <a:lnTo>
                  <a:pt x="1343304" y="0"/>
                </a:lnTo>
                <a:lnTo>
                  <a:pt x="0" y="0"/>
                </a:lnTo>
                <a:lnTo>
                  <a:pt x="0" y="7620"/>
                </a:lnTo>
                <a:lnTo>
                  <a:pt x="44856" y="7620"/>
                </a:lnTo>
                <a:lnTo>
                  <a:pt x="44856" y="10160"/>
                </a:lnTo>
                <a:lnTo>
                  <a:pt x="1399197" y="10160"/>
                </a:lnTo>
                <a:lnTo>
                  <a:pt x="1399197" y="7620"/>
                </a:lnTo>
                <a:close/>
              </a:path>
            </a:pathLst>
          </a:custGeom>
          <a:solidFill>
            <a:srgbClr val="00AED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7261859" y="548640"/>
            <a:ext cx="1022985" cy="10160"/>
          </a:xfrm>
          <a:custGeom>
            <a:avLst/>
            <a:gdLst/>
            <a:ahLst/>
            <a:cxnLst/>
            <a:rect l="l" t="t" r="r" b="b"/>
            <a:pathLst>
              <a:path w="1022984" h="10159">
                <a:moveTo>
                  <a:pt x="1022543" y="0"/>
                </a:moveTo>
                <a:lnTo>
                  <a:pt x="84885" y="0"/>
                </a:lnTo>
                <a:lnTo>
                  <a:pt x="0" y="10160"/>
                </a:lnTo>
                <a:lnTo>
                  <a:pt x="964012" y="10160"/>
                </a:lnTo>
                <a:lnTo>
                  <a:pt x="1022543" y="0"/>
                </a:lnTo>
                <a:close/>
              </a:path>
            </a:pathLst>
          </a:custGeom>
          <a:solidFill>
            <a:srgbClr val="00AED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0" y="558800"/>
            <a:ext cx="939800" cy="8890"/>
          </a:xfrm>
          <a:custGeom>
            <a:avLst/>
            <a:gdLst/>
            <a:ahLst/>
            <a:cxnLst/>
            <a:rect l="l" t="t" r="r" b="b"/>
            <a:pathLst>
              <a:path w="939800" h="8890">
                <a:moveTo>
                  <a:pt x="939291" y="0"/>
                </a:moveTo>
                <a:lnTo>
                  <a:pt x="0" y="0"/>
                </a:lnTo>
                <a:lnTo>
                  <a:pt x="0" y="8889"/>
                </a:lnTo>
                <a:lnTo>
                  <a:pt x="912177" y="8889"/>
                </a:lnTo>
                <a:lnTo>
                  <a:pt x="939291" y="0"/>
                </a:lnTo>
                <a:close/>
              </a:path>
            </a:pathLst>
          </a:custGeom>
          <a:solidFill>
            <a:srgbClr val="00ADD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254440" y="558800"/>
            <a:ext cx="1536065" cy="8890"/>
          </a:xfrm>
          <a:custGeom>
            <a:avLst/>
            <a:gdLst/>
            <a:ahLst/>
            <a:cxnLst/>
            <a:rect l="l" t="t" r="r" b="b"/>
            <a:pathLst>
              <a:path w="1536065" h="8890">
                <a:moveTo>
                  <a:pt x="1367170" y="0"/>
                </a:moveTo>
                <a:lnTo>
                  <a:pt x="0" y="0"/>
                </a:lnTo>
                <a:lnTo>
                  <a:pt x="78494" y="8889"/>
                </a:lnTo>
                <a:lnTo>
                  <a:pt x="1535487" y="8889"/>
                </a:lnTo>
                <a:lnTo>
                  <a:pt x="1367170" y="0"/>
                </a:lnTo>
                <a:close/>
              </a:path>
            </a:pathLst>
          </a:custGeom>
          <a:solidFill>
            <a:srgbClr val="00ADD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3" name="object 113"/>
          <p:cNvGrpSpPr/>
          <p:nvPr/>
        </p:nvGrpSpPr>
        <p:grpSpPr>
          <a:xfrm>
            <a:off x="0" y="558800"/>
            <a:ext cx="8226425" cy="469900"/>
            <a:chOff x="0" y="558800"/>
            <a:chExt cx="8226425" cy="469900"/>
          </a:xfrm>
        </p:grpSpPr>
        <p:sp>
          <p:nvSpPr>
            <p:cNvPr id="114" name="object 114"/>
            <p:cNvSpPr/>
            <p:nvPr/>
          </p:nvSpPr>
          <p:spPr>
            <a:xfrm>
              <a:off x="7085427" y="558800"/>
              <a:ext cx="1140460" cy="8890"/>
            </a:xfrm>
            <a:custGeom>
              <a:avLst/>
              <a:gdLst/>
              <a:ahLst/>
              <a:cxnLst/>
              <a:rect l="l" t="t" r="r" b="b"/>
              <a:pathLst>
                <a:path w="1140459" h="8890">
                  <a:moveTo>
                    <a:pt x="1140445" y="0"/>
                  </a:moveTo>
                  <a:lnTo>
                    <a:pt x="176432" y="0"/>
                  </a:lnTo>
                  <a:lnTo>
                    <a:pt x="0" y="8889"/>
                  </a:lnTo>
                  <a:lnTo>
                    <a:pt x="1089231" y="8889"/>
                  </a:lnTo>
                  <a:lnTo>
                    <a:pt x="1140445" y="0"/>
                  </a:lnTo>
                  <a:close/>
                </a:path>
              </a:pathLst>
            </a:custGeom>
            <a:solidFill>
              <a:srgbClr val="00ADD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0" y="567689"/>
              <a:ext cx="8174990" cy="8890"/>
            </a:xfrm>
            <a:custGeom>
              <a:avLst/>
              <a:gdLst/>
              <a:ahLst/>
              <a:cxnLst/>
              <a:rect l="l" t="t" r="r" b="b"/>
              <a:pathLst>
                <a:path w="8174990" h="8890">
                  <a:moveTo>
                    <a:pt x="912177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886546" y="8889"/>
                  </a:lnTo>
                  <a:lnTo>
                    <a:pt x="892810" y="6350"/>
                  </a:lnTo>
                  <a:lnTo>
                    <a:pt x="912177" y="0"/>
                  </a:lnTo>
                  <a:close/>
                </a:path>
                <a:path w="8174990" h="8890">
                  <a:moveTo>
                    <a:pt x="6789927" y="0"/>
                  </a:moveTo>
                  <a:lnTo>
                    <a:pt x="5332934" y="0"/>
                  </a:lnTo>
                  <a:lnTo>
                    <a:pt x="5411429" y="8889"/>
                  </a:lnTo>
                  <a:lnTo>
                    <a:pt x="8123444" y="8889"/>
                  </a:lnTo>
                  <a:lnTo>
                    <a:pt x="8130760" y="7620"/>
                  </a:lnTo>
                  <a:lnTo>
                    <a:pt x="6934200" y="7620"/>
                  </a:lnTo>
                  <a:lnTo>
                    <a:pt x="6789927" y="0"/>
                  </a:lnTo>
                  <a:close/>
                </a:path>
                <a:path w="8174990" h="8890">
                  <a:moveTo>
                    <a:pt x="8174658" y="0"/>
                  </a:moveTo>
                  <a:lnTo>
                    <a:pt x="7085427" y="0"/>
                  </a:lnTo>
                  <a:lnTo>
                    <a:pt x="6934200" y="7620"/>
                  </a:lnTo>
                  <a:lnTo>
                    <a:pt x="8130760" y="7620"/>
                  </a:lnTo>
                  <a:lnTo>
                    <a:pt x="8174658" y="0"/>
                  </a:lnTo>
                  <a:close/>
                </a:path>
              </a:pathLst>
            </a:custGeom>
            <a:solidFill>
              <a:srgbClr val="00ACD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0" y="576579"/>
              <a:ext cx="8123555" cy="10160"/>
            </a:xfrm>
            <a:custGeom>
              <a:avLst/>
              <a:gdLst/>
              <a:ahLst/>
              <a:cxnLst/>
              <a:rect l="l" t="t" r="r" b="b"/>
              <a:pathLst>
                <a:path w="8123555" h="10159">
                  <a:moveTo>
                    <a:pt x="886536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861491" y="10160"/>
                  </a:lnTo>
                  <a:lnTo>
                    <a:pt x="886536" y="0"/>
                  </a:lnTo>
                  <a:close/>
                </a:path>
                <a:path w="8123555" h="10159">
                  <a:moveTo>
                    <a:pt x="8123441" y="0"/>
                  </a:moveTo>
                  <a:lnTo>
                    <a:pt x="5411419" y="0"/>
                  </a:lnTo>
                  <a:lnTo>
                    <a:pt x="5501132" y="10160"/>
                  </a:lnTo>
                  <a:lnTo>
                    <a:pt x="8064906" y="10160"/>
                  </a:lnTo>
                  <a:lnTo>
                    <a:pt x="8123441" y="0"/>
                  </a:lnTo>
                  <a:close/>
                </a:path>
              </a:pathLst>
            </a:custGeom>
            <a:solidFill>
              <a:srgbClr val="00ABC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0" y="585469"/>
              <a:ext cx="8072755" cy="10160"/>
            </a:xfrm>
            <a:custGeom>
              <a:avLst/>
              <a:gdLst/>
              <a:ahLst/>
              <a:cxnLst/>
              <a:rect l="l" t="t" r="r" b="b"/>
              <a:pathLst>
                <a:path w="8072755" h="10159">
                  <a:moveTo>
                    <a:pt x="864616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839558" y="10160"/>
                  </a:lnTo>
                  <a:lnTo>
                    <a:pt x="864616" y="0"/>
                  </a:lnTo>
                  <a:close/>
                </a:path>
                <a:path w="8072755" h="10159">
                  <a:moveTo>
                    <a:pt x="8072221" y="0"/>
                  </a:moveTo>
                  <a:lnTo>
                    <a:pt x="5489918" y="0"/>
                  </a:lnTo>
                  <a:lnTo>
                    <a:pt x="5579630" y="10160"/>
                  </a:lnTo>
                  <a:lnTo>
                    <a:pt x="8013700" y="10160"/>
                  </a:lnTo>
                  <a:lnTo>
                    <a:pt x="8072221" y="0"/>
                  </a:lnTo>
                  <a:close/>
                </a:path>
              </a:pathLst>
            </a:custGeom>
            <a:solidFill>
              <a:srgbClr val="00AAC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0" y="594359"/>
              <a:ext cx="8017509" cy="10160"/>
            </a:xfrm>
            <a:custGeom>
              <a:avLst/>
              <a:gdLst/>
              <a:ahLst/>
              <a:cxnLst/>
              <a:rect l="l" t="t" r="r" b="b"/>
              <a:pathLst>
                <a:path w="8017509" h="10159">
                  <a:moveTo>
                    <a:pt x="842695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817638" y="10160"/>
                  </a:lnTo>
                  <a:lnTo>
                    <a:pt x="842695" y="0"/>
                  </a:lnTo>
                  <a:close/>
                </a:path>
                <a:path w="8017509" h="10159">
                  <a:moveTo>
                    <a:pt x="8017357" y="0"/>
                  </a:moveTo>
                  <a:lnTo>
                    <a:pt x="5574017" y="0"/>
                  </a:lnTo>
                  <a:lnTo>
                    <a:pt x="5574017" y="1270"/>
                  </a:lnTo>
                  <a:lnTo>
                    <a:pt x="5618873" y="1270"/>
                  </a:lnTo>
                  <a:lnTo>
                    <a:pt x="5618873" y="10160"/>
                  </a:lnTo>
                  <a:lnTo>
                    <a:pt x="7979181" y="10160"/>
                  </a:lnTo>
                  <a:lnTo>
                    <a:pt x="7979181" y="1270"/>
                  </a:lnTo>
                  <a:lnTo>
                    <a:pt x="8017357" y="1270"/>
                  </a:lnTo>
                  <a:lnTo>
                    <a:pt x="8017357" y="0"/>
                  </a:lnTo>
                  <a:close/>
                </a:path>
              </a:pathLst>
            </a:custGeom>
            <a:solidFill>
              <a:srgbClr val="00A9C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0" y="604519"/>
              <a:ext cx="7945120" cy="8890"/>
            </a:xfrm>
            <a:custGeom>
              <a:avLst/>
              <a:gdLst/>
              <a:ahLst/>
              <a:cxnLst/>
              <a:rect l="l" t="t" r="r" b="b"/>
              <a:pathLst>
                <a:path w="7945120" h="8890">
                  <a:moveTo>
                    <a:pt x="817638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795718" y="8890"/>
                  </a:lnTo>
                  <a:lnTo>
                    <a:pt x="817638" y="0"/>
                  </a:lnTo>
                  <a:close/>
                </a:path>
                <a:path w="7945120" h="8890">
                  <a:moveTo>
                    <a:pt x="7944675" y="0"/>
                  </a:moveTo>
                  <a:lnTo>
                    <a:pt x="5658116" y="0"/>
                  </a:lnTo>
                  <a:lnTo>
                    <a:pt x="5736615" y="8890"/>
                  </a:lnTo>
                  <a:lnTo>
                    <a:pt x="7875664" y="8890"/>
                  </a:lnTo>
                  <a:lnTo>
                    <a:pt x="7944675" y="0"/>
                  </a:lnTo>
                  <a:close/>
                </a:path>
              </a:pathLst>
            </a:custGeom>
            <a:solidFill>
              <a:srgbClr val="00A8C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0" y="613409"/>
              <a:ext cx="7846695" cy="10160"/>
            </a:xfrm>
            <a:custGeom>
              <a:avLst/>
              <a:gdLst/>
              <a:ahLst/>
              <a:cxnLst/>
              <a:rect l="l" t="t" r="r" b="b"/>
              <a:pathLst>
                <a:path w="7846695" h="10159">
                  <a:moveTo>
                    <a:pt x="79571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770661" y="10160"/>
                  </a:lnTo>
                  <a:lnTo>
                    <a:pt x="795718" y="0"/>
                  </a:lnTo>
                  <a:close/>
                </a:path>
                <a:path w="7846695" h="10159">
                  <a:moveTo>
                    <a:pt x="7846085" y="0"/>
                  </a:moveTo>
                  <a:lnTo>
                    <a:pt x="5770257" y="0"/>
                  </a:lnTo>
                  <a:lnTo>
                    <a:pt x="5770257" y="7620"/>
                  </a:lnTo>
                  <a:lnTo>
                    <a:pt x="5818263" y="7620"/>
                  </a:lnTo>
                  <a:lnTo>
                    <a:pt x="5818263" y="10160"/>
                  </a:lnTo>
                  <a:lnTo>
                    <a:pt x="7806652" y="10160"/>
                  </a:lnTo>
                  <a:lnTo>
                    <a:pt x="7806652" y="7620"/>
                  </a:lnTo>
                  <a:lnTo>
                    <a:pt x="7846085" y="7620"/>
                  </a:lnTo>
                  <a:lnTo>
                    <a:pt x="7846085" y="0"/>
                  </a:lnTo>
                  <a:close/>
                </a:path>
              </a:pathLst>
            </a:custGeom>
            <a:solidFill>
              <a:srgbClr val="00A7C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0" y="622299"/>
              <a:ext cx="7806690" cy="10160"/>
            </a:xfrm>
            <a:custGeom>
              <a:avLst/>
              <a:gdLst/>
              <a:ahLst/>
              <a:cxnLst/>
              <a:rect l="l" t="t" r="r" b="b"/>
              <a:pathLst>
                <a:path w="7806690" h="10159">
                  <a:moveTo>
                    <a:pt x="77379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748741" y="10160"/>
                  </a:lnTo>
                  <a:lnTo>
                    <a:pt x="773798" y="0"/>
                  </a:lnTo>
                  <a:close/>
                </a:path>
                <a:path w="7806690" h="10159">
                  <a:moveTo>
                    <a:pt x="7806652" y="0"/>
                  </a:moveTo>
                  <a:lnTo>
                    <a:pt x="5818263" y="0"/>
                  </a:lnTo>
                  <a:lnTo>
                    <a:pt x="5933237" y="10160"/>
                  </a:lnTo>
                  <a:lnTo>
                    <a:pt x="7727772" y="10160"/>
                  </a:lnTo>
                  <a:lnTo>
                    <a:pt x="7806652" y="0"/>
                  </a:lnTo>
                  <a:close/>
                </a:path>
              </a:pathLst>
            </a:custGeom>
            <a:solidFill>
              <a:srgbClr val="00A6C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0" y="631189"/>
              <a:ext cx="7738109" cy="10160"/>
            </a:xfrm>
            <a:custGeom>
              <a:avLst/>
              <a:gdLst/>
              <a:ahLst/>
              <a:cxnLst/>
              <a:rect l="l" t="t" r="r" b="b"/>
              <a:pathLst>
                <a:path w="7738109" h="10159">
                  <a:moveTo>
                    <a:pt x="75187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726821" y="10160"/>
                  </a:lnTo>
                  <a:lnTo>
                    <a:pt x="751878" y="0"/>
                  </a:lnTo>
                  <a:close/>
                </a:path>
                <a:path w="7738109" h="10159">
                  <a:moveTo>
                    <a:pt x="7737640" y="0"/>
                  </a:moveTo>
                  <a:lnTo>
                    <a:pt x="5918860" y="0"/>
                  </a:lnTo>
                  <a:lnTo>
                    <a:pt x="6033833" y="10160"/>
                  </a:lnTo>
                  <a:lnTo>
                    <a:pt x="7658760" y="10160"/>
                  </a:lnTo>
                  <a:lnTo>
                    <a:pt x="7737640" y="0"/>
                  </a:lnTo>
                  <a:close/>
                </a:path>
              </a:pathLst>
            </a:custGeom>
            <a:solidFill>
              <a:srgbClr val="00A5C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0" y="640079"/>
              <a:ext cx="7654290" cy="10160"/>
            </a:xfrm>
            <a:custGeom>
              <a:avLst/>
              <a:gdLst/>
              <a:ahLst/>
              <a:cxnLst/>
              <a:rect l="l" t="t" r="r" b="b"/>
              <a:pathLst>
                <a:path w="7654290" h="10159">
                  <a:moveTo>
                    <a:pt x="729957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704900" y="10160"/>
                  </a:lnTo>
                  <a:lnTo>
                    <a:pt x="729957" y="0"/>
                  </a:lnTo>
                  <a:close/>
                </a:path>
                <a:path w="7654290" h="10159">
                  <a:moveTo>
                    <a:pt x="7653833" y="0"/>
                  </a:moveTo>
                  <a:lnTo>
                    <a:pt x="6041021" y="0"/>
                  </a:lnTo>
                  <a:lnTo>
                    <a:pt x="6041021" y="3810"/>
                  </a:lnTo>
                  <a:lnTo>
                    <a:pt x="6098502" y="3810"/>
                  </a:lnTo>
                  <a:lnTo>
                    <a:pt x="6098502" y="10160"/>
                  </a:lnTo>
                  <a:lnTo>
                    <a:pt x="7602004" y="10160"/>
                  </a:lnTo>
                  <a:lnTo>
                    <a:pt x="7602004" y="3810"/>
                  </a:lnTo>
                  <a:lnTo>
                    <a:pt x="7653833" y="3810"/>
                  </a:lnTo>
                  <a:lnTo>
                    <a:pt x="7653833" y="0"/>
                  </a:lnTo>
                  <a:close/>
                </a:path>
              </a:pathLst>
            </a:custGeom>
            <a:solidFill>
              <a:srgbClr val="00A4C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0" y="650239"/>
              <a:ext cx="7565390" cy="8890"/>
            </a:xfrm>
            <a:custGeom>
              <a:avLst/>
              <a:gdLst/>
              <a:ahLst/>
              <a:cxnLst/>
              <a:rect l="l" t="t" r="r" b="b"/>
              <a:pathLst>
                <a:path w="7565390" h="8890">
                  <a:moveTo>
                    <a:pt x="70490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682980" y="8890"/>
                  </a:lnTo>
                  <a:lnTo>
                    <a:pt x="704900" y="0"/>
                  </a:lnTo>
                  <a:close/>
                </a:path>
                <a:path w="7565390" h="8890">
                  <a:moveTo>
                    <a:pt x="7564958" y="0"/>
                  </a:moveTo>
                  <a:lnTo>
                    <a:pt x="6134430" y="0"/>
                  </a:lnTo>
                  <a:lnTo>
                    <a:pt x="6235027" y="8890"/>
                  </a:lnTo>
                  <a:lnTo>
                    <a:pt x="7461250" y="8890"/>
                  </a:lnTo>
                  <a:lnTo>
                    <a:pt x="7564958" y="0"/>
                  </a:lnTo>
                  <a:close/>
                </a:path>
              </a:pathLst>
            </a:custGeom>
            <a:solidFill>
              <a:srgbClr val="00A3C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0" y="659129"/>
              <a:ext cx="7461250" cy="10160"/>
            </a:xfrm>
            <a:custGeom>
              <a:avLst/>
              <a:gdLst/>
              <a:ahLst/>
              <a:cxnLst/>
              <a:rect l="l" t="t" r="r" b="b"/>
              <a:pathLst>
                <a:path w="7461250" h="10159">
                  <a:moveTo>
                    <a:pt x="68298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657923" y="10160"/>
                  </a:lnTo>
                  <a:lnTo>
                    <a:pt x="682980" y="0"/>
                  </a:lnTo>
                  <a:close/>
                </a:path>
                <a:path w="7461250" h="10159">
                  <a:moveTo>
                    <a:pt x="7461250" y="0"/>
                  </a:moveTo>
                  <a:lnTo>
                    <a:pt x="6235027" y="0"/>
                  </a:lnTo>
                  <a:lnTo>
                    <a:pt x="6350000" y="10160"/>
                  </a:lnTo>
                  <a:lnTo>
                    <a:pt x="7342708" y="10160"/>
                  </a:lnTo>
                  <a:lnTo>
                    <a:pt x="7461250" y="0"/>
                  </a:lnTo>
                  <a:close/>
                </a:path>
              </a:pathLst>
            </a:custGeom>
            <a:solidFill>
              <a:srgbClr val="00A2C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0" y="668020"/>
              <a:ext cx="661670" cy="10160"/>
            </a:xfrm>
            <a:custGeom>
              <a:avLst/>
              <a:gdLst/>
              <a:ahLst/>
              <a:cxnLst/>
              <a:rect l="l" t="t" r="r" b="b"/>
              <a:pathLst>
                <a:path w="661670" h="10159">
                  <a:moveTo>
                    <a:pt x="661063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636010" y="10159"/>
                  </a:lnTo>
                  <a:lnTo>
                    <a:pt x="661063" y="0"/>
                  </a:lnTo>
                  <a:close/>
                </a:path>
              </a:pathLst>
            </a:custGeom>
            <a:solidFill>
              <a:srgbClr val="00A1C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0" y="676910"/>
              <a:ext cx="628650" cy="8890"/>
            </a:xfrm>
            <a:custGeom>
              <a:avLst/>
              <a:gdLst/>
              <a:ahLst/>
              <a:cxnLst/>
              <a:rect l="l" t="t" r="r" b="b"/>
              <a:pathLst>
                <a:path w="628650" h="8890">
                  <a:moveTo>
                    <a:pt x="0" y="8890"/>
                  </a:moveTo>
                  <a:lnTo>
                    <a:pt x="628180" y="8890"/>
                  </a:lnTo>
                  <a:lnTo>
                    <a:pt x="628180" y="0"/>
                  </a:lnTo>
                  <a:lnTo>
                    <a:pt x="0" y="0"/>
                  </a:lnTo>
                  <a:lnTo>
                    <a:pt x="0" y="8890"/>
                  </a:lnTo>
                  <a:close/>
                </a:path>
              </a:pathLst>
            </a:custGeom>
            <a:solidFill>
              <a:srgbClr val="00A0C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0" y="687070"/>
              <a:ext cx="614680" cy="8890"/>
            </a:xfrm>
            <a:custGeom>
              <a:avLst/>
              <a:gdLst/>
              <a:ahLst/>
              <a:cxnLst/>
              <a:rect l="l" t="t" r="r" b="b"/>
              <a:pathLst>
                <a:path w="614680" h="8890">
                  <a:moveTo>
                    <a:pt x="614666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96793" y="8889"/>
                  </a:lnTo>
                  <a:lnTo>
                    <a:pt x="614666" y="0"/>
                  </a:lnTo>
                  <a:close/>
                </a:path>
              </a:pathLst>
            </a:custGeom>
            <a:solidFill>
              <a:srgbClr val="009FC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0" y="695960"/>
              <a:ext cx="596900" cy="8890"/>
            </a:xfrm>
            <a:custGeom>
              <a:avLst/>
              <a:gdLst/>
              <a:ahLst/>
              <a:cxnLst/>
              <a:rect l="l" t="t" r="r" b="b"/>
              <a:pathLst>
                <a:path w="596900" h="8890">
                  <a:moveTo>
                    <a:pt x="596793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78919" y="8889"/>
                  </a:lnTo>
                  <a:lnTo>
                    <a:pt x="596793" y="0"/>
                  </a:lnTo>
                  <a:close/>
                </a:path>
              </a:pathLst>
            </a:custGeom>
            <a:solidFill>
              <a:srgbClr val="009EC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0" y="704850"/>
              <a:ext cx="579120" cy="10160"/>
            </a:xfrm>
            <a:custGeom>
              <a:avLst/>
              <a:gdLst/>
              <a:ahLst/>
              <a:cxnLst/>
              <a:rect l="l" t="t" r="r" b="b"/>
              <a:pathLst>
                <a:path w="579120" h="10159">
                  <a:moveTo>
                    <a:pt x="57891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558492" y="10160"/>
                  </a:lnTo>
                  <a:lnTo>
                    <a:pt x="578919" y="0"/>
                  </a:lnTo>
                  <a:close/>
                </a:path>
              </a:pathLst>
            </a:custGeom>
            <a:solidFill>
              <a:srgbClr val="009DC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0" y="713739"/>
              <a:ext cx="561340" cy="10160"/>
            </a:xfrm>
            <a:custGeom>
              <a:avLst/>
              <a:gdLst/>
              <a:ahLst/>
              <a:cxnLst/>
              <a:rect l="l" t="t" r="r" b="b"/>
              <a:pathLst>
                <a:path w="561340" h="10159">
                  <a:moveTo>
                    <a:pt x="561045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540618" y="10160"/>
                  </a:lnTo>
                  <a:lnTo>
                    <a:pt x="561045" y="0"/>
                  </a:lnTo>
                  <a:close/>
                </a:path>
              </a:pathLst>
            </a:custGeom>
            <a:solidFill>
              <a:srgbClr val="009CC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0" y="722629"/>
              <a:ext cx="543560" cy="10160"/>
            </a:xfrm>
            <a:custGeom>
              <a:avLst/>
              <a:gdLst/>
              <a:ahLst/>
              <a:cxnLst/>
              <a:rect l="l" t="t" r="r" b="b"/>
              <a:pathLst>
                <a:path w="543560" h="10159">
                  <a:moveTo>
                    <a:pt x="543172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522745" y="10160"/>
                  </a:lnTo>
                  <a:lnTo>
                    <a:pt x="543172" y="0"/>
                  </a:lnTo>
                  <a:close/>
                </a:path>
              </a:pathLst>
            </a:custGeom>
            <a:solidFill>
              <a:srgbClr val="009BC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0" y="732789"/>
              <a:ext cx="523240" cy="8890"/>
            </a:xfrm>
            <a:custGeom>
              <a:avLst/>
              <a:gdLst/>
              <a:ahLst/>
              <a:cxnLst/>
              <a:rect l="l" t="t" r="r" b="b"/>
              <a:pathLst>
                <a:path w="523240" h="8890">
                  <a:moveTo>
                    <a:pt x="522745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04871" y="8889"/>
                  </a:lnTo>
                  <a:lnTo>
                    <a:pt x="522745" y="0"/>
                  </a:lnTo>
                  <a:close/>
                </a:path>
              </a:pathLst>
            </a:custGeom>
            <a:solidFill>
              <a:srgbClr val="009AC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0" y="741679"/>
              <a:ext cx="505459" cy="19050"/>
            </a:xfrm>
            <a:custGeom>
              <a:avLst/>
              <a:gdLst/>
              <a:ahLst/>
              <a:cxnLst/>
              <a:rect l="l" t="t" r="r" b="b"/>
              <a:pathLst>
                <a:path w="505459" h="19050">
                  <a:moveTo>
                    <a:pt x="504863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0" y="19050"/>
                  </a:lnTo>
                  <a:lnTo>
                    <a:pt x="466559" y="19050"/>
                  </a:lnTo>
                  <a:lnTo>
                    <a:pt x="486994" y="8890"/>
                  </a:lnTo>
                  <a:lnTo>
                    <a:pt x="504863" y="0"/>
                  </a:lnTo>
                  <a:close/>
                </a:path>
              </a:pathLst>
            </a:custGeom>
            <a:solidFill>
              <a:srgbClr val="0099C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0" y="759460"/>
              <a:ext cx="469265" cy="10160"/>
            </a:xfrm>
            <a:custGeom>
              <a:avLst/>
              <a:gdLst/>
              <a:ahLst/>
              <a:cxnLst/>
              <a:rect l="l" t="t" r="r" b="b"/>
              <a:pathLst>
                <a:path w="469265" h="10159">
                  <a:moveTo>
                    <a:pt x="469124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448697" y="10160"/>
                  </a:lnTo>
                  <a:lnTo>
                    <a:pt x="469124" y="0"/>
                  </a:lnTo>
                  <a:close/>
                </a:path>
              </a:pathLst>
            </a:custGeom>
            <a:solidFill>
              <a:srgbClr val="0097C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0" y="768350"/>
              <a:ext cx="451484" cy="10160"/>
            </a:xfrm>
            <a:custGeom>
              <a:avLst/>
              <a:gdLst/>
              <a:ahLst/>
              <a:cxnLst/>
              <a:rect l="l" t="t" r="r" b="b"/>
              <a:pathLst>
                <a:path w="451484" h="10159">
                  <a:moveTo>
                    <a:pt x="451251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430824" y="10160"/>
                  </a:lnTo>
                  <a:lnTo>
                    <a:pt x="451251" y="0"/>
                  </a:lnTo>
                  <a:close/>
                </a:path>
              </a:pathLst>
            </a:custGeom>
            <a:solidFill>
              <a:srgbClr val="0096C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0" y="778509"/>
              <a:ext cx="431165" cy="8890"/>
            </a:xfrm>
            <a:custGeom>
              <a:avLst/>
              <a:gdLst/>
              <a:ahLst/>
              <a:cxnLst/>
              <a:rect l="l" t="t" r="r" b="b"/>
              <a:pathLst>
                <a:path w="431165" h="8890">
                  <a:moveTo>
                    <a:pt x="430824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412950" y="8889"/>
                  </a:lnTo>
                  <a:lnTo>
                    <a:pt x="430824" y="0"/>
                  </a:lnTo>
                  <a:close/>
                </a:path>
              </a:pathLst>
            </a:custGeom>
            <a:solidFill>
              <a:srgbClr val="0095C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0" y="787400"/>
              <a:ext cx="413384" cy="10160"/>
            </a:xfrm>
            <a:custGeom>
              <a:avLst/>
              <a:gdLst/>
              <a:ahLst/>
              <a:cxnLst/>
              <a:rect l="l" t="t" r="r" b="b"/>
              <a:pathLst>
                <a:path w="413384" h="10159">
                  <a:moveTo>
                    <a:pt x="41295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392523" y="10160"/>
                  </a:lnTo>
                  <a:lnTo>
                    <a:pt x="412950" y="0"/>
                  </a:lnTo>
                  <a:close/>
                </a:path>
              </a:pathLst>
            </a:custGeom>
            <a:solidFill>
              <a:srgbClr val="0094C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0" y="796290"/>
              <a:ext cx="395605" cy="10160"/>
            </a:xfrm>
            <a:custGeom>
              <a:avLst/>
              <a:gdLst/>
              <a:ahLst/>
              <a:cxnLst/>
              <a:rect l="l" t="t" r="r" b="b"/>
              <a:pathLst>
                <a:path w="395605" h="10159">
                  <a:moveTo>
                    <a:pt x="395076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374650" y="10160"/>
                  </a:lnTo>
                  <a:lnTo>
                    <a:pt x="395076" y="0"/>
                  </a:lnTo>
                  <a:close/>
                </a:path>
              </a:pathLst>
            </a:custGeom>
            <a:solidFill>
              <a:srgbClr val="0093C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0" y="805179"/>
              <a:ext cx="375920" cy="10160"/>
            </a:xfrm>
            <a:custGeom>
              <a:avLst/>
              <a:gdLst/>
              <a:ahLst/>
              <a:cxnLst/>
              <a:rect l="l" t="t" r="r" b="b"/>
              <a:pathLst>
                <a:path w="375920" h="10159">
                  <a:moveTo>
                    <a:pt x="37592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10160"/>
                  </a:lnTo>
                  <a:lnTo>
                    <a:pt x="366801" y="10160"/>
                  </a:lnTo>
                  <a:lnTo>
                    <a:pt x="366801" y="1270"/>
                  </a:lnTo>
                  <a:lnTo>
                    <a:pt x="375920" y="1270"/>
                  </a:lnTo>
                  <a:lnTo>
                    <a:pt x="375920" y="0"/>
                  </a:lnTo>
                  <a:close/>
                </a:path>
              </a:pathLst>
            </a:custGeom>
            <a:solidFill>
              <a:srgbClr val="0092B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0" y="814070"/>
              <a:ext cx="361315" cy="10160"/>
            </a:xfrm>
            <a:custGeom>
              <a:avLst/>
              <a:gdLst/>
              <a:ahLst/>
              <a:cxnLst/>
              <a:rect l="l" t="t" r="r" b="b"/>
              <a:pathLst>
                <a:path w="361315" h="10159">
                  <a:moveTo>
                    <a:pt x="361212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343296" y="10159"/>
                  </a:lnTo>
                  <a:lnTo>
                    <a:pt x="361212" y="0"/>
                  </a:lnTo>
                  <a:close/>
                </a:path>
              </a:pathLst>
            </a:custGeom>
            <a:solidFill>
              <a:srgbClr val="0091B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0" y="824229"/>
              <a:ext cx="343535" cy="8890"/>
            </a:xfrm>
            <a:custGeom>
              <a:avLst/>
              <a:gdLst/>
              <a:ahLst/>
              <a:cxnLst/>
              <a:rect l="l" t="t" r="r" b="b"/>
              <a:pathLst>
                <a:path w="343535" h="8890">
                  <a:moveTo>
                    <a:pt x="343296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327619" y="8890"/>
                  </a:lnTo>
                  <a:lnTo>
                    <a:pt x="343296" y="0"/>
                  </a:lnTo>
                  <a:close/>
                </a:path>
              </a:pathLst>
            </a:custGeom>
            <a:solidFill>
              <a:srgbClr val="0090B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0" y="833120"/>
              <a:ext cx="327660" cy="10160"/>
            </a:xfrm>
            <a:custGeom>
              <a:avLst/>
              <a:gdLst/>
              <a:ahLst/>
              <a:cxnLst/>
              <a:rect l="l" t="t" r="r" b="b"/>
              <a:pathLst>
                <a:path w="327660" h="10159">
                  <a:moveTo>
                    <a:pt x="327619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309702" y="10159"/>
                  </a:lnTo>
                  <a:lnTo>
                    <a:pt x="327619" y="0"/>
                  </a:lnTo>
                  <a:close/>
                </a:path>
              </a:pathLst>
            </a:custGeom>
            <a:solidFill>
              <a:srgbClr val="008FB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0" y="842009"/>
              <a:ext cx="312420" cy="10160"/>
            </a:xfrm>
            <a:custGeom>
              <a:avLst/>
              <a:gdLst/>
              <a:ahLst/>
              <a:cxnLst/>
              <a:rect l="l" t="t" r="r" b="b"/>
              <a:pathLst>
                <a:path w="312420" h="10159">
                  <a:moveTo>
                    <a:pt x="311942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94025" y="10160"/>
                  </a:lnTo>
                  <a:lnTo>
                    <a:pt x="311942" y="0"/>
                  </a:lnTo>
                  <a:close/>
                </a:path>
              </a:pathLst>
            </a:custGeom>
            <a:solidFill>
              <a:srgbClr val="008EB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0" y="850900"/>
              <a:ext cx="296545" cy="10160"/>
            </a:xfrm>
            <a:custGeom>
              <a:avLst/>
              <a:gdLst/>
              <a:ahLst/>
              <a:cxnLst/>
              <a:rect l="l" t="t" r="r" b="b"/>
              <a:pathLst>
                <a:path w="296545" h="10159">
                  <a:moveTo>
                    <a:pt x="296265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78348" y="10160"/>
                  </a:lnTo>
                  <a:lnTo>
                    <a:pt x="296265" y="0"/>
                  </a:lnTo>
                  <a:close/>
                </a:path>
              </a:pathLst>
            </a:custGeom>
            <a:solidFill>
              <a:srgbClr val="008DB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0" y="859790"/>
              <a:ext cx="280670" cy="10160"/>
            </a:xfrm>
            <a:custGeom>
              <a:avLst/>
              <a:gdLst/>
              <a:ahLst/>
              <a:cxnLst/>
              <a:rect l="l" t="t" r="r" b="b"/>
              <a:pathLst>
                <a:path w="280670" h="10159">
                  <a:moveTo>
                    <a:pt x="28058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62671" y="10160"/>
                  </a:lnTo>
                  <a:lnTo>
                    <a:pt x="280588" y="0"/>
                  </a:lnTo>
                  <a:close/>
                </a:path>
              </a:pathLst>
            </a:custGeom>
            <a:solidFill>
              <a:srgbClr val="008CB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0" y="869950"/>
              <a:ext cx="262890" cy="8890"/>
            </a:xfrm>
            <a:custGeom>
              <a:avLst/>
              <a:gdLst/>
              <a:ahLst/>
              <a:cxnLst/>
              <a:rect l="l" t="t" r="r" b="b"/>
              <a:pathLst>
                <a:path w="262890" h="8890">
                  <a:moveTo>
                    <a:pt x="262671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246994" y="8889"/>
                  </a:lnTo>
                  <a:lnTo>
                    <a:pt x="262671" y="0"/>
                  </a:lnTo>
                  <a:close/>
                </a:path>
              </a:pathLst>
            </a:custGeom>
            <a:solidFill>
              <a:srgbClr val="008BB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0" y="878840"/>
              <a:ext cx="246994" cy="149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9" name="object 149"/>
          <p:cNvGrpSpPr/>
          <p:nvPr/>
        </p:nvGrpSpPr>
        <p:grpSpPr>
          <a:xfrm>
            <a:off x="0" y="0"/>
            <a:ext cx="9144000" cy="850900"/>
            <a:chOff x="0" y="0"/>
            <a:chExt cx="9144000" cy="850900"/>
          </a:xfrm>
        </p:grpSpPr>
        <p:sp>
          <p:nvSpPr>
            <p:cNvPr id="150" name="object 150"/>
            <p:cNvSpPr/>
            <p:nvPr/>
          </p:nvSpPr>
          <p:spPr>
            <a:xfrm>
              <a:off x="4403318" y="0"/>
              <a:ext cx="4740910" cy="17780"/>
            </a:xfrm>
            <a:custGeom>
              <a:avLst/>
              <a:gdLst/>
              <a:ahLst/>
              <a:cxnLst/>
              <a:rect l="l" t="t" r="r" b="b"/>
              <a:pathLst>
                <a:path w="4740909" h="17780">
                  <a:moveTo>
                    <a:pt x="4740681" y="0"/>
                  </a:moveTo>
                  <a:lnTo>
                    <a:pt x="0" y="0"/>
                  </a:lnTo>
                  <a:lnTo>
                    <a:pt x="14541" y="5080"/>
                  </a:lnTo>
                  <a:lnTo>
                    <a:pt x="50914" y="17780"/>
                  </a:lnTo>
                  <a:lnTo>
                    <a:pt x="4740681" y="17780"/>
                  </a:lnTo>
                  <a:lnTo>
                    <a:pt x="4740681" y="5080"/>
                  </a:lnTo>
                  <a:lnTo>
                    <a:pt x="4740681" y="3810"/>
                  </a:lnTo>
                  <a:lnTo>
                    <a:pt x="4740681" y="0"/>
                  </a:lnTo>
                  <a:close/>
                </a:path>
              </a:pathLst>
            </a:custGeom>
            <a:solidFill>
              <a:srgbClr val="009AE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4450599" y="16509"/>
              <a:ext cx="4693920" cy="13970"/>
            </a:xfrm>
            <a:custGeom>
              <a:avLst/>
              <a:gdLst/>
              <a:ahLst/>
              <a:cxnLst/>
              <a:rect l="l" t="t" r="r" b="b"/>
              <a:pathLst>
                <a:path w="4693920" h="13970">
                  <a:moveTo>
                    <a:pt x="4693400" y="0"/>
                  </a:moveTo>
                  <a:lnTo>
                    <a:pt x="0" y="0"/>
                  </a:lnTo>
                  <a:lnTo>
                    <a:pt x="40005" y="13970"/>
                  </a:lnTo>
                  <a:lnTo>
                    <a:pt x="4693400" y="13970"/>
                  </a:lnTo>
                  <a:lnTo>
                    <a:pt x="4693400" y="0"/>
                  </a:lnTo>
                  <a:close/>
                </a:path>
              </a:pathLst>
            </a:custGeom>
            <a:solidFill>
              <a:srgbClr val="009AE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4490604" y="30480"/>
              <a:ext cx="4653915" cy="13970"/>
            </a:xfrm>
            <a:custGeom>
              <a:avLst/>
              <a:gdLst/>
              <a:ahLst/>
              <a:cxnLst/>
              <a:rect l="l" t="t" r="r" b="b"/>
              <a:pathLst>
                <a:path w="4653915" h="13970">
                  <a:moveTo>
                    <a:pt x="4653395" y="0"/>
                  </a:moveTo>
                  <a:lnTo>
                    <a:pt x="0" y="0"/>
                  </a:lnTo>
                  <a:lnTo>
                    <a:pt x="40005" y="13970"/>
                  </a:lnTo>
                  <a:lnTo>
                    <a:pt x="4653395" y="13970"/>
                  </a:lnTo>
                  <a:lnTo>
                    <a:pt x="4653395" y="0"/>
                  </a:lnTo>
                  <a:close/>
                </a:path>
              </a:pathLst>
            </a:custGeom>
            <a:solidFill>
              <a:srgbClr val="009BE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4526972" y="43180"/>
              <a:ext cx="4617085" cy="13970"/>
            </a:xfrm>
            <a:custGeom>
              <a:avLst/>
              <a:gdLst/>
              <a:ahLst/>
              <a:cxnLst/>
              <a:rect l="l" t="t" r="r" b="b"/>
              <a:pathLst>
                <a:path w="4617084" h="13969">
                  <a:moveTo>
                    <a:pt x="4617027" y="0"/>
                  </a:moveTo>
                  <a:lnTo>
                    <a:pt x="0" y="0"/>
                  </a:lnTo>
                  <a:lnTo>
                    <a:pt x="14547" y="5079"/>
                  </a:lnTo>
                  <a:lnTo>
                    <a:pt x="43798" y="13970"/>
                  </a:lnTo>
                  <a:lnTo>
                    <a:pt x="4617027" y="13970"/>
                  </a:lnTo>
                  <a:lnTo>
                    <a:pt x="4617027" y="0"/>
                  </a:lnTo>
                  <a:close/>
                </a:path>
              </a:pathLst>
            </a:custGeom>
            <a:solidFill>
              <a:srgbClr val="009BE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4566592" y="55880"/>
              <a:ext cx="4577715" cy="13970"/>
            </a:xfrm>
            <a:custGeom>
              <a:avLst/>
              <a:gdLst/>
              <a:ahLst/>
              <a:cxnLst/>
              <a:rect l="l" t="t" r="r" b="b"/>
              <a:pathLst>
                <a:path w="4577715" h="13969">
                  <a:moveTo>
                    <a:pt x="4577407" y="0"/>
                  </a:moveTo>
                  <a:lnTo>
                    <a:pt x="0" y="0"/>
                  </a:lnTo>
                  <a:lnTo>
                    <a:pt x="45965" y="13970"/>
                  </a:lnTo>
                  <a:lnTo>
                    <a:pt x="4577407" y="13970"/>
                  </a:lnTo>
                  <a:lnTo>
                    <a:pt x="4577407" y="0"/>
                  </a:lnTo>
                  <a:close/>
                </a:path>
              </a:pathLst>
            </a:custGeom>
            <a:solidFill>
              <a:srgbClr val="009BE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4608379" y="68580"/>
              <a:ext cx="4535805" cy="13970"/>
            </a:xfrm>
            <a:custGeom>
              <a:avLst/>
              <a:gdLst/>
              <a:ahLst/>
              <a:cxnLst/>
              <a:rect l="l" t="t" r="r" b="b"/>
              <a:pathLst>
                <a:path w="4535805" h="13969">
                  <a:moveTo>
                    <a:pt x="4535620" y="0"/>
                  </a:moveTo>
                  <a:lnTo>
                    <a:pt x="0" y="0"/>
                  </a:lnTo>
                  <a:lnTo>
                    <a:pt x="45965" y="13970"/>
                  </a:lnTo>
                  <a:lnTo>
                    <a:pt x="4535620" y="13970"/>
                  </a:lnTo>
                  <a:lnTo>
                    <a:pt x="4535620" y="0"/>
                  </a:lnTo>
                  <a:close/>
                </a:path>
              </a:pathLst>
            </a:custGeom>
            <a:solidFill>
              <a:srgbClr val="009CD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4650166" y="81280"/>
              <a:ext cx="4493895" cy="13970"/>
            </a:xfrm>
            <a:custGeom>
              <a:avLst/>
              <a:gdLst/>
              <a:ahLst/>
              <a:cxnLst/>
              <a:rect l="l" t="t" r="r" b="b"/>
              <a:pathLst>
                <a:path w="4493895" h="13969">
                  <a:moveTo>
                    <a:pt x="4493833" y="0"/>
                  </a:moveTo>
                  <a:lnTo>
                    <a:pt x="0" y="0"/>
                  </a:lnTo>
                  <a:lnTo>
                    <a:pt x="45965" y="13970"/>
                  </a:lnTo>
                  <a:lnTo>
                    <a:pt x="4493833" y="13970"/>
                  </a:lnTo>
                  <a:lnTo>
                    <a:pt x="4493833" y="0"/>
                  </a:lnTo>
                  <a:close/>
                </a:path>
              </a:pathLst>
            </a:custGeom>
            <a:solidFill>
              <a:srgbClr val="009CD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4696132" y="95250"/>
              <a:ext cx="4448175" cy="13970"/>
            </a:xfrm>
            <a:custGeom>
              <a:avLst/>
              <a:gdLst/>
              <a:ahLst/>
              <a:cxnLst/>
              <a:rect l="l" t="t" r="r" b="b"/>
              <a:pathLst>
                <a:path w="4448175" h="13969">
                  <a:moveTo>
                    <a:pt x="4447867" y="0"/>
                  </a:moveTo>
                  <a:lnTo>
                    <a:pt x="0" y="0"/>
                  </a:lnTo>
                  <a:lnTo>
                    <a:pt x="45965" y="13970"/>
                  </a:lnTo>
                  <a:lnTo>
                    <a:pt x="4447867" y="13970"/>
                  </a:lnTo>
                  <a:lnTo>
                    <a:pt x="4447867" y="0"/>
                  </a:lnTo>
                  <a:close/>
                </a:path>
              </a:pathLst>
            </a:custGeom>
            <a:solidFill>
              <a:srgbClr val="009DD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4737919" y="107950"/>
              <a:ext cx="4406265" cy="13970"/>
            </a:xfrm>
            <a:custGeom>
              <a:avLst/>
              <a:gdLst/>
              <a:ahLst/>
              <a:cxnLst/>
              <a:rect l="l" t="t" r="r" b="b"/>
              <a:pathLst>
                <a:path w="4406265" h="13969">
                  <a:moveTo>
                    <a:pt x="4406080" y="0"/>
                  </a:moveTo>
                  <a:lnTo>
                    <a:pt x="0" y="0"/>
                  </a:lnTo>
                  <a:lnTo>
                    <a:pt x="45965" y="13970"/>
                  </a:lnTo>
                  <a:lnTo>
                    <a:pt x="4406080" y="13970"/>
                  </a:lnTo>
                  <a:lnTo>
                    <a:pt x="4406080" y="0"/>
                  </a:lnTo>
                  <a:close/>
                </a:path>
              </a:pathLst>
            </a:custGeom>
            <a:solidFill>
              <a:srgbClr val="009DD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4779706" y="120650"/>
              <a:ext cx="4364355" cy="13970"/>
            </a:xfrm>
            <a:custGeom>
              <a:avLst/>
              <a:gdLst/>
              <a:ahLst/>
              <a:cxnLst/>
              <a:rect l="l" t="t" r="r" b="b"/>
              <a:pathLst>
                <a:path w="4364355" h="13969">
                  <a:moveTo>
                    <a:pt x="4364293" y="0"/>
                  </a:moveTo>
                  <a:lnTo>
                    <a:pt x="0" y="0"/>
                  </a:lnTo>
                  <a:lnTo>
                    <a:pt x="20893" y="6350"/>
                  </a:lnTo>
                  <a:lnTo>
                    <a:pt x="48423" y="13970"/>
                  </a:lnTo>
                  <a:lnTo>
                    <a:pt x="4364293" y="13970"/>
                  </a:lnTo>
                  <a:lnTo>
                    <a:pt x="4364293" y="0"/>
                  </a:lnTo>
                  <a:close/>
                </a:path>
              </a:pathLst>
            </a:custGeom>
            <a:solidFill>
              <a:srgbClr val="009DD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4823542" y="133350"/>
              <a:ext cx="4320540" cy="13970"/>
            </a:xfrm>
            <a:custGeom>
              <a:avLst/>
              <a:gdLst/>
              <a:ahLst/>
              <a:cxnLst/>
              <a:rect l="l" t="t" r="r" b="b"/>
              <a:pathLst>
                <a:path w="4320540" h="13969">
                  <a:moveTo>
                    <a:pt x="4320458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4320458" y="13970"/>
                  </a:lnTo>
                  <a:lnTo>
                    <a:pt x="4320458" y="0"/>
                  </a:lnTo>
                  <a:close/>
                </a:path>
              </a:pathLst>
            </a:custGeom>
            <a:solidFill>
              <a:srgbClr val="009ED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4869425" y="146050"/>
              <a:ext cx="4274820" cy="13970"/>
            </a:xfrm>
            <a:custGeom>
              <a:avLst/>
              <a:gdLst/>
              <a:ahLst/>
              <a:cxnLst/>
              <a:rect l="l" t="t" r="r" b="b"/>
              <a:pathLst>
                <a:path w="4274820" h="13969">
                  <a:moveTo>
                    <a:pt x="4274574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4274574" y="13970"/>
                  </a:lnTo>
                  <a:lnTo>
                    <a:pt x="4274574" y="0"/>
                  </a:lnTo>
                  <a:close/>
                </a:path>
              </a:pathLst>
            </a:custGeom>
            <a:solidFill>
              <a:srgbClr val="009ED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4919898" y="160020"/>
              <a:ext cx="4224655" cy="13970"/>
            </a:xfrm>
            <a:custGeom>
              <a:avLst/>
              <a:gdLst/>
              <a:ahLst/>
              <a:cxnLst/>
              <a:rect l="l" t="t" r="r" b="b"/>
              <a:pathLst>
                <a:path w="4224655" h="13969">
                  <a:moveTo>
                    <a:pt x="4224101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4224101" y="13970"/>
                  </a:lnTo>
                  <a:lnTo>
                    <a:pt x="4224101" y="0"/>
                  </a:lnTo>
                  <a:close/>
                </a:path>
              </a:pathLst>
            </a:custGeom>
            <a:solidFill>
              <a:srgbClr val="009ED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4965781" y="172720"/>
              <a:ext cx="4178300" cy="13970"/>
            </a:xfrm>
            <a:custGeom>
              <a:avLst/>
              <a:gdLst/>
              <a:ahLst/>
              <a:cxnLst/>
              <a:rect l="l" t="t" r="r" b="b"/>
              <a:pathLst>
                <a:path w="4178300" h="13969">
                  <a:moveTo>
                    <a:pt x="4178218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4178218" y="13970"/>
                  </a:lnTo>
                  <a:lnTo>
                    <a:pt x="4178218" y="0"/>
                  </a:lnTo>
                  <a:close/>
                </a:path>
              </a:pathLst>
            </a:custGeom>
            <a:solidFill>
              <a:srgbClr val="009FD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5011665" y="185420"/>
              <a:ext cx="4132579" cy="13970"/>
            </a:xfrm>
            <a:custGeom>
              <a:avLst/>
              <a:gdLst/>
              <a:ahLst/>
              <a:cxnLst/>
              <a:rect l="l" t="t" r="r" b="b"/>
              <a:pathLst>
                <a:path w="4132579" h="13969">
                  <a:moveTo>
                    <a:pt x="4132334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4101085" y="13970"/>
                  </a:lnTo>
                  <a:lnTo>
                    <a:pt x="4132334" y="5079"/>
                  </a:lnTo>
                  <a:lnTo>
                    <a:pt x="4132334" y="0"/>
                  </a:lnTo>
                  <a:close/>
                </a:path>
              </a:pathLst>
            </a:custGeom>
            <a:solidFill>
              <a:srgbClr val="009FD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5057549" y="198120"/>
              <a:ext cx="4060190" cy="13970"/>
            </a:xfrm>
            <a:custGeom>
              <a:avLst/>
              <a:gdLst/>
              <a:ahLst/>
              <a:cxnLst/>
              <a:rect l="l" t="t" r="r" b="b"/>
              <a:pathLst>
                <a:path w="4060190" h="13970">
                  <a:moveTo>
                    <a:pt x="4059666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4010561" y="13970"/>
                  </a:lnTo>
                  <a:lnTo>
                    <a:pt x="4059666" y="0"/>
                  </a:lnTo>
                  <a:close/>
                </a:path>
              </a:pathLst>
            </a:custGeom>
            <a:solidFill>
              <a:srgbClr val="00A0D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5103433" y="210820"/>
              <a:ext cx="3969385" cy="13970"/>
            </a:xfrm>
            <a:custGeom>
              <a:avLst/>
              <a:gdLst/>
              <a:ahLst/>
              <a:cxnLst/>
              <a:rect l="l" t="t" r="r" b="b"/>
              <a:pathLst>
                <a:path w="3969384" h="13970">
                  <a:moveTo>
                    <a:pt x="3969141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3920037" y="13970"/>
                  </a:lnTo>
                  <a:lnTo>
                    <a:pt x="3969141" y="0"/>
                  </a:lnTo>
                  <a:close/>
                </a:path>
              </a:pathLst>
            </a:custGeom>
            <a:solidFill>
              <a:srgbClr val="00A0D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5153905" y="224790"/>
              <a:ext cx="3869690" cy="13970"/>
            </a:xfrm>
            <a:custGeom>
              <a:avLst/>
              <a:gdLst/>
              <a:ahLst/>
              <a:cxnLst/>
              <a:rect l="l" t="t" r="r" b="b"/>
              <a:pathLst>
                <a:path w="3869690" h="13970">
                  <a:moveTo>
                    <a:pt x="3869564" y="0"/>
                  </a:moveTo>
                  <a:lnTo>
                    <a:pt x="0" y="0"/>
                  </a:lnTo>
                  <a:lnTo>
                    <a:pt x="50472" y="13969"/>
                  </a:lnTo>
                  <a:lnTo>
                    <a:pt x="3820460" y="13969"/>
                  </a:lnTo>
                  <a:lnTo>
                    <a:pt x="3869564" y="0"/>
                  </a:lnTo>
                  <a:close/>
                </a:path>
              </a:pathLst>
            </a:custGeom>
            <a:solidFill>
              <a:srgbClr val="00A0D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5199789" y="237490"/>
              <a:ext cx="3779520" cy="13970"/>
            </a:xfrm>
            <a:custGeom>
              <a:avLst/>
              <a:gdLst/>
              <a:ahLst/>
              <a:cxnLst/>
              <a:rect l="l" t="t" r="r" b="b"/>
              <a:pathLst>
                <a:path w="3779520" h="13970">
                  <a:moveTo>
                    <a:pt x="3779040" y="0"/>
                  </a:moveTo>
                  <a:lnTo>
                    <a:pt x="0" y="0"/>
                  </a:lnTo>
                  <a:lnTo>
                    <a:pt x="50472" y="13969"/>
                  </a:lnTo>
                  <a:lnTo>
                    <a:pt x="3729935" y="13969"/>
                  </a:lnTo>
                  <a:lnTo>
                    <a:pt x="3779040" y="0"/>
                  </a:lnTo>
                  <a:close/>
                </a:path>
              </a:pathLst>
            </a:custGeom>
            <a:solidFill>
              <a:srgbClr val="00A1D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5245673" y="250190"/>
              <a:ext cx="3688715" cy="13970"/>
            </a:xfrm>
            <a:custGeom>
              <a:avLst/>
              <a:gdLst/>
              <a:ahLst/>
              <a:cxnLst/>
              <a:rect l="l" t="t" r="r" b="b"/>
              <a:pathLst>
                <a:path w="3688715" h="13970">
                  <a:moveTo>
                    <a:pt x="3688516" y="0"/>
                  </a:moveTo>
                  <a:lnTo>
                    <a:pt x="0" y="0"/>
                  </a:lnTo>
                  <a:lnTo>
                    <a:pt x="50472" y="13969"/>
                  </a:lnTo>
                  <a:lnTo>
                    <a:pt x="3639411" y="13969"/>
                  </a:lnTo>
                  <a:lnTo>
                    <a:pt x="3688516" y="0"/>
                  </a:lnTo>
                  <a:close/>
                </a:path>
              </a:pathLst>
            </a:custGeom>
            <a:solidFill>
              <a:srgbClr val="00A1D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5291557" y="262890"/>
              <a:ext cx="3598545" cy="13970"/>
            </a:xfrm>
            <a:custGeom>
              <a:avLst/>
              <a:gdLst/>
              <a:ahLst/>
              <a:cxnLst/>
              <a:rect l="l" t="t" r="r" b="b"/>
              <a:pathLst>
                <a:path w="3598545" h="13970">
                  <a:moveTo>
                    <a:pt x="3597991" y="0"/>
                  </a:moveTo>
                  <a:lnTo>
                    <a:pt x="0" y="0"/>
                  </a:lnTo>
                  <a:lnTo>
                    <a:pt x="50472" y="13969"/>
                  </a:lnTo>
                  <a:lnTo>
                    <a:pt x="3548887" y="13969"/>
                  </a:lnTo>
                  <a:lnTo>
                    <a:pt x="3597991" y="0"/>
                  </a:lnTo>
                  <a:close/>
                </a:path>
              </a:pathLst>
            </a:custGeom>
            <a:solidFill>
              <a:srgbClr val="00A1D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5337441" y="275590"/>
              <a:ext cx="3507740" cy="13970"/>
            </a:xfrm>
            <a:custGeom>
              <a:avLst/>
              <a:gdLst/>
              <a:ahLst/>
              <a:cxnLst/>
              <a:rect l="l" t="t" r="r" b="b"/>
              <a:pathLst>
                <a:path w="3507740" h="13970">
                  <a:moveTo>
                    <a:pt x="3507467" y="0"/>
                  </a:moveTo>
                  <a:lnTo>
                    <a:pt x="0" y="0"/>
                  </a:lnTo>
                  <a:lnTo>
                    <a:pt x="50472" y="13969"/>
                  </a:lnTo>
                  <a:lnTo>
                    <a:pt x="3458362" y="13969"/>
                  </a:lnTo>
                  <a:lnTo>
                    <a:pt x="3507467" y="0"/>
                  </a:lnTo>
                  <a:close/>
                </a:path>
              </a:pathLst>
            </a:custGeom>
            <a:solidFill>
              <a:srgbClr val="00A2C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5387913" y="289559"/>
              <a:ext cx="3408045" cy="13970"/>
            </a:xfrm>
            <a:custGeom>
              <a:avLst/>
              <a:gdLst/>
              <a:ahLst/>
              <a:cxnLst/>
              <a:rect l="l" t="t" r="r" b="b"/>
              <a:pathLst>
                <a:path w="3408045" h="13970">
                  <a:moveTo>
                    <a:pt x="3407890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3358786" y="13970"/>
                  </a:lnTo>
                  <a:lnTo>
                    <a:pt x="3407890" y="0"/>
                  </a:lnTo>
                  <a:close/>
                </a:path>
              </a:pathLst>
            </a:custGeom>
            <a:solidFill>
              <a:srgbClr val="00A2C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5433797" y="302259"/>
              <a:ext cx="3317875" cy="13970"/>
            </a:xfrm>
            <a:custGeom>
              <a:avLst/>
              <a:gdLst/>
              <a:ahLst/>
              <a:cxnLst/>
              <a:rect l="l" t="t" r="r" b="b"/>
              <a:pathLst>
                <a:path w="3317875" h="13970">
                  <a:moveTo>
                    <a:pt x="3317366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3268261" y="13970"/>
                  </a:lnTo>
                  <a:lnTo>
                    <a:pt x="3317366" y="0"/>
                  </a:lnTo>
                  <a:close/>
                </a:path>
              </a:pathLst>
            </a:custGeom>
            <a:solidFill>
              <a:srgbClr val="00A3C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5479669" y="314959"/>
              <a:ext cx="3227070" cy="26670"/>
            </a:xfrm>
            <a:custGeom>
              <a:avLst/>
              <a:gdLst/>
              <a:ahLst/>
              <a:cxnLst/>
              <a:rect l="l" t="t" r="r" b="b"/>
              <a:pathLst>
                <a:path w="3227070" h="26670">
                  <a:moveTo>
                    <a:pt x="3226854" y="0"/>
                  </a:moveTo>
                  <a:lnTo>
                    <a:pt x="0" y="0"/>
                  </a:lnTo>
                  <a:lnTo>
                    <a:pt x="32131" y="8890"/>
                  </a:lnTo>
                  <a:lnTo>
                    <a:pt x="49161" y="12700"/>
                  </a:lnTo>
                  <a:lnTo>
                    <a:pt x="54838" y="13970"/>
                  </a:lnTo>
                  <a:lnTo>
                    <a:pt x="111633" y="26670"/>
                  </a:lnTo>
                  <a:lnTo>
                    <a:pt x="3133102" y="26670"/>
                  </a:lnTo>
                  <a:lnTo>
                    <a:pt x="3177743" y="13970"/>
                  </a:lnTo>
                  <a:lnTo>
                    <a:pt x="3182213" y="12700"/>
                  </a:lnTo>
                  <a:lnTo>
                    <a:pt x="3226854" y="0"/>
                  </a:lnTo>
                  <a:close/>
                </a:path>
              </a:pathLst>
            </a:custGeom>
            <a:solidFill>
              <a:srgbClr val="00A3C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5585629" y="340359"/>
              <a:ext cx="3032125" cy="13970"/>
            </a:xfrm>
            <a:custGeom>
              <a:avLst/>
              <a:gdLst/>
              <a:ahLst/>
              <a:cxnLst/>
              <a:rect l="l" t="t" r="r" b="b"/>
              <a:pathLst>
                <a:path w="3032125" h="13970">
                  <a:moveTo>
                    <a:pt x="3031612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982507" y="13970"/>
                  </a:lnTo>
                  <a:lnTo>
                    <a:pt x="3031612" y="0"/>
                  </a:lnTo>
                  <a:close/>
                </a:path>
              </a:pathLst>
            </a:custGeom>
            <a:solidFill>
              <a:srgbClr val="00A4C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5648101" y="354329"/>
              <a:ext cx="2920365" cy="13970"/>
            </a:xfrm>
            <a:custGeom>
              <a:avLst/>
              <a:gdLst/>
              <a:ahLst/>
              <a:cxnLst/>
              <a:rect l="l" t="t" r="r" b="b"/>
              <a:pathLst>
                <a:path w="2920365" h="13970">
                  <a:moveTo>
                    <a:pt x="2920036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870931" y="13970"/>
                  </a:lnTo>
                  <a:lnTo>
                    <a:pt x="2920036" y="0"/>
                  </a:lnTo>
                  <a:close/>
                </a:path>
              </a:pathLst>
            </a:custGeom>
            <a:solidFill>
              <a:srgbClr val="00A4C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5704893" y="367029"/>
              <a:ext cx="2818765" cy="13970"/>
            </a:xfrm>
            <a:custGeom>
              <a:avLst/>
              <a:gdLst/>
              <a:ahLst/>
              <a:cxnLst/>
              <a:rect l="l" t="t" r="r" b="b"/>
              <a:pathLst>
                <a:path w="2818765" h="13970">
                  <a:moveTo>
                    <a:pt x="2818603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769498" y="13970"/>
                  </a:lnTo>
                  <a:lnTo>
                    <a:pt x="2818603" y="0"/>
                  </a:lnTo>
                  <a:close/>
                </a:path>
              </a:pathLst>
            </a:custGeom>
            <a:solidFill>
              <a:srgbClr val="00A4C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5761685" y="379729"/>
              <a:ext cx="2717165" cy="13970"/>
            </a:xfrm>
            <a:custGeom>
              <a:avLst/>
              <a:gdLst/>
              <a:ahLst/>
              <a:cxnLst/>
              <a:rect l="l" t="t" r="r" b="b"/>
              <a:pathLst>
                <a:path w="2717165" h="13970">
                  <a:moveTo>
                    <a:pt x="2717170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668066" y="13970"/>
                  </a:lnTo>
                  <a:lnTo>
                    <a:pt x="2717170" y="0"/>
                  </a:lnTo>
                  <a:close/>
                </a:path>
              </a:pathLst>
            </a:custGeom>
            <a:solidFill>
              <a:srgbClr val="00A5C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5818478" y="392429"/>
              <a:ext cx="2616200" cy="13970"/>
            </a:xfrm>
            <a:custGeom>
              <a:avLst/>
              <a:gdLst/>
              <a:ahLst/>
              <a:cxnLst/>
              <a:rect l="l" t="t" r="r" b="b"/>
              <a:pathLst>
                <a:path w="2616200" h="13970">
                  <a:moveTo>
                    <a:pt x="2615737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566633" y="13970"/>
                  </a:lnTo>
                  <a:lnTo>
                    <a:pt x="2615737" y="0"/>
                  </a:lnTo>
                  <a:close/>
                </a:path>
              </a:pathLst>
            </a:custGeom>
            <a:solidFill>
              <a:srgbClr val="00A5C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5875270" y="405129"/>
              <a:ext cx="2514600" cy="15240"/>
            </a:xfrm>
            <a:custGeom>
              <a:avLst/>
              <a:gdLst/>
              <a:ahLst/>
              <a:cxnLst/>
              <a:rect l="l" t="t" r="r" b="b"/>
              <a:pathLst>
                <a:path w="2514600" h="15240">
                  <a:moveTo>
                    <a:pt x="2514305" y="0"/>
                  </a:moveTo>
                  <a:lnTo>
                    <a:pt x="0" y="0"/>
                  </a:lnTo>
                  <a:lnTo>
                    <a:pt x="68150" y="15240"/>
                  </a:lnTo>
                  <a:lnTo>
                    <a:pt x="2460736" y="15240"/>
                  </a:lnTo>
                  <a:lnTo>
                    <a:pt x="2514305" y="0"/>
                  </a:lnTo>
                  <a:close/>
                </a:path>
              </a:pathLst>
            </a:custGeom>
            <a:solidFill>
              <a:srgbClr val="00A6C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5937741" y="419100"/>
              <a:ext cx="2402840" cy="13970"/>
            </a:xfrm>
            <a:custGeom>
              <a:avLst/>
              <a:gdLst/>
              <a:ahLst/>
              <a:cxnLst/>
              <a:rect l="l" t="t" r="r" b="b"/>
              <a:pathLst>
                <a:path w="2402840" h="13970">
                  <a:moveTo>
                    <a:pt x="2402729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353624" y="13970"/>
                  </a:lnTo>
                  <a:lnTo>
                    <a:pt x="2402729" y="0"/>
                  </a:lnTo>
                  <a:close/>
                </a:path>
              </a:pathLst>
            </a:custGeom>
            <a:solidFill>
              <a:srgbClr val="00A6C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5994534" y="431800"/>
              <a:ext cx="2301875" cy="13970"/>
            </a:xfrm>
            <a:custGeom>
              <a:avLst/>
              <a:gdLst/>
              <a:ahLst/>
              <a:cxnLst/>
              <a:rect l="l" t="t" r="r" b="b"/>
              <a:pathLst>
                <a:path w="2301875" h="13970">
                  <a:moveTo>
                    <a:pt x="2301296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250916" y="13970"/>
                  </a:lnTo>
                  <a:lnTo>
                    <a:pt x="2256655" y="12700"/>
                  </a:lnTo>
                  <a:lnTo>
                    <a:pt x="2301296" y="0"/>
                  </a:lnTo>
                  <a:close/>
                </a:path>
              </a:pathLst>
            </a:custGeom>
            <a:solidFill>
              <a:srgbClr val="00A6C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6051326" y="444500"/>
              <a:ext cx="2200275" cy="13970"/>
            </a:xfrm>
            <a:custGeom>
              <a:avLst/>
              <a:gdLst/>
              <a:ahLst/>
              <a:cxnLst/>
              <a:rect l="l" t="t" r="r" b="b"/>
              <a:pathLst>
                <a:path w="2200275" h="13970">
                  <a:moveTo>
                    <a:pt x="2199863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136729" y="13970"/>
                  </a:lnTo>
                  <a:lnTo>
                    <a:pt x="2199863" y="0"/>
                  </a:lnTo>
                  <a:close/>
                </a:path>
              </a:pathLst>
            </a:custGeom>
            <a:solidFill>
              <a:srgbClr val="00A7C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6108118" y="457200"/>
              <a:ext cx="2085975" cy="13970"/>
            </a:xfrm>
            <a:custGeom>
              <a:avLst/>
              <a:gdLst/>
              <a:ahLst/>
              <a:cxnLst/>
              <a:rect l="l" t="t" r="r" b="b"/>
              <a:pathLst>
                <a:path w="2085975" h="13970">
                  <a:moveTo>
                    <a:pt x="2085677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022543" y="13970"/>
                  </a:lnTo>
                  <a:lnTo>
                    <a:pt x="2085677" y="0"/>
                  </a:lnTo>
                  <a:close/>
                </a:path>
              </a:pathLst>
            </a:custGeom>
            <a:solidFill>
              <a:srgbClr val="00A7C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6164910" y="469900"/>
              <a:ext cx="1971675" cy="15240"/>
            </a:xfrm>
            <a:custGeom>
              <a:avLst/>
              <a:gdLst/>
              <a:ahLst/>
              <a:cxnLst/>
              <a:rect l="l" t="t" r="r" b="b"/>
              <a:pathLst>
                <a:path w="1971675" h="15240">
                  <a:moveTo>
                    <a:pt x="1971490" y="0"/>
                  </a:moveTo>
                  <a:lnTo>
                    <a:pt x="0" y="0"/>
                  </a:lnTo>
                  <a:lnTo>
                    <a:pt x="68150" y="15239"/>
                  </a:lnTo>
                  <a:lnTo>
                    <a:pt x="1902617" y="15239"/>
                  </a:lnTo>
                  <a:lnTo>
                    <a:pt x="1971490" y="0"/>
                  </a:lnTo>
                  <a:close/>
                </a:path>
              </a:pathLst>
            </a:custGeom>
            <a:solidFill>
              <a:srgbClr val="00A7C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6227382" y="483869"/>
              <a:ext cx="1845945" cy="13970"/>
            </a:xfrm>
            <a:custGeom>
              <a:avLst/>
              <a:gdLst/>
              <a:ahLst/>
              <a:cxnLst/>
              <a:rect l="l" t="t" r="r" b="b"/>
              <a:pathLst>
                <a:path w="1845945" h="13970">
                  <a:moveTo>
                    <a:pt x="1845885" y="0"/>
                  </a:moveTo>
                  <a:lnTo>
                    <a:pt x="0" y="0"/>
                  </a:lnTo>
                  <a:lnTo>
                    <a:pt x="62471" y="13969"/>
                  </a:lnTo>
                  <a:lnTo>
                    <a:pt x="1782751" y="13969"/>
                  </a:lnTo>
                  <a:lnTo>
                    <a:pt x="1845885" y="0"/>
                  </a:lnTo>
                  <a:close/>
                </a:path>
              </a:pathLst>
            </a:custGeom>
            <a:solidFill>
              <a:srgbClr val="00A8B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6284174" y="496569"/>
              <a:ext cx="1732280" cy="13970"/>
            </a:xfrm>
            <a:custGeom>
              <a:avLst/>
              <a:gdLst/>
              <a:ahLst/>
              <a:cxnLst/>
              <a:rect l="l" t="t" r="r" b="b"/>
              <a:pathLst>
                <a:path w="1732279" h="13970">
                  <a:moveTo>
                    <a:pt x="1731699" y="0"/>
                  </a:moveTo>
                  <a:lnTo>
                    <a:pt x="0" y="0"/>
                  </a:lnTo>
                  <a:lnTo>
                    <a:pt x="34075" y="7619"/>
                  </a:lnTo>
                  <a:lnTo>
                    <a:pt x="72823" y="13969"/>
                  </a:lnTo>
                  <a:lnTo>
                    <a:pt x="1668565" y="13969"/>
                  </a:lnTo>
                  <a:lnTo>
                    <a:pt x="1731699" y="0"/>
                  </a:lnTo>
                  <a:close/>
                </a:path>
              </a:pathLst>
            </a:custGeom>
            <a:solidFill>
              <a:srgbClr val="00A8B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6349248" y="509269"/>
              <a:ext cx="1609725" cy="13970"/>
            </a:xfrm>
            <a:custGeom>
              <a:avLst/>
              <a:gdLst/>
              <a:ahLst/>
              <a:cxnLst/>
              <a:rect l="l" t="t" r="r" b="b"/>
              <a:pathLst>
                <a:path w="1609725" h="13970">
                  <a:moveTo>
                    <a:pt x="1609231" y="0"/>
                  </a:moveTo>
                  <a:lnTo>
                    <a:pt x="0" y="0"/>
                  </a:lnTo>
                  <a:lnTo>
                    <a:pt x="85245" y="13969"/>
                  </a:lnTo>
                  <a:lnTo>
                    <a:pt x="1528530" y="13969"/>
                  </a:lnTo>
                  <a:lnTo>
                    <a:pt x="1603491" y="1269"/>
                  </a:lnTo>
                  <a:lnTo>
                    <a:pt x="1609231" y="0"/>
                  </a:lnTo>
                  <a:close/>
                </a:path>
              </a:pathLst>
            </a:custGeom>
            <a:solidFill>
              <a:srgbClr val="00A9B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6426744" y="521969"/>
              <a:ext cx="1458595" cy="13970"/>
            </a:xfrm>
            <a:custGeom>
              <a:avLst/>
              <a:gdLst/>
              <a:ahLst/>
              <a:cxnLst/>
              <a:rect l="l" t="t" r="r" b="b"/>
              <a:pathLst>
                <a:path w="1458595" h="13970">
                  <a:moveTo>
                    <a:pt x="1458530" y="0"/>
                  </a:moveTo>
                  <a:lnTo>
                    <a:pt x="0" y="0"/>
                  </a:lnTo>
                  <a:lnTo>
                    <a:pt x="85245" y="13969"/>
                  </a:lnTo>
                  <a:lnTo>
                    <a:pt x="1376073" y="13969"/>
                  </a:lnTo>
                  <a:lnTo>
                    <a:pt x="1458530" y="0"/>
                  </a:lnTo>
                  <a:close/>
                </a:path>
              </a:pathLst>
            </a:custGeom>
            <a:solidFill>
              <a:srgbClr val="00A9B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6511990" y="535940"/>
              <a:ext cx="1290955" cy="13970"/>
            </a:xfrm>
            <a:custGeom>
              <a:avLst/>
              <a:gdLst/>
              <a:ahLst/>
              <a:cxnLst/>
              <a:rect l="l" t="t" r="r" b="b"/>
              <a:pathLst>
                <a:path w="1290954" h="13970">
                  <a:moveTo>
                    <a:pt x="1290828" y="0"/>
                  </a:moveTo>
                  <a:lnTo>
                    <a:pt x="0" y="0"/>
                  </a:lnTo>
                  <a:lnTo>
                    <a:pt x="85245" y="13970"/>
                  </a:lnTo>
                  <a:lnTo>
                    <a:pt x="1208371" y="13970"/>
                  </a:lnTo>
                  <a:lnTo>
                    <a:pt x="1290828" y="0"/>
                  </a:lnTo>
                  <a:close/>
                </a:path>
              </a:pathLst>
            </a:custGeom>
            <a:solidFill>
              <a:srgbClr val="00A9B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6589485" y="548640"/>
              <a:ext cx="1138555" cy="13970"/>
            </a:xfrm>
            <a:custGeom>
              <a:avLst/>
              <a:gdLst/>
              <a:ahLst/>
              <a:cxnLst/>
              <a:rect l="l" t="t" r="r" b="b"/>
              <a:pathLst>
                <a:path w="1138554" h="13970">
                  <a:moveTo>
                    <a:pt x="1138371" y="0"/>
                  </a:moveTo>
                  <a:lnTo>
                    <a:pt x="0" y="0"/>
                  </a:lnTo>
                  <a:lnTo>
                    <a:pt x="85245" y="13970"/>
                  </a:lnTo>
                  <a:lnTo>
                    <a:pt x="1055914" y="13970"/>
                  </a:lnTo>
                  <a:lnTo>
                    <a:pt x="1138371" y="0"/>
                  </a:lnTo>
                  <a:close/>
                </a:path>
              </a:pathLst>
            </a:custGeom>
            <a:solidFill>
              <a:srgbClr val="00AAB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6666981" y="561340"/>
              <a:ext cx="986155" cy="13970"/>
            </a:xfrm>
            <a:custGeom>
              <a:avLst/>
              <a:gdLst/>
              <a:ahLst/>
              <a:cxnLst/>
              <a:rect l="l" t="t" r="r" b="b"/>
              <a:pathLst>
                <a:path w="986154" h="13970">
                  <a:moveTo>
                    <a:pt x="985914" y="0"/>
                  </a:moveTo>
                  <a:lnTo>
                    <a:pt x="0" y="0"/>
                  </a:lnTo>
                  <a:lnTo>
                    <a:pt x="30998" y="5080"/>
                  </a:lnTo>
                  <a:lnTo>
                    <a:pt x="127306" y="13970"/>
                  </a:lnTo>
                  <a:lnTo>
                    <a:pt x="853450" y="13970"/>
                  </a:lnTo>
                  <a:lnTo>
                    <a:pt x="978418" y="1270"/>
                  </a:lnTo>
                  <a:lnTo>
                    <a:pt x="985914" y="0"/>
                  </a:lnTo>
                  <a:close/>
                </a:path>
              </a:pathLst>
            </a:custGeom>
            <a:solidFill>
              <a:srgbClr val="00AAB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6780530" y="574040"/>
              <a:ext cx="752475" cy="13970"/>
            </a:xfrm>
            <a:custGeom>
              <a:avLst/>
              <a:gdLst/>
              <a:ahLst/>
              <a:cxnLst/>
              <a:rect l="l" t="t" r="r" b="b"/>
              <a:pathLst>
                <a:path w="752475" h="13970">
                  <a:moveTo>
                    <a:pt x="752398" y="0"/>
                  </a:moveTo>
                  <a:lnTo>
                    <a:pt x="0" y="0"/>
                  </a:lnTo>
                  <a:lnTo>
                    <a:pt x="151341" y="13970"/>
                  </a:lnTo>
                  <a:lnTo>
                    <a:pt x="614934" y="13970"/>
                  </a:lnTo>
                  <a:lnTo>
                    <a:pt x="752398" y="0"/>
                  </a:lnTo>
                  <a:close/>
                </a:path>
              </a:pathLst>
            </a:custGeom>
            <a:solidFill>
              <a:srgbClr val="00AAB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6959388" y="586740"/>
              <a:ext cx="411480" cy="7620"/>
            </a:xfrm>
            <a:custGeom>
              <a:avLst/>
              <a:gdLst/>
              <a:ahLst/>
              <a:cxnLst/>
              <a:rect l="l" t="t" r="r" b="b"/>
              <a:pathLst>
                <a:path w="411479" h="7620">
                  <a:moveTo>
                    <a:pt x="0" y="7619"/>
                  </a:moveTo>
                  <a:lnTo>
                    <a:pt x="411082" y="7619"/>
                  </a:lnTo>
                  <a:lnTo>
                    <a:pt x="411082" y="0"/>
                  </a:lnTo>
                  <a:lnTo>
                    <a:pt x="0" y="0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00ABB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3810" y="203200"/>
              <a:ext cx="9140190" cy="6477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7" name="object 197"/>
          <p:cNvSpPr/>
          <p:nvPr/>
        </p:nvSpPr>
        <p:spPr>
          <a:xfrm>
            <a:off x="1503680" y="2580639"/>
            <a:ext cx="5913120" cy="424561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 txBox="1">
            <a:spLocks noGrp="1"/>
          </p:cNvSpPr>
          <p:nvPr>
            <p:ph type="title"/>
          </p:nvPr>
        </p:nvSpPr>
        <p:spPr>
          <a:xfrm>
            <a:off x="-12700" y="193040"/>
            <a:ext cx="759396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53415" algn="l"/>
              </a:tabLst>
            </a:pPr>
            <a:r>
              <a:rPr sz="3200" u="sng" dirty="0">
                <a:solidFill>
                  <a:srgbClr val="000000"/>
                </a:solidFill>
                <a:uFill>
                  <a:solidFill>
                    <a:srgbClr val="00A0C8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3200" spc="-225" dirty="0">
                <a:solidFill>
                  <a:srgbClr val="000000"/>
                </a:solidFill>
              </a:rPr>
              <a:t>Stress</a:t>
            </a:r>
            <a:r>
              <a:rPr sz="3200" spc="-175" dirty="0">
                <a:solidFill>
                  <a:srgbClr val="000000"/>
                </a:solidFill>
              </a:rPr>
              <a:t> </a:t>
            </a:r>
            <a:r>
              <a:rPr sz="3200" spc="-80" dirty="0">
                <a:solidFill>
                  <a:srgbClr val="000000"/>
                </a:solidFill>
              </a:rPr>
              <a:t>strain</a:t>
            </a:r>
            <a:r>
              <a:rPr sz="3200" spc="-175" dirty="0">
                <a:solidFill>
                  <a:srgbClr val="000000"/>
                </a:solidFill>
              </a:rPr>
              <a:t> </a:t>
            </a:r>
            <a:r>
              <a:rPr sz="3200" spc="-160" dirty="0">
                <a:solidFill>
                  <a:srgbClr val="000000"/>
                </a:solidFill>
              </a:rPr>
              <a:t>diagrams</a:t>
            </a:r>
            <a:r>
              <a:rPr sz="3200" spc="-170" dirty="0">
                <a:solidFill>
                  <a:srgbClr val="000000"/>
                </a:solidFill>
              </a:rPr>
              <a:t> </a:t>
            </a:r>
            <a:r>
              <a:rPr sz="3200" spc="10" dirty="0">
                <a:solidFill>
                  <a:srgbClr val="000000"/>
                </a:solidFill>
              </a:rPr>
              <a:t>for</a:t>
            </a:r>
            <a:r>
              <a:rPr sz="3200" spc="-175" dirty="0">
                <a:solidFill>
                  <a:srgbClr val="000000"/>
                </a:solidFill>
              </a:rPr>
              <a:t> </a:t>
            </a:r>
            <a:r>
              <a:rPr sz="3200" spc="-25" dirty="0">
                <a:solidFill>
                  <a:srgbClr val="000000"/>
                </a:solidFill>
              </a:rPr>
              <a:t>Brittle</a:t>
            </a:r>
            <a:r>
              <a:rPr sz="3200" spc="-175" dirty="0">
                <a:solidFill>
                  <a:srgbClr val="000000"/>
                </a:solidFill>
              </a:rPr>
              <a:t> </a:t>
            </a:r>
            <a:r>
              <a:rPr sz="3200" spc="-210" dirty="0">
                <a:solidFill>
                  <a:srgbClr val="000000"/>
                </a:solidFill>
              </a:rPr>
              <a:t>m</a:t>
            </a:r>
            <a:r>
              <a:rPr sz="3200" u="sng" spc="-795" dirty="0">
                <a:solidFill>
                  <a:srgbClr val="000000"/>
                </a:solidFill>
                <a:uFill>
                  <a:solidFill>
                    <a:srgbClr val="00A1C9"/>
                  </a:solidFill>
                </a:uFill>
              </a:rPr>
              <a:t> </a:t>
            </a:r>
            <a:r>
              <a:rPr sz="3200" spc="-325" dirty="0">
                <a:solidFill>
                  <a:srgbClr val="000000"/>
                </a:solidFill>
              </a:rPr>
              <a:t>a</a:t>
            </a:r>
            <a:r>
              <a:rPr sz="3200" u="sng" spc="-825" dirty="0">
                <a:solidFill>
                  <a:srgbClr val="000000"/>
                </a:solidFill>
                <a:uFill>
                  <a:solidFill>
                    <a:srgbClr val="00A0C8"/>
                  </a:solidFill>
                </a:uFill>
              </a:rPr>
              <a:t> </a:t>
            </a:r>
            <a:r>
              <a:rPr sz="3200" spc="-40" dirty="0">
                <a:solidFill>
                  <a:srgbClr val="000000"/>
                </a:solidFill>
              </a:rPr>
              <a:t>t</a:t>
            </a:r>
            <a:r>
              <a:rPr sz="3200" u="sng" spc="-680" dirty="0">
                <a:solidFill>
                  <a:srgbClr val="000000"/>
                </a:solidFill>
                <a:uFill>
                  <a:solidFill>
                    <a:srgbClr val="00A0C8"/>
                  </a:solidFill>
                </a:uFill>
              </a:rPr>
              <a:t> </a:t>
            </a:r>
            <a:r>
              <a:rPr sz="3200" spc="-1190" dirty="0">
                <a:solidFill>
                  <a:srgbClr val="000000"/>
                </a:solidFill>
              </a:rPr>
              <a:t>e</a:t>
            </a:r>
            <a:r>
              <a:rPr sz="3200" u="sng" spc="105" dirty="0">
                <a:solidFill>
                  <a:srgbClr val="000000"/>
                </a:solidFill>
                <a:uFill>
                  <a:solidFill>
                    <a:srgbClr val="009FC7"/>
                  </a:solidFill>
                </a:uFill>
              </a:rPr>
              <a:t> </a:t>
            </a:r>
            <a:r>
              <a:rPr sz="3200" spc="-75" dirty="0">
                <a:solidFill>
                  <a:srgbClr val="000000"/>
                </a:solidFill>
              </a:rPr>
              <a:t>r</a:t>
            </a:r>
            <a:r>
              <a:rPr sz="3200" u="sng" spc="-775" dirty="0">
                <a:solidFill>
                  <a:srgbClr val="000000"/>
                </a:solidFill>
                <a:uFill>
                  <a:solidFill>
                    <a:srgbClr val="00ABB7"/>
                  </a:solidFill>
                </a:uFill>
              </a:rPr>
              <a:t> </a:t>
            </a:r>
            <a:r>
              <a:rPr sz="3200" spc="-130" dirty="0">
                <a:solidFill>
                  <a:srgbClr val="000000"/>
                </a:solidFill>
              </a:rPr>
              <a:t>i</a:t>
            </a:r>
            <a:r>
              <a:rPr sz="3200" u="sng" spc="-745" dirty="0">
                <a:solidFill>
                  <a:srgbClr val="000000"/>
                </a:solidFill>
                <a:uFill>
                  <a:solidFill>
                    <a:srgbClr val="00ABB7"/>
                  </a:solidFill>
                </a:uFill>
              </a:rPr>
              <a:t> </a:t>
            </a:r>
            <a:r>
              <a:rPr sz="3200" spc="-195" dirty="0">
                <a:solidFill>
                  <a:srgbClr val="000000"/>
                </a:solidFill>
              </a:rPr>
              <a:t>als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201" name="object 20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pPr marL="38100">
                <a:lnSpc>
                  <a:spcPts val="1410"/>
                </a:lnSpc>
              </a:pPr>
              <a:t>23</a:t>
            </a:fld>
            <a:endParaRPr dirty="0"/>
          </a:p>
        </p:txBody>
      </p:sp>
      <p:sp>
        <p:nvSpPr>
          <p:cNvPr id="199" name="object 199"/>
          <p:cNvSpPr txBox="1"/>
          <p:nvPr/>
        </p:nvSpPr>
        <p:spPr>
          <a:xfrm>
            <a:off x="77469" y="1858009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00" name="object 200"/>
          <p:cNvSpPr txBox="1"/>
          <p:nvPr/>
        </p:nvSpPr>
        <p:spPr>
          <a:xfrm>
            <a:off x="77469" y="779779"/>
            <a:ext cx="8875395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  <a:buFont typeface="Times New Roman"/>
              <a:buChar char="•"/>
              <a:tabLst>
                <a:tab pos="469265" algn="l"/>
                <a:tab pos="469900" algn="l"/>
              </a:tabLst>
            </a:pP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Brittle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materials: </a:t>
            </a:r>
            <a:r>
              <a:rPr sz="2400" spc="-5" dirty="0">
                <a:latin typeface="Times New Roman"/>
                <a:cs typeface="Times New Roman"/>
              </a:rPr>
              <a:t>such </a:t>
            </a:r>
            <a:r>
              <a:rPr sz="2400" dirty="0">
                <a:latin typeface="Times New Roman"/>
                <a:cs typeface="Times New Roman"/>
              </a:rPr>
              <a:t>as </a:t>
            </a:r>
            <a:r>
              <a:rPr sz="2400" b="1" spc="-5" dirty="0">
                <a:solidFill>
                  <a:srgbClr val="54A738"/>
                </a:solidFill>
                <a:latin typeface="Times New Roman"/>
                <a:cs typeface="Times New Roman"/>
              </a:rPr>
              <a:t>cast iron, glass, concrete and carbon  fiber </a:t>
            </a:r>
            <a:r>
              <a:rPr sz="2400" b="1" dirty="0">
                <a:solidFill>
                  <a:srgbClr val="54A738"/>
                </a:solidFill>
                <a:latin typeface="Times New Roman"/>
                <a:cs typeface="Times New Roman"/>
              </a:rPr>
              <a:t>(composite </a:t>
            </a:r>
            <a:r>
              <a:rPr sz="2400" b="1" spc="-5" dirty="0">
                <a:solidFill>
                  <a:srgbClr val="54A738"/>
                </a:solidFill>
                <a:latin typeface="Times New Roman"/>
                <a:cs typeface="Times New Roman"/>
              </a:rPr>
              <a:t>materials) </a:t>
            </a:r>
            <a:r>
              <a:rPr sz="2400" dirty="0">
                <a:latin typeface="Times New Roman"/>
                <a:cs typeface="Times New Roman"/>
              </a:rPr>
              <a:t>are characterized by the </a:t>
            </a:r>
            <a:r>
              <a:rPr sz="2400" spc="-5" dirty="0">
                <a:latin typeface="Times New Roman"/>
                <a:cs typeface="Times New Roman"/>
              </a:rPr>
              <a:t>fact </a:t>
            </a:r>
            <a:r>
              <a:rPr sz="2400" dirty="0">
                <a:latin typeface="Times New Roman"/>
                <a:cs typeface="Times New Roman"/>
              </a:rPr>
              <a:t>that  rupture occurs </a:t>
            </a:r>
            <a:r>
              <a:rPr sz="2400" spc="-5" dirty="0">
                <a:latin typeface="Times New Roman"/>
                <a:cs typeface="Times New Roman"/>
              </a:rPr>
              <a:t>without any </a:t>
            </a:r>
            <a:r>
              <a:rPr sz="2400" dirty="0">
                <a:latin typeface="Times New Roman"/>
                <a:cs typeface="Times New Roman"/>
              </a:rPr>
              <a:t>prior change in the rate of </a:t>
            </a:r>
            <a:r>
              <a:rPr sz="2400" spc="-5" dirty="0">
                <a:latin typeface="Times New Roman"/>
                <a:cs typeface="Times New Roman"/>
              </a:rPr>
              <a:t>deformation.  </a:t>
            </a:r>
            <a:r>
              <a:rPr sz="2400" dirty="0">
                <a:latin typeface="Times New Roman"/>
                <a:cs typeface="Times New Roman"/>
              </a:rPr>
              <a:t>These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do not have a </a:t>
            </a:r>
            <a:r>
              <a:rPr sz="2400" spc="5" dirty="0">
                <a:solidFill>
                  <a:srgbClr val="FF0000"/>
                </a:solidFill>
                <a:latin typeface="Times New Roman"/>
                <a:cs typeface="Times New Roman"/>
              </a:rPr>
              <a:t>yield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point </a:t>
            </a:r>
            <a:r>
              <a:rPr sz="2400" spc="-5" dirty="0">
                <a:latin typeface="Times New Roman"/>
                <a:cs typeface="Times New Roman"/>
              </a:rPr>
              <a:t>and </a:t>
            </a:r>
            <a:r>
              <a:rPr sz="2400" dirty="0">
                <a:latin typeface="Times New Roman"/>
                <a:cs typeface="Times New Roman"/>
              </a:rPr>
              <a:t>do not strain harden, </a:t>
            </a:r>
            <a:r>
              <a:rPr sz="2400" spc="-5" dirty="0">
                <a:latin typeface="Times New Roman"/>
                <a:cs typeface="Times New Roman"/>
              </a:rPr>
              <a:t>which  means </a:t>
            </a:r>
            <a:r>
              <a:rPr sz="2400" dirty="0">
                <a:latin typeface="Times New Roman"/>
                <a:cs typeface="Times New Roman"/>
              </a:rPr>
              <a:t>that </a:t>
            </a:r>
            <a:r>
              <a:rPr sz="2400" spc="-5" dirty="0">
                <a:latin typeface="Times New Roman"/>
                <a:cs typeface="Times New Roman"/>
              </a:rPr>
              <a:t>ultimate </a:t>
            </a:r>
            <a:r>
              <a:rPr sz="2400" dirty="0">
                <a:latin typeface="Times New Roman"/>
                <a:cs typeface="Times New Roman"/>
              </a:rPr>
              <a:t>strength </a:t>
            </a:r>
            <a:r>
              <a:rPr sz="2400" spc="-5" dirty="0">
                <a:latin typeface="Times New Roman"/>
                <a:cs typeface="Times New Roman"/>
              </a:rPr>
              <a:t>and </a:t>
            </a:r>
            <a:r>
              <a:rPr sz="2400" dirty="0">
                <a:latin typeface="Times New Roman"/>
                <a:cs typeface="Times New Roman"/>
              </a:rPr>
              <a:t>breaking strength are </a:t>
            </a:r>
            <a:r>
              <a:rPr sz="2400" spc="-5" dirty="0">
                <a:latin typeface="Times New Roman"/>
                <a:cs typeface="Times New Roman"/>
              </a:rPr>
              <a:t>at </a:t>
            </a:r>
            <a:r>
              <a:rPr sz="2400" spc="-10" dirty="0">
                <a:latin typeface="Times New Roman"/>
                <a:cs typeface="Times New Roman"/>
              </a:rPr>
              <a:t>same </a:t>
            </a:r>
            <a:r>
              <a:rPr sz="2400" dirty="0">
                <a:latin typeface="Times New Roman"/>
                <a:cs typeface="Times New Roman"/>
              </a:rPr>
              <a:t>point.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2750" y="509270"/>
            <a:ext cx="695261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225" dirty="0">
                <a:solidFill>
                  <a:srgbClr val="000000"/>
                </a:solidFill>
              </a:rPr>
              <a:t>Stress </a:t>
            </a:r>
            <a:r>
              <a:rPr sz="3200" spc="-80" dirty="0">
                <a:solidFill>
                  <a:srgbClr val="000000"/>
                </a:solidFill>
              </a:rPr>
              <a:t>strain </a:t>
            </a:r>
            <a:r>
              <a:rPr sz="3200" spc="-160" dirty="0">
                <a:solidFill>
                  <a:srgbClr val="000000"/>
                </a:solidFill>
              </a:rPr>
              <a:t>diagrams </a:t>
            </a:r>
            <a:r>
              <a:rPr sz="3200" spc="10" dirty="0">
                <a:solidFill>
                  <a:srgbClr val="000000"/>
                </a:solidFill>
              </a:rPr>
              <a:t>for </a:t>
            </a:r>
            <a:r>
              <a:rPr sz="3200" spc="-25" dirty="0">
                <a:solidFill>
                  <a:srgbClr val="000000"/>
                </a:solidFill>
              </a:rPr>
              <a:t>Brittle</a:t>
            </a:r>
            <a:r>
              <a:rPr sz="3200" spc="-425" dirty="0">
                <a:solidFill>
                  <a:srgbClr val="000000"/>
                </a:solidFill>
              </a:rPr>
              <a:t> </a:t>
            </a:r>
            <a:r>
              <a:rPr sz="3200" spc="-100" dirty="0">
                <a:solidFill>
                  <a:srgbClr val="000000"/>
                </a:solidFill>
              </a:rPr>
              <a:t>materials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481330" y="2641600"/>
            <a:ext cx="570230" cy="2992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06550" y="2805429"/>
            <a:ext cx="7537450" cy="40525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7469" y="108077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pPr marL="38100">
                <a:lnSpc>
                  <a:spcPts val="1410"/>
                </a:lnSpc>
              </a:pPr>
              <a:t>24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534669" y="1101090"/>
            <a:ext cx="853059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From </a:t>
            </a:r>
            <a:r>
              <a:rPr sz="2400" dirty="0">
                <a:latin typeface="Times New Roman"/>
                <a:cs typeface="Times New Roman"/>
              </a:rPr>
              <a:t>the fig. </a:t>
            </a:r>
            <a:r>
              <a:rPr sz="2400" spc="-10" dirty="0">
                <a:latin typeface="Times New Roman"/>
                <a:cs typeface="Times New Roman"/>
              </a:rPr>
              <a:t>we </a:t>
            </a:r>
            <a:r>
              <a:rPr sz="2400" dirty="0">
                <a:latin typeface="Times New Roman"/>
                <a:cs typeface="Times New Roman"/>
              </a:rPr>
              <a:t>note the </a:t>
            </a:r>
            <a:r>
              <a:rPr sz="2400" spc="-5" dirty="0">
                <a:latin typeface="Times New Roman"/>
                <a:cs typeface="Times New Roman"/>
              </a:rPr>
              <a:t>absence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b="1" spc="-5" dirty="0">
                <a:solidFill>
                  <a:srgbClr val="BF0000"/>
                </a:solidFill>
                <a:latin typeface="Times New Roman"/>
                <a:cs typeface="Times New Roman"/>
              </a:rPr>
              <a:t>any necking </a:t>
            </a:r>
            <a:r>
              <a:rPr sz="2400" b="1" dirty="0">
                <a:solidFill>
                  <a:srgbClr val="BF0000"/>
                </a:solidFill>
                <a:latin typeface="Times New Roman"/>
                <a:cs typeface="Times New Roman"/>
              </a:rPr>
              <a:t>of </a:t>
            </a:r>
            <a:r>
              <a:rPr sz="2400" b="1" spc="-5" dirty="0">
                <a:solidFill>
                  <a:srgbClr val="BF0000"/>
                </a:solidFill>
                <a:latin typeface="Times New Roman"/>
                <a:cs typeface="Times New Roman"/>
              </a:rPr>
              <a:t>the specimen </a:t>
            </a:r>
            <a:r>
              <a:rPr sz="2400" dirty="0">
                <a:latin typeface="Times New Roman"/>
                <a:cs typeface="Times New Roman"/>
              </a:rPr>
              <a:t>in  the </a:t>
            </a:r>
            <a:r>
              <a:rPr sz="2400" spc="-5" dirty="0">
                <a:latin typeface="Times New Roman"/>
                <a:cs typeface="Times New Roman"/>
              </a:rPr>
              <a:t>case </a:t>
            </a:r>
            <a:r>
              <a:rPr sz="2400" dirty="0">
                <a:latin typeface="Times New Roman"/>
                <a:cs typeface="Times New Roman"/>
              </a:rPr>
              <a:t>of the </a:t>
            </a:r>
            <a:r>
              <a:rPr sz="2400" b="1" spc="-5" dirty="0">
                <a:latin typeface="Times New Roman"/>
                <a:cs typeface="Times New Roman"/>
              </a:rPr>
              <a:t>brittle </a:t>
            </a:r>
            <a:r>
              <a:rPr sz="2400" b="1" dirty="0">
                <a:latin typeface="Times New Roman"/>
                <a:cs typeface="Times New Roman"/>
              </a:rPr>
              <a:t>materials </a:t>
            </a:r>
            <a:r>
              <a:rPr sz="2400" spc="-5" dirty="0">
                <a:latin typeface="Times New Roman"/>
                <a:cs typeface="Times New Roman"/>
              </a:rPr>
              <a:t>and </a:t>
            </a:r>
            <a:r>
              <a:rPr sz="2400" dirty="0">
                <a:latin typeface="Times New Roman"/>
                <a:cs typeface="Times New Roman"/>
              </a:rPr>
              <a:t>observe that rupture occurs  along the </a:t>
            </a:r>
            <a:r>
              <a:rPr sz="2400" spc="-5" dirty="0">
                <a:latin typeface="Times New Roman"/>
                <a:cs typeface="Times New Roman"/>
              </a:rPr>
              <a:t>surface </a:t>
            </a:r>
            <a:r>
              <a:rPr sz="2400" spc="-5" dirty="0">
                <a:solidFill>
                  <a:srgbClr val="BF0000"/>
                </a:solidFill>
                <a:latin typeface="Times New Roman"/>
                <a:cs typeface="Times New Roman"/>
              </a:rPr>
              <a:t>perpendicular </a:t>
            </a:r>
            <a:r>
              <a:rPr sz="2400" dirty="0">
                <a:solidFill>
                  <a:srgbClr val="BF0000"/>
                </a:solidFill>
                <a:latin typeface="Times New Roman"/>
                <a:cs typeface="Times New Roman"/>
              </a:rPr>
              <a:t>to the load</a:t>
            </a:r>
            <a:r>
              <a:rPr sz="2400" dirty="0">
                <a:latin typeface="Times New Roman"/>
                <a:cs typeface="Times New Roman"/>
              </a:rPr>
              <a:t>. </a:t>
            </a:r>
            <a:r>
              <a:rPr sz="2400" spc="-5" dirty="0">
                <a:latin typeface="Times New Roman"/>
                <a:cs typeface="Times New Roman"/>
              </a:rPr>
              <a:t>And we </a:t>
            </a:r>
            <a:r>
              <a:rPr sz="2400" dirty="0">
                <a:latin typeface="Times New Roman"/>
                <a:cs typeface="Times New Roman"/>
              </a:rPr>
              <a:t>conclude that 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normal stresses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are responsible for the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failure of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brittle</a:t>
            </a:r>
            <a:r>
              <a:rPr sz="2400" b="1" spc="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materials</a:t>
            </a:r>
            <a:r>
              <a:rPr sz="24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57580" y="2400300"/>
            <a:ext cx="3864610" cy="2915285"/>
            <a:chOff x="957580" y="2400300"/>
            <a:chExt cx="3864610" cy="2915285"/>
          </a:xfrm>
        </p:grpSpPr>
        <p:sp>
          <p:nvSpPr>
            <p:cNvPr id="3" name="object 3"/>
            <p:cNvSpPr/>
            <p:nvPr/>
          </p:nvSpPr>
          <p:spPr>
            <a:xfrm>
              <a:off x="965200" y="2882900"/>
              <a:ext cx="2084070" cy="2340610"/>
            </a:xfrm>
            <a:custGeom>
              <a:avLst/>
              <a:gdLst/>
              <a:ahLst/>
              <a:cxnLst/>
              <a:rect l="l" t="t" r="r" b="b"/>
              <a:pathLst>
                <a:path w="2084070" h="2340610">
                  <a:moveTo>
                    <a:pt x="0" y="2340610"/>
                  </a:moveTo>
                  <a:lnTo>
                    <a:pt x="13969" y="2325370"/>
                  </a:lnTo>
                </a:path>
                <a:path w="2084070" h="2340610">
                  <a:moveTo>
                    <a:pt x="13969" y="2325370"/>
                  </a:moveTo>
                  <a:lnTo>
                    <a:pt x="13969" y="2310130"/>
                  </a:lnTo>
                </a:path>
                <a:path w="2084070" h="2340610">
                  <a:moveTo>
                    <a:pt x="13969" y="2310130"/>
                  </a:moveTo>
                  <a:lnTo>
                    <a:pt x="27940" y="2294890"/>
                  </a:lnTo>
                </a:path>
                <a:path w="2084070" h="2340610">
                  <a:moveTo>
                    <a:pt x="27940" y="2294890"/>
                  </a:moveTo>
                  <a:lnTo>
                    <a:pt x="27940" y="2279650"/>
                  </a:lnTo>
                </a:path>
                <a:path w="2084070" h="2340610">
                  <a:moveTo>
                    <a:pt x="27940" y="2279650"/>
                  </a:moveTo>
                  <a:lnTo>
                    <a:pt x="41909" y="2249170"/>
                  </a:lnTo>
                </a:path>
                <a:path w="2084070" h="2340610">
                  <a:moveTo>
                    <a:pt x="41909" y="2249170"/>
                  </a:moveTo>
                  <a:lnTo>
                    <a:pt x="41909" y="2233930"/>
                  </a:lnTo>
                </a:path>
                <a:path w="2084070" h="2340610">
                  <a:moveTo>
                    <a:pt x="41909" y="2233930"/>
                  </a:moveTo>
                  <a:lnTo>
                    <a:pt x="55880" y="2218690"/>
                  </a:lnTo>
                </a:path>
                <a:path w="2084070" h="2340610">
                  <a:moveTo>
                    <a:pt x="55880" y="2218690"/>
                  </a:moveTo>
                  <a:lnTo>
                    <a:pt x="55880" y="2203450"/>
                  </a:lnTo>
                </a:path>
                <a:path w="2084070" h="2340610">
                  <a:moveTo>
                    <a:pt x="55880" y="2203450"/>
                  </a:moveTo>
                  <a:lnTo>
                    <a:pt x="69850" y="2188210"/>
                  </a:lnTo>
                </a:path>
                <a:path w="2084070" h="2340610">
                  <a:moveTo>
                    <a:pt x="69850" y="2188210"/>
                  </a:moveTo>
                  <a:lnTo>
                    <a:pt x="69850" y="2171700"/>
                  </a:lnTo>
                </a:path>
                <a:path w="2084070" h="2340610">
                  <a:moveTo>
                    <a:pt x="69850" y="2171700"/>
                  </a:moveTo>
                  <a:lnTo>
                    <a:pt x="82550" y="2157730"/>
                  </a:lnTo>
                </a:path>
                <a:path w="2084070" h="2340610">
                  <a:moveTo>
                    <a:pt x="82550" y="2157730"/>
                  </a:moveTo>
                  <a:lnTo>
                    <a:pt x="82550" y="2141220"/>
                  </a:lnTo>
                </a:path>
                <a:path w="2084070" h="2340610">
                  <a:moveTo>
                    <a:pt x="82550" y="2141220"/>
                  </a:moveTo>
                  <a:lnTo>
                    <a:pt x="96519" y="2110740"/>
                  </a:lnTo>
                </a:path>
                <a:path w="2084070" h="2340610">
                  <a:moveTo>
                    <a:pt x="96519" y="2110740"/>
                  </a:moveTo>
                  <a:lnTo>
                    <a:pt x="110490" y="2095500"/>
                  </a:lnTo>
                </a:path>
                <a:path w="2084070" h="2340610">
                  <a:moveTo>
                    <a:pt x="110490" y="2095500"/>
                  </a:moveTo>
                  <a:lnTo>
                    <a:pt x="110490" y="2080260"/>
                  </a:lnTo>
                </a:path>
                <a:path w="2084070" h="2340610">
                  <a:moveTo>
                    <a:pt x="110490" y="2080260"/>
                  </a:moveTo>
                  <a:lnTo>
                    <a:pt x="124459" y="2065020"/>
                  </a:lnTo>
                </a:path>
                <a:path w="2084070" h="2340610">
                  <a:moveTo>
                    <a:pt x="124459" y="2065020"/>
                  </a:moveTo>
                  <a:lnTo>
                    <a:pt x="124459" y="2049780"/>
                  </a:lnTo>
                </a:path>
                <a:path w="2084070" h="2340610">
                  <a:moveTo>
                    <a:pt x="124459" y="2049780"/>
                  </a:moveTo>
                  <a:lnTo>
                    <a:pt x="138430" y="2034539"/>
                  </a:lnTo>
                </a:path>
                <a:path w="2084070" h="2340610">
                  <a:moveTo>
                    <a:pt x="138430" y="2034539"/>
                  </a:moveTo>
                  <a:lnTo>
                    <a:pt x="138430" y="2019300"/>
                  </a:lnTo>
                </a:path>
                <a:path w="2084070" h="2340610">
                  <a:moveTo>
                    <a:pt x="138430" y="2019300"/>
                  </a:moveTo>
                  <a:lnTo>
                    <a:pt x="152400" y="2004060"/>
                  </a:lnTo>
                </a:path>
                <a:path w="2084070" h="2340610">
                  <a:moveTo>
                    <a:pt x="152400" y="2004060"/>
                  </a:moveTo>
                  <a:lnTo>
                    <a:pt x="152400" y="1988820"/>
                  </a:lnTo>
                </a:path>
                <a:path w="2084070" h="2340610">
                  <a:moveTo>
                    <a:pt x="152400" y="1988820"/>
                  </a:moveTo>
                  <a:lnTo>
                    <a:pt x="166369" y="1973580"/>
                  </a:lnTo>
                </a:path>
                <a:path w="2084070" h="2340610">
                  <a:moveTo>
                    <a:pt x="166369" y="1973580"/>
                  </a:moveTo>
                  <a:lnTo>
                    <a:pt x="166369" y="1958339"/>
                  </a:lnTo>
                </a:path>
                <a:path w="2084070" h="2340610">
                  <a:moveTo>
                    <a:pt x="166369" y="1958339"/>
                  </a:moveTo>
                  <a:lnTo>
                    <a:pt x="179069" y="1943100"/>
                  </a:lnTo>
                </a:path>
                <a:path w="2084070" h="2340610">
                  <a:moveTo>
                    <a:pt x="179069" y="1943100"/>
                  </a:moveTo>
                  <a:lnTo>
                    <a:pt x="193040" y="1927860"/>
                  </a:lnTo>
                </a:path>
                <a:path w="2084070" h="2340610">
                  <a:moveTo>
                    <a:pt x="193040" y="1927860"/>
                  </a:moveTo>
                  <a:lnTo>
                    <a:pt x="193040" y="1912620"/>
                  </a:lnTo>
                </a:path>
                <a:path w="2084070" h="2340610">
                  <a:moveTo>
                    <a:pt x="193040" y="1912620"/>
                  </a:moveTo>
                  <a:lnTo>
                    <a:pt x="207009" y="1897380"/>
                  </a:lnTo>
                </a:path>
                <a:path w="2084070" h="2340610">
                  <a:moveTo>
                    <a:pt x="207009" y="1897380"/>
                  </a:moveTo>
                  <a:lnTo>
                    <a:pt x="207009" y="1882139"/>
                  </a:lnTo>
                </a:path>
                <a:path w="2084070" h="2340610">
                  <a:moveTo>
                    <a:pt x="207009" y="1882139"/>
                  </a:moveTo>
                  <a:lnTo>
                    <a:pt x="220980" y="1866900"/>
                  </a:lnTo>
                </a:path>
                <a:path w="2084070" h="2340610">
                  <a:moveTo>
                    <a:pt x="220980" y="1866900"/>
                  </a:moveTo>
                  <a:lnTo>
                    <a:pt x="220980" y="1850389"/>
                  </a:lnTo>
                </a:path>
                <a:path w="2084070" h="2340610">
                  <a:moveTo>
                    <a:pt x="220980" y="1850389"/>
                  </a:moveTo>
                  <a:lnTo>
                    <a:pt x="234950" y="1836420"/>
                  </a:lnTo>
                </a:path>
                <a:path w="2084070" h="2340610">
                  <a:moveTo>
                    <a:pt x="234950" y="1836420"/>
                  </a:moveTo>
                  <a:lnTo>
                    <a:pt x="234950" y="1819910"/>
                  </a:lnTo>
                </a:path>
                <a:path w="2084070" h="2340610">
                  <a:moveTo>
                    <a:pt x="234950" y="1819910"/>
                  </a:moveTo>
                  <a:lnTo>
                    <a:pt x="248919" y="1804670"/>
                  </a:lnTo>
                </a:path>
                <a:path w="2084070" h="2340610">
                  <a:moveTo>
                    <a:pt x="248919" y="1804670"/>
                  </a:moveTo>
                  <a:lnTo>
                    <a:pt x="248919" y="1789430"/>
                  </a:lnTo>
                </a:path>
                <a:path w="2084070" h="2340610">
                  <a:moveTo>
                    <a:pt x="248919" y="1789430"/>
                  </a:moveTo>
                  <a:lnTo>
                    <a:pt x="262890" y="1774189"/>
                  </a:lnTo>
                </a:path>
                <a:path w="2084070" h="2340610">
                  <a:moveTo>
                    <a:pt x="262890" y="1774189"/>
                  </a:moveTo>
                  <a:lnTo>
                    <a:pt x="262890" y="1758950"/>
                  </a:lnTo>
                </a:path>
                <a:path w="2084070" h="2340610">
                  <a:moveTo>
                    <a:pt x="262890" y="1758950"/>
                  </a:moveTo>
                  <a:lnTo>
                    <a:pt x="276859" y="1758950"/>
                  </a:lnTo>
                </a:path>
                <a:path w="2084070" h="2340610">
                  <a:moveTo>
                    <a:pt x="276859" y="1758950"/>
                  </a:moveTo>
                  <a:lnTo>
                    <a:pt x="289559" y="1743710"/>
                  </a:lnTo>
                </a:path>
                <a:path w="2084070" h="2340610">
                  <a:moveTo>
                    <a:pt x="289559" y="1743710"/>
                  </a:moveTo>
                  <a:lnTo>
                    <a:pt x="289559" y="1728470"/>
                  </a:lnTo>
                </a:path>
                <a:path w="2084070" h="2340610">
                  <a:moveTo>
                    <a:pt x="289559" y="1728470"/>
                  </a:moveTo>
                  <a:lnTo>
                    <a:pt x="303530" y="1713230"/>
                  </a:lnTo>
                </a:path>
                <a:path w="2084070" h="2340610">
                  <a:moveTo>
                    <a:pt x="303530" y="1713230"/>
                  </a:moveTo>
                  <a:lnTo>
                    <a:pt x="303530" y="1713230"/>
                  </a:lnTo>
                </a:path>
                <a:path w="2084070" h="2340610">
                  <a:moveTo>
                    <a:pt x="303530" y="1713230"/>
                  </a:moveTo>
                  <a:lnTo>
                    <a:pt x="317500" y="1697989"/>
                  </a:lnTo>
                </a:path>
                <a:path w="2084070" h="2340610">
                  <a:moveTo>
                    <a:pt x="317500" y="1697989"/>
                  </a:moveTo>
                  <a:lnTo>
                    <a:pt x="317500" y="1682750"/>
                  </a:lnTo>
                </a:path>
                <a:path w="2084070" h="2340610">
                  <a:moveTo>
                    <a:pt x="317500" y="1682750"/>
                  </a:moveTo>
                  <a:lnTo>
                    <a:pt x="331469" y="1667510"/>
                  </a:lnTo>
                </a:path>
                <a:path w="2084070" h="2340610">
                  <a:moveTo>
                    <a:pt x="331469" y="1667510"/>
                  </a:moveTo>
                  <a:lnTo>
                    <a:pt x="331469" y="1667510"/>
                  </a:lnTo>
                </a:path>
                <a:path w="2084070" h="2340610">
                  <a:moveTo>
                    <a:pt x="331469" y="1667510"/>
                  </a:moveTo>
                  <a:lnTo>
                    <a:pt x="345440" y="1652270"/>
                  </a:lnTo>
                </a:path>
                <a:path w="2084070" h="2340610">
                  <a:moveTo>
                    <a:pt x="345440" y="1652270"/>
                  </a:moveTo>
                  <a:lnTo>
                    <a:pt x="345440" y="1637030"/>
                  </a:lnTo>
                </a:path>
                <a:path w="2084070" h="2340610">
                  <a:moveTo>
                    <a:pt x="345440" y="1637030"/>
                  </a:moveTo>
                  <a:lnTo>
                    <a:pt x="359409" y="1621789"/>
                  </a:lnTo>
                </a:path>
                <a:path w="2084070" h="2340610">
                  <a:moveTo>
                    <a:pt x="359409" y="1621789"/>
                  </a:moveTo>
                  <a:lnTo>
                    <a:pt x="359409" y="1621789"/>
                  </a:lnTo>
                </a:path>
                <a:path w="2084070" h="2340610">
                  <a:moveTo>
                    <a:pt x="359409" y="1621789"/>
                  </a:moveTo>
                  <a:lnTo>
                    <a:pt x="373380" y="1606550"/>
                  </a:lnTo>
                </a:path>
                <a:path w="2084070" h="2340610">
                  <a:moveTo>
                    <a:pt x="373380" y="1606550"/>
                  </a:moveTo>
                  <a:lnTo>
                    <a:pt x="386080" y="1591310"/>
                  </a:lnTo>
                </a:path>
                <a:path w="2084070" h="2340610">
                  <a:moveTo>
                    <a:pt x="386080" y="1591310"/>
                  </a:moveTo>
                  <a:lnTo>
                    <a:pt x="386080" y="1576070"/>
                  </a:lnTo>
                </a:path>
                <a:path w="2084070" h="2340610">
                  <a:moveTo>
                    <a:pt x="386080" y="1576070"/>
                  </a:moveTo>
                  <a:lnTo>
                    <a:pt x="400050" y="1576070"/>
                  </a:lnTo>
                </a:path>
                <a:path w="2084070" h="2340610">
                  <a:moveTo>
                    <a:pt x="400050" y="1576070"/>
                  </a:moveTo>
                  <a:lnTo>
                    <a:pt x="400050" y="1559560"/>
                  </a:lnTo>
                </a:path>
                <a:path w="2084070" h="2340610">
                  <a:moveTo>
                    <a:pt x="400050" y="1559560"/>
                  </a:moveTo>
                  <a:lnTo>
                    <a:pt x="414019" y="1545589"/>
                  </a:lnTo>
                </a:path>
                <a:path w="2084070" h="2340610">
                  <a:moveTo>
                    <a:pt x="414019" y="1545589"/>
                  </a:moveTo>
                  <a:lnTo>
                    <a:pt x="414019" y="1529080"/>
                  </a:lnTo>
                </a:path>
                <a:path w="2084070" h="2340610">
                  <a:moveTo>
                    <a:pt x="414019" y="1529080"/>
                  </a:moveTo>
                  <a:lnTo>
                    <a:pt x="427990" y="1529080"/>
                  </a:lnTo>
                </a:path>
                <a:path w="2084070" h="2340610">
                  <a:moveTo>
                    <a:pt x="427990" y="1529080"/>
                  </a:moveTo>
                  <a:lnTo>
                    <a:pt x="427990" y="1515110"/>
                  </a:lnTo>
                </a:path>
                <a:path w="2084070" h="2340610">
                  <a:moveTo>
                    <a:pt x="427990" y="1515110"/>
                  </a:moveTo>
                  <a:lnTo>
                    <a:pt x="441959" y="1498600"/>
                  </a:lnTo>
                </a:path>
                <a:path w="2084070" h="2340610">
                  <a:moveTo>
                    <a:pt x="441959" y="1498600"/>
                  </a:moveTo>
                  <a:lnTo>
                    <a:pt x="441959" y="1498600"/>
                  </a:lnTo>
                </a:path>
                <a:path w="2084070" h="2340610">
                  <a:moveTo>
                    <a:pt x="441959" y="1498600"/>
                  </a:moveTo>
                  <a:lnTo>
                    <a:pt x="455930" y="1483360"/>
                  </a:lnTo>
                </a:path>
                <a:path w="2084070" h="2340610">
                  <a:moveTo>
                    <a:pt x="455930" y="1483360"/>
                  </a:moveTo>
                  <a:lnTo>
                    <a:pt x="455930" y="1469389"/>
                  </a:lnTo>
                </a:path>
                <a:path w="2084070" h="2340610">
                  <a:moveTo>
                    <a:pt x="455930" y="1469389"/>
                  </a:moveTo>
                  <a:lnTo>
                    <a:pt x="469900" y="1452880"/>
                  </a:lnTo>
                </a:path>
                <a:path w="2084070" h="2340610">
                  <a:moveTo>
                    <a:pt x="469900" y="1452880"/>
                  </a:moveTo>
                  <a:lnTo>
                    <a:pt x="482600" y="1452880"/>
                  </a:lnTo>
                </a:path>
                <a:path w="2084070" h="2340610">
                  <a:moveTo>
                    <a:pt x="482600" y="1452880"/>
                  </a:moveTo>
                  <a:lnTo>
                    <a:pt x="482600" y="1437639"/>
                  </a:lnTo>
                </a:path>
                <a:path w="2084070" h="2340610">
                  <a:moveTo>
                    <a:pt x="482600" y="1437639"/>
                  </a:moveTo>
                  <a:lnTo>
                    <a:pt x="496569" y="1422400"/>
                  </a:lnTo>
                </a:path>
                <a:path w="2084070" h="2340610">
                  <a:moveTo>
                    <a:pt x="496569" y="1422400"/>
                  </a:moveTo>
                  <a:lnTo>
                    <a:pt x="496569" y="1422400"/>
                  </a:lnTo>
                </a:path>
                <a:path w="2084070" h="2340610">
                  <a:moveTo>
                    <a:pt x="496569" y="1422400"/>
                  </a:moveTo>
                  <a:lnTo>
                    <a:pt x="510540" y="1407160"/>
                  </a:lnTo>
                </a:path>
                <a:path w="2084070" h="2340610">
                  <a:moveTo>
                    <a:pt x="510540" y="1407160"/>
                  </a:moveTo>
                  <a:lnTo>
                    <a:pt x="510540" y="1391920"/>
                  </a:lnTo>
                </a:path>
                <a:path w="2084070" h="2340610">
                  <a:moveTo>
                    <a:pt x="510540" y="1391920"/>
                  </a:moveTo>
                  <a:lnTo>
                    <a:pt x="524510" y="1391920"/>
                  </a:lnTo>
                </a:path>
                <a:path w="2084070" h="2340610">
                  <a:moveTo>
                    <a:pt x="524510" y="1391920"/>
                  </a:moveTo>
                  <a:lnTo>
                    <a:pt x="524510" y="1376680"/>
                  </a:lnTo>
                </a:path>
                <a:path w="2084070" h="2340610">
                  <a:moveTo>
                    <a:pt x="524510" y="1376680"/>
                  </a:moveTo>
                  <a:lnTo>
                    <a:pt x="538480" y="1361439"/>
                  </a:lnTo>
                </a:path>
                <a:path w="2084070" h="2340610">
                  <a:moveTo>
                    <a:pt x="538480" y="1361439"/>
                  </a:moveTo>
                  <a:lnTo>
                    <a:pt x="538480" y="1361439"/>
                  </a:lnTo>
                </a:path>
                <a:path w="2084070" h="2340610">
                  <a:moveTo>
                    <a:pt x="538480" y="1361439"/>
                  </a:moveTo>
                  <a:lnTo>
                    <a:pt x="552450" y="1346200"/>
                  </a:lnTo>
                </a:path>
                <a:path w="2084070" h="2340610">
                  <a:moveTo>
                    <a:pt x="552450" y="1346200"/>
                  </a:moveTo>
                  <a:lnTo>
                    <a:pt x="566419" y="1330960"/>
                  </a:lnTo>
                </a:path>
                <a:path w="2084070" h="2340610">
                  <a:moveTo>
                    <a:pt x="566419" y="1330960"/>
                  </a:moveTo>
                  <a:lnTo>
                    <a:pt x="566419" y="1315720"/>
                  </a:lnTo>
                </a:path>
                <a:path w="2084070" h="2340610">
                  <a:moveTo>
                    <a:pt x="566419" y="1315720"/>
                  </a:moveTo>
                  <a:lnTo>
                    <a:pt x="579119" y="1315720"/>
                  </a:lnTo>
                </a:path>
                <a:path w="2084070" h="2340610">
                  <a:moveTo>
                    <a:pt x="579119" y="1315720"/>
                  </a:moveTo>
                  <a:lnTo>
                    <a:pt x="579119" y="1300480"/>
                  </a:lnTo>
                </a:path>
                <a:path w="2084070" h="2340610">
                  <a:moveTo>
                    <a:pt x="579119" y="1300480"/>
                  </a:moveTo>
                  <a:lnTo>
                    <a:pt x="593090" y="1285239"/>
                  </a:lnTo>
                </a:path>
                <a:path w="2084070" h="2340610">
                  <a:moveTo>
                    <a:pt x="593090" y="1285239"/>
                  </a:moveTo>
                  <a:lnTo>
                    <a:pt x="593090" y="1285239"/>
                  </a:lnTo>
                </a:path>
                <a:path w="2084070" h="2340610">
                  <a:moveTo>
                    <a:pt x="593090" y="1285239"/>
                  </a:moveTo>
                  <a:lnTo>
                    <a:pt x="607060" y="1270000"/>
                  </a:lnTo>
                </a:path>
                <a:path w="2084070" h="2340610">
                  <a:moveTo>
                    <a:pt x="607060" y="1270000"/>
                  </a:moveTo>
                  <a:lnTo>
                    <a:pt x="607060" y="1254760"/>
                  </a:lnTo>
                </a:path>
                <a:path w="2084070" h="2340610">
                  <a:moveTo>
                    <a:pt x="607060" y="1254760"/>
                  </a:moveTo>
                  <a:lnTo>
                    <a:pt x="621030" y="1254760"/>
                  </a:lnTo>
                </a:path>
                <a:path w="2084070" h="2340610">
                  <a:moveTo>
                    <a:pt x="621030" y="1254760"/>
                  </a:moveTo>
                  <a:lnTo>
                    <a:pt x="621030" y="1239520"/>
                  </a:lnTo>
                </a:path>
                <a:path w="2084070" h="2340610">
                  <a:moveTo>
                    <a:pt x="621030" y="1239520"/>
                  </a:moveTo>
                  <a:lnTo>
                    <a:pt x="635000" y="1224280"/>
                  </a:lnTo>
                </a:path>
                <a:path w="2084070" h="2340610">
                  <a:moveTo>
                    <a:pt x="635000" y="1224280"/>
                  </a:moveTo>
                  <a:lnTo>
                    <a:pt x="635000" y="1224280"/>
                  </a:lnTo>
                </a:path>
                <a:path w="2084070" h="2340610">
                  <a:moveTo>
                    <a:pt x="635000" y="1224280"/>
                  </a:moveTo>
                  <a:lnTo>
                    <a:pt x="648969" y="1209039"/>
                  </a:lnTo>
                </a:path>
                <a:path w="2084070" h="2340610">
                  <a:moveTo>
                    <a:pt x="648969" y="1209039"/>
                  </a:moveTo>
                  <a:lnTo>
                    <a:pt x="662939" y="1209039"/>
                  </a:lnTo>
                </a:path>
                <a:path w="2084070" h="2340610">
                  <a:moveTo>
                    <a:pt x="662939" y="1209039"/>
                  </a:moveTo>
                  <a:lnTo>
                    <a:pt x="662939" y="1192530"/>
                  </a:lnTo>
                </a:path>
                <a:path w="2084070" h="2340610">
                  <a:moveTo>
                    <a:pt x="662939" y="1192530"/>
                  </a:moveTo>
                  <a:lnTo>
                    <a:pt x="676910" y="1178560"/>
                  </a:lnTo>
                </a:path>
                <a:path w="2084070" h="2340610">
                  <a:moveTo>
                    <a:pt x="676910" y="1178560"/>
                  </a:moveTo>
                  <a:lnTo>
                    <a:pt x="676910" y="1178560"/>
                  </a:lnTo>
                </a:path>
                <a:path w="2084070" h="2340610">
                  <a:moveTo>
                    <a:pt x="676910" y="1178560"/>
                  </a:moveTo>
                  <a:lnTo>
                    <a:pt x="689610" y="1162050"/>
                  </a:lnTo>
                </a:path>
                <a:path w="2084070" h="2340610">
                  <a:moveTo>
                    <a:pt x="689610" y="1162050"/>
                  </a:moveTo>
                  <a:lnTo>
                    <a:pt x="689610" y="1162050"/>
                  </a:lnTo>
                </a:path>
                <a:path w="2084070" h="2340610">
                  <a:moveTo>
                    <a:pt x="689610" y="1162050"/>
                  </a:moveTo>
                  <a:lnTo>
                    <a:pt x="703580" y="1148080"/>
                  </a:lnTo>
                </a:path>
                <a:path w="2084070" h="2340610">
                  <a:moveTo>
                    <a:pt x="703580" y="1148080"/>
                  </a:moveTo>
                  <a:lnTo>
                    <a:pt x="703580" y="1148080"/>
                  </a:lnTo>
                </a:path>
                <a:path w="2084070" h="2340610">
                  <a:moveTo>
                    <a:pt x="703580" y="1148080"/>
                  </a:moveTo>
                  <a:lnTo>
                    <a:pt x="717550" y="1131570"/>
                  </a:lnTo>
                </a:path>
                <a:path w="2084070" h="2340610">
                  <a:moveTo>
                    <a:pt x="717550" y="1131570"/>
                  </a:moveTo>
                  <a:lnTo>
                    <a:pt x="717550" y="1131570"/>
                  </a:lnTo>
                </a:path>
                <a:path w="2084070" h="2340610">
                  <a:moveTo>
                    <a:pt x="717550" y="1131570"/>
                  </a:moveTo>
                  <a:lnTo>
                    <a:pt x="731519" y="1116330"/>
                  </a:lnTo>
                </a:path>
                <a:path w="2084070" h="2340610">
                  <a:moveTo>
                    <a:pt x="731519" y="1116330"/>
                  </a:moveTo>
                  <a:lnTo>
                    <a:pt x="731519" y="1101089"/>
                  </a:lnTo>
                </a:path>
                <a:path w="2084070" h="2340610">
                  <a:moveTo>
                    <a:pt x="731519" y="1101089"/>
                  </a:moveTo>
                  <a:lnTo>
                    <a:pt x="745489" y="1101089"/>
                  </a:lnTo>
                </a:path>
                <a:path w="2084070" h="2340610">
                  <a:moveTo>
                    <a:pt x="745489" y="1101089"/>
                  </a:moveTo>
                  <a:lnTo>
                    <a:pt x="759460" y="1085850"/>
                  </a:lnTo>
                </a:path>
                <a:path w="2084070" h="2340610">
                  <a:moveTo>
                    <a:pt x="759460" y="1085850"/>
                  </a:moveTo>
                  <a:lnTo>
                    <a:pt x="759460" y="1085850"/>
                  </a:lnTo>
                </a:path>
                <a:path w="2084070" h="2340610">
                  <a:moveTo>
                    <a:pt x="759460" y="1085850"/>
                  </a:moveTo>
                  <a:lnTo>
                    <a:pt x="773430" y="1070610"/>
                  </a:lnTo>
                </a:path>
                <a:path w="2084070" h="2340610">
                  <a:moveTo>
                    <a:pt x="773430" y="1070610"/>
                  </a:moveTo>
                  <a:lnTo>
                    <a:pt x="773430" y="1070610"/>
                  </a:lnTo>
                </a:path>
                <a:path w="2084070" h="2340610">
                  <a:moveTo>
                    <a:pt x="773430" y="1070610"/>
                  </a:moveTo>
                  <a:lnTo>
                    <a:pt x="786130" y="1055370"/>
                  </a:lnTo>
                </a:path>
                <a:path w="2084070" h="2340610">
                  <a:moveTo>
                    <a:pt x="786130" y="1055370"/>
                  </a:moveTo>
                  <a:lnTo>
                    <a:pt x="786130" y="1055370"/>
                  </a:lnTo>
                </a:path>
                <a:path w="2084070" h="2340610">
                  <a:moveTo>
                    <a:pt x="786130" y="1055370"/>
                  </a:moveTo>
                  <a:lnTo>
                    <a:pt x="800100" y="1040130"/>
                  </a:lnTo>
                </a:path>
                <a:path w="2084070" h="2340610">
                  <a:moveTo>
                    <a:pt x="800100" y="1040130"/>
                  </a:moveTo>
                  <a:lnTo>
                    <a:pt x="800100" y="1024889"/>
                  </a:lnTo>
                </a:path>
                <a:path w="2084070" h="2340610">
                  <a:moveTo>
                    <a:pt x="800100" y="1024889"/>
                  </a:moveTo>
                  <a:lnTo>
                    <a:pt x="814069" y="1024889"/>
                  </a:lnTo>
                </a:path>
                <a:path w="2084070" h="2340610">
                  <a:moveTo>
                    <a:pt x="814069" y="1024889"/>
                  </a:moveTo>
                  <a:lnTo>
                    <a:pt x="814069" y="1009650"/>
                  </a:lnTo>
                </a:path>
                <a:path w="2084070" h="2340610">
                  <a:moveTo>
                    <a:pt x="814069" y="1009650"/>
                  </a:moveTo>
                  <a:lnTo>
                    <a:pt x="828039" y="1009650"/>
                  </a:lnTo>
                </a:path>
                <a:path w="2084070" h="2340610">
                  <a:moveTo>
                    <a:pt x="828039" y="1009650"/>
                  </a:moveTo>
                  <a:lnTo>
                    <a:pt x="828039" y="994410"/>
                  </a:lnTo>
                </a:path>
                <a:path w="2084070" h="2340610">
                  <a:moveTo>
                    <a:pt x="828039" y="994410"/>
                  </a:moveTo>
                  <a:lnTo>
                    <a:pt x="842010" y="994410"/>
                  </a:lnTo>
                </a:path>
                <a:path w="2084070" h="2340610">
                  <a:moveTo>
                    <a:pt x="842010" y="994410"/>
                  </a:moveTo>
                  <a:lnTo>
                    <a:pt x="855980" y="994410"/>
                  </a:lnTo>
                </a:path>
                <a:path w="2084070" h="2340610">
                  <a:moveTo>
                    <a:pt x="855980" y="994410"/>
                  </a:moveTo>
                  <a:lnTo>
                    <a:pt x="855980" y="979169"/>
                  </a:lnTo>
                </a:path>
                <a:path w="2084070" h="2340610">
                  <a:moveTo>
                    <a:pt x="855980" y="979169"/>
                  </a:moveTo>
                  <a:lnTo>
                    <a:pt x="869950" y="979169"/>
                  </a:lnTo>
                </a:path>
                <a:path w="2084070" h="2340610">
                  <a:moveTo>
                    <a:pt x="869950" y="979169"/>
                  </a:moveTo>
                  <a:lnTo>
                    <a:pt x="869950" y="963930"/>
                  </a:lnTo>
                </a:path>
                <a:path w="2084070" h="2340610">
                  <a:moveTo>
                    <a:pt x="869950" y="963930"/>
                  </a:moveTo>
                  <a:lnTo>
                    <a:pt x="882650" y="963930"/>
                  </a:lnTo>
                </a:path>
                <a:path w="2084070" h="2340610">
                  <a:moveTo>
                    <a:pt x="882650" y="963930"/>
                  </a:moveTo>
                  <a:lnTo>
                    <a:pt x="882650" y="948689"/>
                  </a:lnTo>
                </a:path>
                <a:path w="2084070" h="2340610">
                  <a:moveTo>
                    <a:pt x="882650" y="948689"/>
                  </a:moveTo>
                  <a:lnTo>
                    <a:pt x="896619" y="948689"/>
                  </a:lnTo>
                </a:path>
                <a:path w="2084070" h="2340610">
                  <a:moveTo>
                    <a:pt x="896619" y="948689"/>
                  </a:moveTo>
                  <a:lnTo>
                    <a:pt x="896619" y="933450"/>
                  </a:lnTo>
                </a:path>
                <a:path w="2084070" h="2340610">
                  <a:moveTo>
                    <a:pt x="896619" y="933450"/>
                  </a:moveTo>
                  <a:lnTo>
                    <a:pt x="910589" y="933450"/>
                  </a:lnTo>
                </a:path>
                <a:path w="2084070" h="2340610">
                  <a:moveTo>
                    <a:pt x="910589" y="933450"/>
                  </a:moveTo>
                  <a:lnTo>
                    <a:pt x="910589" y="918210"/>
                  </a:lnTo>
                </a:path>
                <a:path w="2084070" h="2340610">
                  <a:moveTo>
                    <a:pt x="910589" y="918210"/>
                  </a:moveTo>
                  <a:lnTo>
                    <a:pt x="924560" y="918210"/>
                  </a:lnTo>
                </a:path>
                <a:path w="2084070" h="2340610">
                  <a:moveTo>
                    <a:pt x="924560" y="918210"/>
                  </a:moveTo>
                  <a:lnTo>
                    <a:pt x="938530" y="902969"/>
                  </a:lnTo>
                </a:path>
                <a:path w="2084070" h="2340610">
                  <a:moveTo>
                    <a:pt x="938530" y="902969"/>
                  </a:moveTo>
                  <a:lnTo>
                    <a:pt x="938530" y="902969"/>
                  </a:lnTo>
                </a:path>
                <a:path w="2084070" h="2340610">
                  <a:moveTo>
                    <a:pt x="938530" y="902969"/>
                  </a:moveTo>
                  <a:lnTo>
                    <a:pt x="952500" y="887730"/>
                  </a:lnTo>
                </a:path>
                <a:path w="2084070" h="2340610">
                  <a:moveTo>
                    <a:pt x="952500" y="887730"/>
                  </a:moveTo>
                  <a:lnTo>
                    <a:pt x="952500" y="887730"/>
                  </a:lnTo>
                </a:path>
                <a:path w="2084070" h="2340610">
                  <a:moveTo>
                    <a:pt x="952500" y="887730"/>
                  </a:moveTo>
                  <a:lnTo>
                    <a:pt x="966469" y="871219"/>
                  </a:lnTo>
                </a:path>
                <a:path w="2084070" h="2340610">
                  <a:moveTo>
                    <a:pt x="966469" y="871219"/>
                  </a:moveTo>
                  <a:lnTo>
                    <a:pt x="966469" y="871219"/>
                  </a:lnTo>
                </a:path>
                <a:path w="2084070" h="2340610">
                  <a:moveTo>
                    <a:pt x="966469" y="871219"/>
                  </a:moveTo>
                  <a:lnTo>
                    <a:pt x="980439" y="871219"/>
                  </a:lnTo>
                </a:path>
                <a:path w="2084070" h="2340610">
                  <a:moveTo>
                    <a:pt x="980439" y="871219"/>
                  </a:moveTo>
                  <a:lnTo>
                    <a:pt x="980439" y="857250"/>
                  </a:lnTo>
                </a:path>
                <a:path w="2084070" h="2340610">
                  <a:moveTo>
                    <a:pt x="980439" y="857250"/>
                  </a:moveTo>
                  <a:lnTo>
                    <a:pt x="993139" y="857250"/>
                  </a:lnTo>
                </a:path>
                <a:path w="2084070" h="2340610">
                  <a:moveTo>
                    <a:pt x="993139" y="857250"/>
                  </a:moveTo>
                  <a:lnTo>
                    <a:pt x="993139" y="840739"/>
                  </a:lnTo>
                </a:path>
                <a:path w="2084070" h="2340610">
                  <a:moveTo>
                    <a:pt x="993139" y="840739"/>
                  </a:moveTo>
                  <a:lnTo>
                    <a:pt x="1007110" y="840739"/>
                  </a:lnTo>
                </a:path>
                <a:path w="2084070" h="2340610">
                  <a:moveTo>
                    <a:pt x="1007110" y="840739"/>
                  </a:moveTo>
                  <a:lnTo>
                    <a:pt x="1007110" y="825500"/>
                  </a:lnTo>
                </a:path>
                <a:path w="2084070" h="2340610">
                  <a:moveTo>
                    <a:pt x="1007110" y="825500"/>
                  </a:moveTo>
                  <a:lnTo>
                    <a:pt x="1021080" y="825500"/>
                  </a:lnTo>
                </a:path>
                <a:path w="2084070" h="2340610">
                  <a:moveTo>
                    <a:pt x="1021080" y="825500"/>
                  </a:moveTo>
                  <a:lnTo>
                    <a:pt x="1035050" y="810260"/>
                  </a:lnTo>
                </a:path>
                <a:path w="2084070" h="2340610">
                  <a:moveTo>
                    <a:pt x="1035050" y="810260"/>
                  </a:moveTo>
                  <a:lnTo>
                    <a:pt x="1035050" y="810260"/>
                  </a:lnTo>
                </a:path>
                <a:path w="2084070" h="2340610">
                  <a:moveTo>
                    <a:pt x="1035050" y="810260"/>
                  </a:moveTo>
                  <a:lnTo>
                    <a:pt x="1049020" y="795019"/>
                  </a:lnTo>
                </a:path>
                <a:path w="2084070" h="2340610">
                  <a:moveTo>
                    <a:pt x="1049020" y="795019"/>
                  </a:moveTo>
                  <a:lnTo>
                    <a:pt x="1049020" y="795019"/>
                  </a:lnTo>
                </a:path>
                <a:path w="2084070" h="2340610">
                  <a:moveTo>
                    <a:pt x="1049020" y="795019"/>
                  </a:moveTo>
                  <a:lnTo>
                    <a:pt x="1062989" y="795019"/>
                  </a:lnTo>
                </a:path>
                <a:path w="2084070" h="2340610">
                  <a:moveTo>
                    <a:pt x="1062989" y="795019"/>
                  </a:moveTo>
                  <a:lnTo>
                    <a:pt x="1062989" y="779780"/>
                  </a:lnTo>
                </a:path>
                <a:path w="2084070" h="2340610">
                  <a:moveTo>
                    <a:pt x="1062989" y="779780"/>
                  </a:moveTo>
                  <a:lnTo>
                    <a:pt x="1076960" y="779780"/>
                  </a:lnTo>
                </a:path>
                <a:path w="2084070" h="2340610">
                  <a:moveTo>
                    <a:pt x="1076960" y="779780"/>
                  </a:moveTo>
                  <a:lnTo>
                    <a:pt x="1076960" y="764539"/>
                  </a:lnTo>
                </a:path>
                <a:path w="2084070" h="2340610">
                  <a:moveTo>
                    <a:pt x="1076960" y="764539"/>
                  </a:moveTo>
                  <a:lnTo>
                    <a:pt x="1089660" y="764539"/>
                  </a:lnTo>
                </a:path>
                <a:path w="2084070" h="2340610">
                  <a:moveTo>
                    <a:pt x="1089660" y="764539"/>
                  </a:moveTo>
                  <a:lnTo>
                    <a:pt x="1089660" y="749300"/>
                  </a:lnTo>
                </a:path>
                <a:path w="2084070" h="2340610">
                  <a:moveTo>
                    <a:pt x="1089660" y="749300"/>
                  </a:moveTo>
                  <a:lnTo>
                    <a:pt x="1103630" y="749300"/>
                  </a:lnTo>
                </a:path>
                <a:path w="2084070" h="2340610">
                  <a:moveTo>
                    <a:pt x="1103630" y="749300"/>
                  </a:moveTo>
                  <a:lnTo>
                    <a:pt x="1103630" y="749300"/>
                  </a:lnTo>
                </a:path>
                <a:path w="2084070" h="2340610">
                  <a:moveTo>
                    <a:pt x="1103630" y="749300"/>
                  </a:moveTo>
                  <a:lnTo>
                    <a:pt x="1117600" y="734060"/>
                  </a:lnTo>
                </a:path>
                <a:path w="2084070" h="2340610">
                  <a:moveTo>
                    <a:pt x="1117600" y="734060"/>
                  </a:moveTo>
                  <a:lnTo>
                    <a:pt x="1131570" y="734060"/>
                  </a:lnTo>
                </a:path>
                <a:path w="2084070" h="2340610">
                  <a:moveTo>
                    <a:pt x="1131570" y="734060"/>
                  </a:moveTo>
                  <a:lnTo>
                    <a:pt x="1131570" y="718820"/>
                  </a:lnTo>
                </a:path>
                <a:path w="2084070" h="2340610">
                  <a:moveTo>
                    <a:pt x="1131570" y="718820"/>
                  </a:moveTo>
                  <a:lnTo>
                    <a:pt x="1145539" y="718820"/>
                  </a:lnTo>
                </a:path>
                <a:path w="2084070" h="2340610">
                  <a:moveTo>
                    <a:pt x="1145539" y="718820"/>
                  </a:moveTo>
                  <a:lnTo>
                    <a:pt x="1145539" y="703579"/>
                  </a:lnTo>
                </a:path>
                <a:path w="2084070" h="2340610">
                  <a:moveTo>
                    <a:pt x="1145539" y="703579"/>
                  </a:moveTo>
                  <a:lnTo>
                    <a:pt x="1158239" y="703579"/>
                  </a:lnTo>
                </a:path>
                <a:path w="2084070" h="2340610">
                  <a:moveTo>
                    <a:pt x="1158239" y="703579"/>
                  </a:moveTo>
                  <a:lnTo>
                    <a:pt x="1158239" y="703579"/>
                  </a:lnTo>
                </a:path>
                <a:path w="2084070" h="2340610">
                  <a:moveTo>
                    <a:pt x="1158239" y="703579"/>
                  </a:moveTo>
                  <a:lnTo>
                    <a:pt x="1173480" y="688339"/>
                  </a:lnTo>
                </a:path>
                <a:path w="2084070" h="2340610">
                  <a:moveTo>
                    <a:pt x="1173480" y="688339"/>
                  </a:moveTo>
                  <a:lnTo>
                    <a:pt x="1173480" y="688339"/>
                  </a:lnTo>
                </a:path>
                <a:path w="2084070" h="2340610">
                  <a:moveTo>
                    <a:pt x="1173480" y="688339"/>
                  </a:moveTo>
                  <a:lnTo>
                    <a:pt x="1186180" y="673100"/>
                  </a:lnTo>
                </a:path>
                <a:path w="2084070" h="2340610">
                  <a:moveTo>
                    <a:pt x="1186180" y="673100"/>
                  </a:moveTo>
                  <a:lnTo>
                    <a:pt x="1186180" y="673100"/>
                  </a:lnTo>
                </a:path>
                <a:path w="2084070" h="2340610">
                  <a:moveTo>
                    <a:pt x="1186180" y="673100"/>
                  </a:moveTo>
                  <a:lnTo>
                    <a:pt x="1200150" y="657860"/>
                  </a:lnTo>
                </a:path>
                <a:path w="2084070" h="2340610">
                  <a:moveTo>
                    <a:pt x="1200150" y="657860"/>
                  </a:moveTo>
                  <a:lnTo>
                    <a:pt x="1200150" y="657860"/>
                  </a:lnTo>
                </a:path>
                <a:path w="2084070" h="2340610">
                  <a:moveTo>
                    <a:pt x="1200150" y="657860"/>
                  </a:moveTo>
                  <a:lnTo>
                    <a:pt x="1214120" y="657860"/>
                  </a:lnTo>
                </a:path>
                <a:path w="2084070" h="2340610">
                  <a:moveTo>
                    <a:pt x="1214120" y="657860"/>
                  </a:moveTo>
                  <a:lnTo>
                    <a:pt x="1228089" y="642620"/>
                  </a:lnTo>
                </a:path>
                <a:path w="2084070" h="2340610">
                  <a:moveTo>
                    <a:pt x="1228089" y="642620"/>
                  </a:moveTo>
                  <a:lnTo>
                    <a:pt x="1228089" y="642620"/>
                  </a:lnTo>
                </a:path>
                <a:path w="2084070" h="2340610">
                  <a:moveTo>
                    <a:pt x="1228089" y="642620"/>
                  </a:moveTo>
                  <a:lnTo>
                    <a:pt x="1242060" y="627379"/>
                  </a:lnTo>
                </a:path>
                <a:path w="2084070" h="2340610">
                  <a:moveTo>
                    <a:pt x="1242060" y="627379"/>
                  </a:moveTo>
                  <a:lnTo>
                    <a:pt x="1242060" y="627379"/>
                  </a:lnTo>
                </a:path>
                <a:path w="2084070" h="2340610">
                  <a:moveTo>
                    <a:pt x="1242060" y="627379"/>
                  </a:moveTo>
                  <a:lnTo>
                    <a:pt x="1256030" y="612139"/>
                  </a:lnTo>
                </a:path>
                <a:path w="2084070" h="2340610">
                  <a:moveTo>
                    <a:pt x="1256030" y="612139"/>
                  </a:moveTo>
                  <a:lnTo>
                    <a:pt x="1256030" y="612139"/>
                  </a:lnTo>
                </a:path>
                <a:path w="2084070" h="2340610">
                  <a:moveTo>
                    <a:pt x="1256030" y="612139"/>
                  </a:moveTo>
                  <a:lnTo>
                    <a:pt x="1270000" y="612139"/>
                  </a:lnTo>
                </a:path>
                <a:path w="2084070" h="2340610">
                  <a:moveTo>
                    <a:pt x="1270000" y="612139"/>
                  </a:moveTo>
                  <a:lnTo>
                    <a:pt x="1270000" y="596900"/>
                  </a:lnTo>
                </a:path>
                <a:path w="2084070" h="2340610">
                  <a:moveTo>
                    <a:pt x="1270000" y="596900"/>
                  </a:moveTo>
                  <a:lnTo>
                    <a:pt x="1282700" y="596900"/>
                  </a:lnTo>
                </a:path>
                <a:path w="2084070" h="2340610">
                  <a:moveTo>
                    <a:pt x="1282700" y="596900"/>
                  </a:moveTo>
                  <a:lnTo>
                    <a:pt x="1282700" y="581660"/>
                  </a:lnTo>
                </a:path>
                <a:path w="2084070" h="2340610">
                  <a:moveTo>
                    <a:pt x="1282700" y="581660"/>
                  </a:moveTo>
                  <a:lnTo>
                    <a:pt x="1296670" y="581660"/>
                  </a:lnTo>
                </a:path>
                <a:path w="2084070" h="2340610">
                  <a:moveTo>
                    <a:pt x="1296670" y="581660"/>
                  </a:moveTo>
                  <a:lnTo>
                    <a:pt x="1310639" y="566420"/>
                  </a:lnTo>
                </a:path>
                <a:path w="2084070" h="2340610">
                  <a:moveTo>
                    <a:pt x="1310639" y="566420"/>
                  </a:moveTo>
                  <a:lnTo>
                    <a:pt x="1310639" y="566420"/>
                  </a:lnTo>
                </a:path>
                <a:path w="2084070" h="2340610">
                  <a:moveTo>
                    <a:pt x="1310639" y="566420"/>
                  </a:moveTo>
                  <a:lnTo>
                    <a:pt x="1324610" y="566420"/>
                  </a:lnTo>
                </a:path>
                <a:path w="2084070" h="2340610">
                  <a:moveTo>
                    <a:pt x="1324610" y="566420"/>
                  </a:moveTo>
                  <a:lnTo>
                    <a:pt x="1324610" y="549910"/>
                  </a:lnTo>
                </a:path>
                <a:path w="2084070" h="2340610">
                  <a:moveTo>
                    <a:pt x="1324610" y="549910"/>
                  </a:moveTo>
                  <a:lnTo>
                    <a:pt x="1338580" y="549910"/>
                  </a:lnTo>
                </a:path>
                <a:path w="2084070" h="2340610">
                  <a:moveTo>
                    <a:pt x="1338580" y="549910"/>
                  </a:moveTo>
                  <a:lnTo>
                    <a:pt x="1338580" y="535939"/>
                  </a:lnTo>
                </a:path>
                <a:path w="2084070" h="2340610">
                  <a:moveTo>
                    <a:pt x="1338580" y="535939"/>
                  </a:moveTo>
                  <a:lnTo>
                    <a:pt x="1352550" y="535939"/>
                  </a:lnTo>
                </a:path>
                <a:path w="2084070" h="2340610">
                  <a:moveTo>
                    <a:pt x="1352550" y="535939"/>
                  </a:moveTo>
                  <a:lnTo>
                    <a:pt x="1352550" y="535939"/>
                  </a:lnTo>
                </a:path>
                <a:path w="2084070" h="2340610">
                  <a:moveTo>
                    <a:pt x="1352550" y="535939"/>
                  </a:moveTo>
                  <a:lnTo>
                    <a:pt x="1366520" y="519429"/>
                  </a:lnTo>
                </a:path>
                <a:path w="2084070" h="2340610">
                  <a:moveTo>
                    <a:pt x="1366520" y="519429"/>
                  </a:moveTo>
                  <a:lnTo>
                    <a:pt x="1366520" y="519429"/>
                  </a:lnTo>
                </a:path>
                <a:path w="2084070" h="2340610">
                  <a:moveTo>
                    <a:pt x="1366520" y="519429"/>
                  </a:moveTo>
                  <a:lnTo>
                    <a:pt x="1380489" y="504189"/>
                  </a:lnTo>
                </a:path>
                <a:path w="2084070" h="2340610">
                  <a:moveTo>
                    <a:pt x="1380489" y="504189"/>
                  </a:moveTo>
                  <a:lnTo>
                    <a:pt x="1380489" y="504189"/>
                  </a:lnTo>
                </a:path>
                <a:path w="2084070" h="2340610">
                  <a:moveTo>
                    <a:pt x="1380489" y="504189"/>
                  </a:moveTo>
                  <a:lnTo>
                    <a:pt x="1393189" y="490220"/>
                  </a:lnTo>
                </a:path>
                <a:path w="2084070" h="2340610">
                  <a:moveTo>
                    <a:pt x="1393189" y="490220"/>
                  </a:moveTo>
                  <a:lnTo>
                    <a:pt x="1407160" y="490220"/>
                  </a:lnTo>
                </a:path>
                <a:path w="2084070" h="2340610">
                  <a:moveTo>
                    <a:pt x="1407160" y="490220"/>
                  </a:moveTo>
                  <a:lnTo>
                    <a:pt x="1407160" y="490220"/>
                  </a:lnTo>
                </a:path>
                <a:path w="2084070" h="2340610">
                  <a:moveTo>
                    <a:pt x="1407160" y="490220"/>
                  </a:moveTo>
                  <a:lnTo>
                    <a:pt x="1421130" y="473710"/>
                  </a:lnTo>
                </a:path>
                <a:path w="2084070" h="2340610">
                  <a:moveTo>
                    <a:pt x="1421130" y="473710"/>
                  </a:moveTo>
                  <a:lnTo>
                    <a:pt x="1421130" y="473710"/>
                  </a:lnTo>
                </a:path>
                <a:path w="2084070" h="2340610">
                  <a:moveTo>
                    <a:pt x="1421130" y="473710"/>
                  </a:moveTo>
                  <a:lnTo>
                    <a:pt x="1435100" y="458470"/>
                  </a:lnTo>
                </a:path>
                <a:path w="2084070" h="2340610">
                  <a:moveTo>
                    <a:pt x="1435100" y="458470"/>
                  </a:moveTo>
                  <a:lnTo>
                    <a:pt x="1435100" y="458470"/>
                  </a:lnTo>
                </a:path>
                <a:path w="2084070" h="2340610">
                  <a:moveTo>
                    <a:pt x="1435100" y="458470"/>
                  </a:moveTo>
                  <a:lnTo>
                    <a:pt x="1449070" y="458470"/>
                  </a:lnTo>
                </a:path>
                <a:path w="2084070" h="2340610">
                  <a:moveTo>
                    <a:pt x="1449070" y="458470"/>
                  </a:moveTo>
                  <a:lnTo>
                    <a:pt x="1449070" y="443229"/>
                  </a:lnTo>
                </a:path>
                <a:path w="2084070" h="2340610">
                  <a:moveTo>
                    <a:pt x="1449070" y="443229"/>
                  </a:moveTo>
                  <a:lnTo>
                    <a:pt x="1461770" y="443229"/>
                  </a:lnTo>
                </a:path>
                <a:path w="2084070" h="2340610">
                  <a:moveTo>
                    <a:pt x="1461770" y="443229"/>
                  </a:moveTo>
                  <a:lnTo>
                    <a:pt x="1461770" y="427989"/>
                  </a:lnTo>
                </a:path>
                <a:path w="2084070" h="2340610">
                  <a:moveTo>
                    <a:pt x="1461770" y="427989"/>
                  </a:moveTo>
                  <a:lnTo>
                    <a:pt x="1477010" y="427989"/>
                  </a:lnTo>
                </a:path>
                <a:path w="2084070" h="2340610">
                  <a:moveTo>
                    <a:pt x="1477010" y="427989"/>
                  </a:moveTo>
                  <a:lnTo>
                    <a:pt x="1477010" y="427989"/>
                  </a:lnTo>
                </a:path>
                <a:path w="2084070" h="2340610">
                  <a:moveTo>
                    <a:pt x="1477010" y="427989"/>
                  </a:moveTo>
                  <a:lnTo>
                    <a:pt x="1489710" y="412750"/>
                  </a:lnTo>
                </a:path>
                <a:path w="2084070" h="2340610">
                  <a:moveTo>
                    <a:pt x="1489710" y="412750"/>
                  </a:moveTo>
                  <a:lnTo>
                    <a:pt x="1503680" y="412750"/>
                  </a:lnTo>
                </a:path>
                <a:path w="2084070" h="2340610">
                  <a:moveTo>
                    <a:pt x="1503680" y="412750"/>
                  </a:moveTo>
                  <a:lnTo>
                    <a:pt x="1503680" y="397510"/>
                  </a:lnTo>
                </a:path>
                <a:path w="2084070" h="2340610">
                  <a:moveTo>
                    <a:pt x="1503680" y="397510"/>
                  </a:moveTo>
                  <a:lnTo>
                    <a:pt x="1517650" y="397510"/>
                  </a:lnTo>
                </a:path>
                <a:path w="2084070" h="2340610">
                  <a:moveTo>
                    <a:pt x="1517650" y="397510"/>
                  </a:moveTo>
                  <a:lnTo>
                    <a:pt x="1517650" y="397510"/>
                  </a:lnTo>
                </a:path>
                <a:path w="2084070" h="2340610">
                  <a:moveTo>
                    <a:pt x="1517650" y="397510"/>
                  </a:moveTo>
                  <a:lnTo>
                    <a:pt x="1531620" y="382270"/>
                  </a:lnTo>
                </a:path>
                <a:path w="2084070" h="2340610">
                  <a:moveTo>
                    <a:pt x="1531620" y="382270"/>
                  </a:moveTo>
                  <a:lnTo>
                    <a:pt x="1531620" y="382270"/>
                  </a:lnTo>
                </a:path>
                <a:path w="2084070" h="2340610">
                  <a:moveTo>
                    <a:pt x="1531620" y="382270"/>
                  </a:moveTo>
                  <a:lnTo>
                    <a:pt x="1545589" y="367029"/>
                  </a:lnTo>
                </a:path>
                <a:path w="2084070" h="2340610">
                  <a:moveTo>
                    <a:pt x="1545589" y="367029"/>
                  </a:moveTo>
                  <a:lnTo>
                    <a:pt x="1545589" y="367029"/>
                  </a:lnTo>
                </a:path>
                <a:path w="2084070" h="2340610">
                  <a:moveTo>
                    <a:pt x="1545589" y="367029"/>
                  </a:moveTo>
                  <a:lnTo>
                    <a:pt x="1558289" y="367029"/>
                  </a:lnTo>
                </a:path>
                <a:path w="2084070" h="2340610">
                  <a:moveTo>
                    <a:pt x="1558289" y="367029"/>
                  </a:moveTo>
                  <a:lnTo>
                    <a:pt x="1558289" y="351789"/>
                  </a:lnTo>
                </a:path>
                <a:path w="2084070" h="2340610">
                  <a:moveTo>
                    <a:pt x="1558289" y="351789"/>
                  </a:moveTo>
                  <a:lnTo>
                    <a:pt x="1573530" y="351789"/>
                  </a:lnTo>
                </a:path>
                <a:path w="2084070" h="2340610">
                  <a:moveTo>
                    <a:pt x="1573530" y="351789"/>
                  </a:moveTo>
                  <a:lnTo>
                    <a:pt x="1573530" y="336550"/>
                  </a:lnTo>
                </a:path>
                <a:path w="2084070" h="2340610">
                  <a:moveTo>
                    <a:pt x="1573530" y="336550"/>
                  </a:moveTo>
                  <a:lnTo>
                    <a:pt x="1586230" y="336550"/>
                  </a:lnTo>
                </a:path>
                <a:path w="2084070" h="2340610">
                  <a:moveTo>
                    <a:pt x="1586230" y="336550"/>
                  </a:moveTo>
                  <a:lnTo>
                    <a:pt x="1600200" y="336550"/>
                  </a:lnTo>
                </a:path>
                <a:path w="2084070" h="2340610">
                  <a:moveTo>
                    <a:pt x="1600200" y="336550"/>
                  </a:moveTo>
                  <a:lnTo>
                    <a:pt x="1600200" y="321310"/>
                  </a:lnTo>
                </a:path>
                <a:path w="2084070" h="2340610">
                  <a:moveTo>
                    <a:pt x="1600200" y="321310"/>
                  </a:moveTo>
                  <a:lnTo>
                    <a:pt x="1614170" y="321310"/>
                  </a:lnTo>
                </a:path>
                <a:path w="2084070" h="2340610">
                  <a:moveTo>
                    <a:pt x="1614170" y="321310"/>
                  </a:moveTo>
                  <a:lnTo>
                    <a:pt x="1614170" y="306070"/>
                  </a:lnTo>
                </a:path>
                <a:path w="2084070" h="2340610">
                  <a:moveTo>
                    <a:pt x="1614170" y="306070"/>
                  </a:moveTo>
                  <a:lnTo>
                    <a:pt x="1628139" y="306070"/>
                  </a:lnTo>
                </a:path>
                <a:path w="2084070" h="2340610">
                  <a:moveTo>
                    <a:pt x="1628139" y="306070"/>
                  </a:moveTo>
                  <a:lnTo>
                    <a:pt x="1628139" y="306070"/>
                  </a:lnTo>
                </a:path>
                <a:path w="2084070" h="2340610">
                  <a:moveTo>
                    <a:pt x="1628139" y="306070"/>
                  </a:moveTo>
                  <a:lnTo>
                    <a:pt x="1642110" y="290829"/>
                  </a:lnTo>
                </a:path>
                <a:path w="2084070" h="2340610">
                  <a:moveTo>
                    <a:pt x="1642110" y="290829"/>
                  </a:moveTo>
                  <a:lnTo>
                    <a:pt x="1642110" y="290829"/>
                  </a:lnTo>
                </a:path>
                <a:path w="2084070" h="2340610">
                  <a:moveTo>
                    <a:pt x="1642110" y="290829"/>
                  </a:moveTo>
                  <a:lnTo>
                    <a:pt x="1656080" y="290829"/>
                  </a:lnTo>
                </a:path>
                <a:path w="2084070" h="2340610">
                  <a:moveTo>
                    <a:pt x="1656080" y="290829"/>
                  </a:moveTo>
                  <a:lnTo>
                    <a:pt x="1656080" y="275589"/>
                  </a:lnTo>
                </a:path>
                <a:path w="2084070" h="2340610">
                  <a:moveTo>
                    <a:pt x="1656080" y="275589"/>
                  </a:moveTo>
                  <a:lnTo>
                    <a:pt x="1670050" y="275589"/>
                  </a:lnTo>
                </a:path>
                <a:path w="2084070" h="2340610">
                  <a:moveTo>
                    <a:pt x="1670050" y="275589"/>
                  </a:moveTo>
                  <a:lnTo>
                    <a:pt x="1684020" y="260350"/>
                  </a:lnTo>
                </a:path>
                <a:path w="2084070" h="2340610">
                  <a:moveTo>
                    <a:pt x="1684020" y="260350"/>
                  </a:moveTo>
                  <a:lnTo>
                    <a:pt x="1684020" y="260350"/>
                  </a:lnTo>
                </a:path>
                <a:path w="2084070" h="2340610">
                  <a:moveTo>
                    <a:pt x="1684020" y="260350"/>
                  </a:moveTo>
                  <a:lnTo>
                    <a:pt x="1696720" y="260350"/>
                  </a:lnTo>
                </a:path>
                <a:path w="2084070" h="2340610">
                  <a:moveTo>
                    <a:pt x="1696720" y="260350"/>
                  </a:moveTo>
                  <a:lnTo>
                    <a:pt x="1696720" y="245110"/>
                  </a:lnTo>
                </a:path>
                <a:path w="2084070" h="2340610">
                  <a:moveTo>
                    <a:pt x="1696720" y="245110"/>
                  </a:moveTo>
                  <a:lnTo>
                    <a:pt x="1710689" y="245110"/>
                  </a:lnTo>
                </a:path>
                <a:path w="2084070" h="2340610">
                  <a:moveTo>
                    <a:pt x="1710689" y="245110"/>
                  </a:moveTo>
                  <a:lnTo>
                    <a:pt x="1710689" y="245110"/>
                  </a:lnTo>
                </a:path>
                <a:path w="2084070" h="2340610">
                  <a:moveTo>
                    <a:pt x="1710689" y="245110"/>
                  </a:moveTo>
                  <a:lnTo>
                    <a:pt x="1724660" y="229870"/>
                  </a:lnTo>
                </a:path>
                <a:path w="2084070" h="2340610">
                  <a:moveTo>
                    <a:pt x="1724660" y="229870"/>
                  </a:moveTo>
                  <a:lnTo>
                    <a:pt x="1724660" y="229870"/>
                  </a:lnTo>
                </a:path>
                <a:path w="2084070" h="2340610">
                  <a:moveTo>
                    <a:pt x="1724660" y="229870"/>
                  </a:moveTo>
                  <a:lnTo>
                    <a:pt x="1738630" y="214629"/>
                  </a:lnTo>
                </a:path>
                <a:path w="2084070" h="2340610">
                  <a:moveTo>
                    <a:pt x="1738630" y="214629"/>
                  </a:moveTo>
                  <a:lnTo>
                    <a:pt x="1738630" y="214629"/>
                  </a:lnTo>
                </a:path>
                <a:path w="2084070" h="2340610">
                  <a:moveTo>
                    <a:pt x="1738630" y="214629"/>
                  </a:moveTo>
                  <a:lnTo>
                    <a:pt x="1752600" y="214629"/>
                  </a:lnTo>
                </a:path>
                <a:path w="2084070" h="2340610">
                  <a:moveTo>
                    <a:pt x="1752600" y="214629"/>
                  </a:moveTo>
                  <a:lnTo>
                    <a:pt x="1752600" y="199389"/>
                  </a:lnTo>
                </a:path>
                <a:path w="2084070" h="2340610">
                  <a:moveTo>
                    <a:pt x="1752600" y="199389"/>
                  </a:moveTo>
                  <a:lnTo>
                    <a:pt x="1765300" y="199389"/>
                  </a:lnTo>
                </a:path>
                <a:path w="2084070" h="2340610">
                  <a:moveTo>
                    <a:pt x="1765300" y="199389"/>
                  </a:moveTo>
                  <a:lnTo>
                    <a:pt x="1780539" y="199389"/>
                  </a:lnTo>
                </a:path>
                <a:path w="2084070" h="2340610">
                  <a:moveTo>
                    <a:pt x="1780539" y="199389"/>
                  </a:moveTo>
                  <a:lnTo>
                    <a:pt x="1780539" y="182879"/>
                  </a:lnTo>
                </a:path>
                <a:path w="2084070" h="2340610">
                  <a:moveTo>
                    <a:pt x="1780539" y="182879"/>
                  </a:moveTo>
                  <a:lnTo>
                    <a:pt x="1793239" y="182879"/>
                  </a:lnTo>
                </a:path>
                <a:path w="2084070" h="2340610">
                  <a:moveTo>
                    <a:pt x="1793239" y="182879"/>
                  </a:moveTo>
                  <a:lnTo>
                    <a:pt x="1793239" y="182879"/>
                  </a:lnTo>
                </a:path>
                <a:path w="2084070" h="2340610">
                  <a:moveTo>
                    <a:pt x="1793239" y="182879"/>
                  </a:moveTo>
                  <a:lnTo>
                    <a:pt x="1807210" y="168910"/>
                  </a:lnTo>
                </a:path>
                <a:path w="2084070" h="2340610">
                  <a:moveTo>
                    <a:pt x="1807210" y="168910"/>
                  </a:moveTo>
                  <a:lnTo>
                    <a:pt x="1807210" y="168910"/>
                  </a:lnTo>
                </a:path>
                <a:path w="2084070" h="2340610">
                  <a:moveTo>
                    <a:pt x="1807210" y="168910"/>
                  </a:moveTo>
                  <a:lnTo>
                    <a:pt x="1821180" y="168910"/>
                  </a:lnTo>
                </a:path>
                <a:path w="2084070" h="2340610">
                  <a:moveTo>
                    <a:pt x="1821180" y="168910"/>
                  </a:moveTo>
                  <a:lnTo>
                    <a:pt x="1821180" y="152400"/>
                  </a:lnTo>
                </a:path>
                <a:path w="2084070" h="2340610">
                  <a:moveTo>
                    <a:pt x="1821180" y="152400"/>
                  </a:moveTo>
                  <a:lnTo>
                    <a:pt x="1835150" y="152400"/>
                  </a:lnTo>
                </a:path>
                <a:path w="2084070" h="2340610">
                  <a:moveTo>
                    <a:pt x="1835150" y="152400"/>
                  </a:moveTo>
                  <a:lnTo>
                    <a:pt x="1835150" y="152400"/>
                  </a:lnTo>
                </a:path>
                <a:path w="2084070" h="2340610">
                  <a:moveTo>
                    <a:pt x="1835150" y="152400"/>
                  </a:moveTo>
                  <a:lnTo>
                    <a:pt x="1849120" y="137160"/>
                  </a:lnTo>
                </a:path>
                <a:path w="2084070" h="2340610">
                  <a:moveTo>
                    <a:pt x="1849120" y="137160"/>
                  </a:moveTo>
                  <a:lnTo>
                    <a:pt x="1849120" y="137160"/>
                  </a:lnTo>
                </a:path>
                <a:path w="2084070" h="2340610">
                  <a:moveTo>
                    <a:pt x="1849120" y="137160"/>
                  </a:moveTo>
                  <a:lnTo>
                    <a:pt x="1861820" y="137160"/>
                  </a:lnTo>
                </a:path>
                <a:path w="2084070" h="2340610">
                  <a:moveTo>
                    <a:pt x="1861820" y="137160"/>
                  </a:moveTo>
                  <a:lnTo>
                    <a:pt x="1877060" y="121920"/>
                  </a:lnTo>
                </a:path>
                <a:path w="2084070" h="2340610">
                  <a:moveTo>
                    <a:pt x="1877060" y="121920"/>
                  </a:moveTo>
                  <a:lnTo>
                    <a:pt x="1877060" y="121920"/>
                  </a:lnTo>
                </a:path>
                <a:path w="2084070" h="2340610">
                  <a:moveTo>
                    <a:pt x="1877060" y="121920"/>
                  </a:moveTo>
                  <a:lnTo>
                    <a:pt x="1889760" y="121920"/>
                  </a:lnTo>
                </a:path>
                <a:path w="2084070" h="2340610">
                  <a:moveTo>
                    <a:pt x="1889760" y="121920"/>
                  </a:moveTo>
                  <a:lnTo>
                    <a:pt x="1889760" y="106679"/>
                  </a:lnTo>
                </a:path>
                <a:path w="2084070" h="2340610">
                  <a:moveTo>
                    <a:pt x="1889760" y="106679"/>
                  </a:moveTo>
                  <a:lnTo>
                    <a:pt x="1903730" y="106679"/>
                  </a:lnTo>
                </a:path>
                <a:path w="2084070" h="2340610">
                  <a:moveTo>
                    <a:pt x="1903730" y="106679"/>
                  </a:moveTo>
                  <a:lnTo>
                    <a:pt x="1903730" y="106679"/>
                  </a:lnTo>
                </a:path>
                <a:path w="2084070" h="2340610">
                  <a:moveTo>
                    <a:pt x="1903730" y="106679"/>
                  </a:moveTo>
                  <a:lnTo>
                    <a:pt x="1917700" y="91439"/>
                  </a:lnTo>
                </a:path>
                <a:path w="2084070" h="2340610">
                  <a:moveTo>
                    <a:pt x="1917700" y="91439"/>
                  </a:moveTo>
                  <a:lnTo>
                    <a:pt x="1917700" y="91439"/>
                  </a:lnTo>
                </a:path>
                <a:path w="2084070" h="2340610">
                  <a:moveTo>
                    <a:pt x="1917700" y="91439"/>
                  </a:moveTo>
                  <a:lnTo>
                    <a:pt x="1931670" y="91439"/>
                  </a:lnTo>
                </a:path>
                <a:path w="2084070" h="2340610">
                  <a:moveTo>
                    <a:pt x="1931670" y="91439"/>
                  </a:moveTo>
                  <a:lnTo>
                    <a:pt x="1931670" y="76200"/>
                  </a:lnTo>
                </a:path>
                <a:path w="2084070" h="2340610">
                  <a:moveTo>
                    <a:pt x="1931670" y="76200"/>
                  </a:moveTo>
                  <a:lnTo>
                    <a:pt x="1945639" y="76200"/>
                  </a:lnTo>
                </a:path>
                <a:path w="2084070" h="2340610">
                  <a:moveTo>
                    <a:pt x="1945639" y="76200"/>
                  </a:moveTo>
                  <a:lnTo>
                    <a:pt x="1945639" y="76200"/>
                  </a:lnTo>
                </a:path>
                <a:path w="2084070" h="2340610">
                  <a:moveTo>
                    <a:pt x="1945639" y="76200"/>
                  </a:moveTo>
                  <a:lnTo>
                    <a:pt x="1959610" y="60960"/>
                  </a:lnTo>
                </a:path>
                <a:path w="2084070" h="2340610">
                  <a:moveTo>
                    <a:pt x="1959610" y="60960"/>
                  </a:moveTo>
                  <a:lnTo>
                    <a:pt x="1972310" y="60960"/>
                  </a:lnTo>
                </a:path>
                <a:path w="2084070" h="2340610">
                  <a:moveTo>
                    <a:pt x="1972310" y="60960"/>
                  </a:moveTo>
                  <a:lnTo>
                    <a:pt x="1972310" y="60960"/>
                  </a:lnTo>
                </a:path>
                <a:path w="2084070" h="2340610">
                  <a:moveTo>
                    <a:pt x="1972310" y="60960"/>
                  </a:moveTo>
                  <a:lnTo>
                    <a:pt x="1986280" y="60960"/>
                  </a:lnTo>
                </a:path>
                <a:path w="2084070" h="2340610">
                  <a:moveTo>
                    <a:pt x="1986280" y="60960"/>
                  </a:moveTo>
                  <a:lnTo>
                    <a:pt x="1986280" y="45720"/>
                  </a:lnTo>
                </a:path>
                <a:path w="2084070" h="2340610">
                  <a:moveTo>
                    <a:pt x="1986280" y="45720"/>
                  </a:moveTo>
                  <a:lnTo>
                    <a:pt x="2000250" y="45720"/>
                  </a:lnTo>
                </a:path>
                <a:path w="2084070" h="2340610">
                  <a:moveTo>
                    <a:pt x="2000250" y="45720"/>
                  </a:moveTo>
                  <a:lnTo>
                    <a:pt x="2000250" y="45720"/>
                  </a:lnTo>
                </a:path>
                <a:path w="2084070" h="2340610">
                  <a:moveTo>
                    <a:pt x="2000250" y="45720"/>
                  </a:moveTo>
                  <a:lnTo>
                    <a:pt x="2014220" y="30479"/>
                  </a:lnTo>
                </a:path>
                <a:path w="2084070" h="2340610">
                  <a:moveTo>
                    <a:pt x="2014220" y="30479"/>
                  </a:moveTo>
                  <a:lnTo>
                    <a:pt x="2014220" y="30479"/>
                  </a:lnTo>
                </a:path>
                <a:path w="2084070" h="2340610">
                  <a:moveTo>
                    <a:pt x="2014220" y="30479"/>
                  </a:moveTo>
                  <a:lnTo>
                    <a:pt x="2028189" y="30479"/>
                  </a:lnTo>
                </a:path>
                <a:path w="2084070" h="2340610">
                  <a:moveTo>
                    <a:pt x="2028189" y="30479"/>
                  </a:moveTo>
                  <a:lnTo>
                    <a:pt x="2028189" y="30479"/>
                  </a:lnTo>
                </a:path>
                <a:path w="2084070" h="2340610">
                  <a:moveTo>
                    <a:pt x="2028189" y="30479"/>
                  </a:moveTo>
                  <a:lnTo>
                    <a:pt x="2042160" y="15239"/>
                  </a:lnTo>
                </a:path>
                <a:path w="2084070" h="2340610">
                  <a:moveTo>
                    <a:pt x="2042160" y="15239"/>
                  </a:moveTo>
                  <a:lnTo>
                    <a:pt x="2056130" y="15239"/>
                  </a:lnTo>
                </a:path>
                <a:path w="2084070" h="2340610">
                  <a:moveTo>
                    <a:pt x="2056130" y="15239"/>
                  </a:moveTo>
                  <a:lnTo>
                    <a:pt x="2056130" y="15239"/>
                  </a:lnTo>
                </a:path>
                <a:path w="2084070" h="2340610">
                  <a:moveTo>
                    <a:pt x="2056130" y="15239"/>
                  </a:moveTo>
                  <a:lnTo>
                    <a:pt x="2068830" y="0"/>
                  </a:lnTo>
                </a:path>
                <a:path w="2084070" h="2340610">
                  <a:moveTo>
                    <a:pt x="2068830" y="0"/>
                  </a:moveTo>
                  <a:lnTo>
                    <a:pt x="2068830" y="0"/>
                  </a:lnTo>
                </a:path>
                <a:path w="2084070" h="2340610">
                  <a:moveTo>
                    <a:pt x="2068830" y="0"/>
                  </a:moveTo>
                  <a:lnTo>
                    <a:pt x="208407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65200" y="2407920"/>
              <a:ext cx="3849370" cy="2815590"/>
            </a:xfrm>
            <a:custGeom>
              <a:avLst/>
              <a:gdLst/>
              <a:ahLst/>
              <a:cxnLst/>
              <a:rect l="l" t="t" r="r" b="b"/>
              <a:pathLst>
                <a:path w="3849370" h="2815590">
                  <a:moveTo>
                    <a:pt x="0" y="0"/>
                  </a:moveTo>
                  <a:lnTo>
                    <a:pt x="0" y="2815590"/>
                  </a:lnTo>
                </a:path>
                <a:path w="3849370" h="2815590">
                  <a:moveTo>
                    <a:pt x="0" y="0"/>
                  </a:moveTo>
                  <a:lnTo>
                    <a:pt x="3849370" y="0"/>
                  </a:lnTo>
                </a:path>
                <a:path w="3849370" h="2815590">
                  <a:moveTo>
                    <a:pt x="3849370" y="0"/>
                  </a:moveTo>
                  <a:lnTo>
                    <a:pt x="3849370" y="2815590"/>
                  </a:lnTo>
                </a:path>
                <a:path w="3849370" h="2815590">
                  <a:moveTo>
                    <a:pt x="3849370" y="2815590"/>
                  </a:moveTo>
                  <a:lnTo>
                    <a:pt x="0" y="2815590"/>
                  </a:lnTo>
                </a:path>
              </a:pathLst>
            </a:custGeom>
            <a:ln w="152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65200" y="5223510"/>
              <a:ext cx="0" cy="91440"/>
            </a:xfrm>
            <a:custGeom>
              <a:avLst/>
              <a:gdLst/>
              <a:ahLst/>
              <a:cxnLst/>
              <a:rect l="l" t="t" r="r" b="b"/>
              <a:pathLst>
                <a:path h="91439">
                  <a:moveTo>
                    <a:pt x="0" y="9143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905510" y="5330190"/>
            <a:ext cx="117475" cy="2463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spc="-85" dirty="0">
                <a:latin typeface="Arial"/>
                <a:cs typeface="Arial"/>
              </a:rPr>
              <a:t>0</a:t>
            </a:r>
            <a:endParaRPr sz="14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47800" y="5223509"/>
            <a:ext cx="483870" cy="91440"/>
          </a:xfrm>
          <a:custGeom>
            <a:avLst/>
            <a:gdLst/>
            <a:ahLst/>
            <a:cxnLst/>
            <a:rect l="l" t="t" r="r" b="b"/>
            <a:pathLst>
              <a:path w="483869" h="91439">
                <a:moveTo>
                  <a:pt x="0" y="60959"/>
                </a:moveTo>
                <a:lnTo>
                  <a:pt x="0" y="0"/>
                </a:lnTo>
              </a:path>
              <a:path w="483869" h="91439">
                <a:moveTo>
                  <a:pt x="483869" y="91439"/>
                </a:moveTo>
                <a:lnTo>
                  <a:pt x="48386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704339" y="5330190"/>
            <a:ext cx="448309" cy="2463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spc="-60" dirty="0">
                <a:latin typeface="Arial"/>
                <a:cs typeface="Arial"/>
              </a:rPr>
              <a:t>0</a:t>
            </a:r>
            <a:r>
              <a:rPr sz="1450" spc="-75" dirty="0">
                <a:latin typeface="Arial"/>
                <a:cs typeface="Arial"/>
              </a:rPr>
              <a:t>.</a:t>
            </a:r>
            <a:r>
              <a:rPr sz="1450" spc="-50" dirty="0">
                <a:latin typeface="Arial"/>
                <a:cs typeface="Arial"/>
              </a:rPr>
              <a:t>00</a:t>
            </a:r>
            <a:r>
              <a:rPr sz="1450" spc="-85" dirty="0">
                <a:latin typeface="Arial"/>
                <a:cs typeface="Arial"/>
              </a:rPr>
              <a:t>2</a:t>
            </a:r>
            <a:endParaRPr sz="145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414270" y="5223509"/>
            <a:ext cx="2400300" cy="91440"/>
          </a:xfrm>
          <a:custGeom>
            <a:avLst/>
            <a:gdLst/>
            <a:ahLst/>
            <a:cxnLst/>
            <a:rect l="l" t="t" r="r" b="b"/>
            <a:pathLst>
              <a:path w="2400300" h="91439">
                <a:moveTo>
                  <a:pt x="0" y="60959"/>
                </a:moveTo>
                <a:lnTo>
                  <a:pt x="0" y="0"/>
                </a:lnTo>
              </a:path>
              <a:path w="2400300" h="91439">
                <a:moveTo>
                  <a:pt x="482600" y="91439"/>
                </a:moveTo>
                <a:lnTo>
                  <a:pt x="482600" y="0"/>
                </a:lnTo>
              </a:path>
              <a:path w="2400300" h="91439">
                <a:moveTo>
                  <a:pt x="951230" y="60959"/>
                </a:moveTo>
                <a:lnTo>
                  <a:pt x="951230" y="0"/>
                </a:lnTo>
              </a:path>
              <a:path w="2400300" h="91439">
                <a:moveTo>
                  <a:pt x="1433830" y="91439"/>
                </a:moveTo>
                <a:lnTo>
                  <a:pt x="1433830" y="0"/>
                </a:lnTo>
              </a:path>
              <a:path w="2400300" h="91439">
                <a:moveTo>
                  <a:pt x="1916430" y="60959"/>
                </a:moveTo>
                <a:lnTo>
                  <a:pt x="1916430" y="0"/>
                </a:lnTo>
              </a:path>
              <a:path w="2400300" h="91439">
                <a:moveTo>
                  <a:pt x="2400300" y="91439"/>
                </a:moveTo>
                <a:lnTo>
                  <a:pt x="24003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670810" y="5330190"/>
            <a:ext cx="929640" cy="2463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spc="-190" dirty="0">
                <a:latin typeface="Arial"/>
                <a:cs typeface="Arial"/>
              </a:rPr>
              <a:t>0.0048</a:t>
            </a:r>
            <a:r>
              <a:rPr sz="1450" spc="10" dirty="0">
                <a:latin typeface="Arial"/>
                <a:cs typeface="Arial"/>
              </a:rPr>
              <a:t> </a:t>
            </a:r>
            <a:r>
              <a:rPr sz="1450" spc="-65" dirty="0">
                <a:latin typeface="Arial"/>
                <a:cs typeface="Arial"/>
              </a:rPr>
              <a:t>0.006</a:t>
            </a:r>
            <a:endParaRPr sz="145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82650" y="2407920"/>
            <a:ext cx="82550" cy="2815590"/>
          </a:xfrm>
          <a:custGeom>
            <a:avLst/>
            <a:gdLst/>
            <a:ahLst/>
            <a:cxnLst/>
            <a:rect l="l" t="t" r="r" b="b"/>
            <a:pathLst>
              <a:path w="82550" h="2815590">
                <a:moveTo>
                  <a:pt x="0" y="2815590"/>
                </a:moveTo>
                <a:lnTo>
                  <a:pt x="82550" y="2815590"/>
                </a:lnTo>
              </a:path>
              <a:path w="82550" h="2815590">
                <a:moveTo>
                  <a:pt x="27940" y="2463799"/>
                </a:moveTo>
                <a:lnTo>
                  <a:pt x="82550" y="2463799"/>
                </a:lnTo>
              </a:path>
              <a:path w="82550" h="2815590">
                <a:moveTo>
                  <a:pt x="0" y="2112010"/>
                </a:moveTo>
                <a:lnTo>
                  <a:pt x="82550" y="2112010"/>
                </a:lnTo>
              </a:path>
              <a:path w="82550" h="2815590">
                <a:moveTo>
                  <a:pt x="27940" y="1760219"/>
                </a:moveTo>
                <a:lnTo>
                  <a:pt x="82550" y="1760219"/>
                </a:lnTo>
              </a:path>
              <a:path w="82550" h="2815590">
                <a:moveTo>
                  <a:pt x="0" y="1408429"/>
                </a:moveTo>
                <a:lnTo>
                  <a:pt x="82550" y="1408429"/>
                </a:lnTo>
              </a:path>
              <a:path w="82550" h="2815590">
                <a:moveTo>
                  <a:pt x="27940" y="1056639"/>
                </a:moveTo>
                <a:lnTo>
                  <a:pt x="82550" y="1056639"/>
                </a:lnTo>
              </a:path>
              <a:path w="82550" h="2815590">
                <a:moveTo>
                  <a:pt x="0" y="704850"/>
                </a:moveTo>
                <a:lnTo>
                  <a:pt x="82550" y="704850"/>
                </a:lnTo>
              </a:path>
              <a:path w="82550" h="2815590">
                <a:moveTo>
                  <a:pt x="27940" y="353059"/>
                </a:moveTo>
                <a:lnTo>
                  <a:pt x="82550" y="353059"/>
                </a:lnTo>
              </a:path>
              <a:path w="82550" h="281559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97840" y="2967990"/>
            <a:ext cx="310515" cy="2357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100"/>
              </a:spcBef>
            </a:pPr>
            <a:r>
              <a:rPr sz="1450" spc="-50" dirty="0">
                <a:latin typeface="Arial"/>
                <a:cs typeface="Arial"/>
              </a:rPr>
              <a:t>3</a:t>
            </a:r>
            <a:r>
              <a:rPr sz="1450" spc="-60" dirty="0">
                <a:latin typeface="Arial"/>
                <a:cs typeface="Arial"/>
              </a:rPr>
              <a:t>7</a:t>
            </a:r>
            <a:r>
              <a:rPr sz="1450" spc="-85" dirty="0">
                <a:latin typeface="Arial"/>
                <a:cs typeface="Arial"/>
              </a:rPr>
              <a:t>5</a:t>
            </a:r>
            <a:endParaRPr sz="14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00">
              <a:latin typeface="Arial"/>
              <a:cs typeface="Arial"/>
            </a:endParaRPr>
          </a:p>
          <a:p>
            <a:pPr marR="5715" algn="r">
              <a:lnSpc>
                <a:spcPct val="100000"/>
              </a:lnSpc>
            </a:pPr>
            <a:r>
              <a:rPr sz="1450" spc="-50" dirty="0">
                <a:latin typeface="Arial"/>
                <a:cs typeface="Arial"/>
              </a:rPr>
              <a:t>2</a:t>
            </a:r>
            <a:r>
              <a:rPr sz="1450" spc="-60" dirty="0">
                <a:latin typeface="Arial"/>
                <a:cs typeface="Arial"/>
              </a:rPr>
              <a:t>5</a:t>
            </a:r>
            <a:r>
              <a:rPr sz="1450" spc="-85" dirty="0">
                <a:latin typeface="Arial"/>
                <a:cs typeface="Arial"/>
              </a:rPr>
              <a:t>0</a:t>
            </a:r>
            <a:endParaRPr sz="14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00">
              <a:latin typeface="Arial"/>
              <a:cs typeface="Arial"/>
            </a:endParaRPr>
          </a:p>
          <a:p>
            <a:pPr marR="5715" algn="r">
              <a:lnSpc>
                <a:spcPct val="100000"/>
              </a:lnSpc>
            </a:pPr>
            <a:r>
              <a:rPr sz="1450" spc="-50" dirty="0">
                <a:latin typeface="Arial"/>
                <a:cs typeface="Arial"/>
              </a:rPr>
              <a:t>1</a:t>
            </a:r>
            <a:r>
              <a:rPr sz="1450" spc="-60" dirty="0">
                <a:latin typeface="Arial"/>
                <a:cs typeface="Arial"/>
              </a:rPr>
              <a:t>2</a:t>
            </a:r>
            <a:r>
              <a:rPr sz="1450" spc="-85" dirty="0">
                <a:latin typeface="Arial"/>
                <a:cs typeface="Arial"/>
              </a:rPr>
              <a:t>5</a:t>
            </a:r>
            <a:endParaRPr sz="14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1450" spc="-85" dirty="0">
                <a:latin typeface="Arial"/>
                <a:cs typeface="Arial"/>
              </a:rPr>
              <a:t>0</a:t>
            </a:r>
            <a:endParaRPr sz="14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7840" y="2264409"/>
            <a:ext cx="309245" cy="2463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spc="-50" dirty="0">
                <a:latin typeface="Arial"/>
                <a:cs typeface="Arial"/>
              </a:rPr>
              <a:t>5</a:t>
            </a:r>
            <a:r>
              <a:rPr sz="1450" spc="-60" dirty="0">
                <a:latin typeface="Arial"/>
                <a:cs typeface="Arial"/>
              </a:rPr>
              <a:t>0</a:t>
            </a:r>
            <a:r>
              <a:rPr sz="1450" spc="-85" dirty="0">
                <a:latin typeface="Arial"/>
                <a:cs typeface="Arial"/>
              </a:rPr>
              <a:t>0</a:t>
            </a:r>
            <a:endParaRPr sz="14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003" y="3366398"/>
            <a:ext cx="231140" cy="10052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705"/>
              </a:lnSpc>
            </a:pPr>
            <a:r>
              <a:rPr sz="1450" spc="-55" dirty="0">
                <a:latin typeface="Arial"/>
                <a:cs typeface="Arial"/>
              </a:rPr>
              <a:t>Stress</a:t>
            </a:r>
            <a:r>
              <a:rPr sz="1450" spc="-25" dirty="0">
                <a:latin typeface="Arial"/>
                <a:cs typeface="Arial"/>
              </a:rPr>
              <a:t> </a:t>
            </a:r>
            <a:r>
              <a:rPr sz="1450" spc="-100" dirty="0">
                <a:latin typeface="Arial"/>
                <a:cs typeface="Arial"/>
              </a:rPr>
              <a:t>(MPa)</a:t>
            </a:r>
            <a:endParaRPr sz="145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65200" y="6141720"/>
            <a:ext cx="331470" cy="0"/>
          </a:xfrm>
          <a:custGeom>
            <a:avLst/>
            <a:gdLst/>
            <a:ahLst/>
            <a:cxnLst/>
            <a:rect l="l" t="t" r="r" b="b"/>
            <a:pathLst>
              <a:path w="331469">
                <a:moveTo>
                  <a:pt x="0" y="0"/>
                </a:moveTo>
                <a:lnTo>
                  <a:pt x="33146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366519" y="5814059"/>
            <a:ext cx="174434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95400">
              <a:lnSpc>
                <a:spcPts val="1680"/>
              </a:lnSpc>
              <a:spcBef>
                <a:spcPts val="100"/>
              </a:spcBef>
            </a:pPr>
            <a:r>
              <a:rPr sz="1450" spc="-65" dirty="0">
                <a:latin typeface="Arial"/>
                <a:cs typeface="Arial"/>
              </a:rPr>
              <a:t>Strain</a:t>
            </a:r>
            <a:endParaRPr sz="1450">
              <a:latin typeface="Arial"/>
              <a:cs typeface="Arial"/>
            </a:endParaRPr>
          </a:p>
          <a:p>
            <a:pPr marL="12700">
              <a:lnSpc>
                <a:spcPts val="1680"/>
              </a:lnSpc>
            </a:pPr>
            <a:r>
              <a:rPr sz="1450" spc="-85" dirty="0">
                <a:latin typeface="Arial"/>
                <a:cs typeface="Arial"/>
              </a:rPr>
              <a:t>Gray </a:t>
            </a:r>
            <a:r>
              <a:rPr sz="1450" spc="-35" dirty="0">
                <a:latin typeface="Arial"/>
                <a:cs typeface="Arial"/>
              </a:rPr>
              <a:t>Cast</a:t>
            </a:r>
            <a:r>
              <a:rPr sz="1450" spc="-229" dirty="0">
                <a:latin typeface="Arial"/>
                <a:cs typeface="Arial"/>
              </a:rPr>
              <a:t> </a:t>
            </a:r>
            <a:r>
              <a:rPr sz="1450" spc="-65" dirty="0">
                <a:latin typeface="Arial"/>
                <a:cs typeface="Arial"/>
              </a:rPr>
              <a:t>Iron</a:t>
            </a:r>
            <a:endParaRPr sz="145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412750" y="532892"/>
            <a:ext cx="6952615" cy="1301115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3200" spc="-225" dirty="0">
                <a:solidFill>
                  <a:srgbClr val="000000"/>
                </a:solidFill>
              </a:rPr>
              <a:t>Stress </a:t>
            </a:r>
            <a:r>
              <a:rPr sz="3200" spc="-80" dirty="0">
                <a:solidFill>
                  <a:srgbClr val="000000"/>
                </a:solidFill>
              </a:rPr>
              <a:t>strain </a:t>
            </a:r>
            <a:r>
              <a:rPr sz="3200" spc="-160" dirty="0">
                <a:solidFill>
                  <a:srgbClr val="000000"/>
                </a:solidFill>
              </a:rPr>
              <a:t>diagrams </a:t>
            </a:r>
            <a:r>
              <a:rPr sz="3200" spc="10" dirty="0">
                <a:solidFill>
                  <a:srgbClr val="000000"/>
                </a:solidFill>
              </a:rPr>
              <a:t>for </a:t>
            </a:r>
            <a:r>
              <a:rPr sz="3200" spc="-25" dirty="0">
                <a:solidFill>
                  <a:srgbClr val="000000"/>
                </a:solidFill>
              </a:rPr>
              <a:t>Brittle</a:t>
            </a:r>
            <a:r>
              <a:rPr sz="3200" spc="-425" dirty="0">
                <a:solidFill>
                  <a:srgbClr val="000000"/>
                </a:solidFill>
              </a:rPr>
              <a:t> </a:t>
            </a:r>
            <a:r>
              <a:rPr sz="3200" spc="-100" dirty="0">
                <a:solidFill>
                  <a:srgbClr val="000000"/>
                </a:solidFill>
              </a:rPr>
              <a:t>materials</a:t>
            </a:r>
            <a:endParaRPr sz="3200"/>
          </a:p>
          <a:p>
            <a:pPr marL="101600" marR="1982470">
              <a:lnSpc>
                <a:spcPct val="100000"/>
              </a:lnSpc>
              <a:spcBef>
                <a:spcPts val="540"/>
              </a:spcBef>
            </a:pPr>
            <a:r>
              <a:rPr sz="2000" b="1" spc="155" dirty="0">
                <a:solidFill>
                  <a:srgbClr val="000099"/>
                </a:solidFill>
                <a:latin typeface="Loma"/>
                <a:cs typeface="Loma"/>
              </a:rPr>
              <a:t>Characteristic </a:t>
            </a:r>
            <a:r>
              <a:rPr sz="2000" b="1" spc="140" dirty="0">
                <a:solidFill>
                  <a:srgbClr val="000099"/>
                </a:solidFill>
                <a:latin typeface="Loma"/>
                <a:cs typeface="Loma"/>
              </a:rPr>
              <a:t>stress- </a:t>
            </a:r>
            <a:r>
              <a:rPr sz="2000" b="1" spc="135" dirty="0">
                <a:solidFill>
                  <a:srgbClr val="000099"/>
                </a:solidFill>
                <a:latin typeface="Loma"/>
                <a:cs typeface="Loma"/>
              </a:rPr>
              <a:t>strain curve</a:t>
            </a:r>
            <a:r>
              <a:rPr sz="2000" b="1" spc="-340" dirty="0">
                <a:solidFill>
                  <a:srgbClr val="000099"/>
                </a:solidFill>
                <a:latin typeface="Loma"/>
                <a:cs typeface="Loma"/>
              </a:rPr>
              <a:t> </a:t>
            </a:r>
            <a:r>
              <a:rPr sz="2000" b="1" spc="110" dirty="0">
                <a:solidFill>
                  <a:srgbClr val="000099"/>
                </a:solidFill>
                <a:latin typeface="Loma"/>
                <a:cs typeface="Loma"/>
              </a:rPr>
              <a:t>for  </a:t>
            </a:r>
            <a:r>
              <a:rPr sz="2000" b="1" spc="135" dirty="0">
                <a:solidFill>
                  <a:srgbClr val="000099"/>
                </a:solidFill>
                <a:latin typeface="Loma"/>
                <a:cs typeface="Loma"/>
              </a:rPr>
              <a:t>brittle</a:t>
            </a:r>
            <a:r>
              <a:rPr sz="2000" b="1" spc="210" dirty="0">
                <a:solidFill>
                  <a:srgbClr val="000099"/>
                </a:solidFill>
                <a:latin typeface="Loma"/>
                <a:cs typeface="Loma"/>
              </a:rPr>
              <a:t> </a:t>
            </a:r>
            <a:r>
              <a:rPr sz="2000" b="1" spc="145" dirty="0">
                <a:solidFill>
                  <a:srgbClr val="000099"/>
                </a:solidFill>
                <a:latin typeface="Loma"/>
                <a:cs typeface="Loma"/>
              </a:rPr>
              <a:t>material</a:t>
            </a:r>
            <a:endParaRPr sz="2000">
              <a:latin typeface="Loma"/>
              <a:cs typeface="L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193790" y="2541270"/>
            <a:ext cx="1219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E1D600"/>
                </a:solidFill>
                <a:latin typeface="Verdana"/>
                <a:cs typeface="Verdana"/>
              </a:rPr>
              <a:t>Cast</a:t>
            </a:r>
            <a:r>
              <a:rPr sz="1800" b="1" spc="-70" dirty="0">
                <a:solidFill>
                  <a:srgbClr val="E1D600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E1D600"/>
                </a:solidFill>
                <a:latin typeface="Verdana"/>
                <a:cs typeface="Verdana"/>
              </a:rPr>
              <a:t>Iron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509259" y="3051810"/>
            <a:ext cx="2331720" cy="85090"/>
            <a:chOff x="5509259" y="3051810"/>
            <a:chExt cx="2331720" cy="85090"/>
          </a:xfrm>
        </p:grpSpPr>
        <p:sp>
          <p:nvSpPr>
            <p:cNvPr id="20" name="object 20"/>
            <p:cNvSpPr/>
            <p:nvPr/>
          </p:nvSpPr>
          <p:spPr>
            <a:xfrm>
              <a:off x="5589269" y="3094990"/>
              <a:ext cx="2251710" cy="0"/>
            </a:xfrm>
            <a:custGeom>
              <a:avLst/>
              <a:gdLst/>
              <a:ahLst/>
              <a:cxnLst/>
              <a:rect l="l" t="t" r="r" b="b"/>
              <a:pathLst>
                <a:path w="2251709">
                  <a:moveTo>
                    <a:pt x="2251709" y="0"/>
                  </a:moveTo>
                  <a:lnTo>
                    <a:pt x="0" y="0"/>
                  </a:lnTo>
                </a:path>
              </a:pathLst>
            </a:custGeom>
            <a:ln w="2794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509259" y="3051810"/>
              <a:ext cx="86360" cy="85090"/>
            </a:xfrm>
            <a:custGeom>
              <a:avLst/>
              <a:gdLst/>
              <a:ahLst/>
              <a:cxnLst/>
              <a:rect l="l" t="t" r="r" b="b"/>
              <a:pathLst>
                <a:path w="86360" h="85089">
                  <a:moveTo>
                    <a:pt x="86360" y="0"/>
                  </a:moveTo>
                  <a:lnTo>
                    <a:pt x="0" y="43179"/>
                  </a:lnTo>
                  <a:lnTo>
                    <a:pt x="86360" y="85089"/>
                  </a:lnTo>
                  <a:lnTo>
                    <a:pt x="8636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pPr marL="38100">
                <a:lnSpc>
                  <a:spcPts val="1410"/>
                </a:lnSpc>
              </a:pPr>
              <a:t>25</a:t>
            </a:fld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019" y="224790"/>
            <a:ext cx="8101330" cy="6337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7469" y="1172209"/>
            <a:ext cx="8668385" cy="3865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2069" indent="-457200">
              <a:lnSpc>
                <a:spcPct val="100000"/>
              </a:lnSpc>
              <a:spcBef>
                <a:spcPts val="100"/>
              </a:spcBef>
              <a:buChar char="•"/>
              <a:tabLst>
                <a:tab pos="469265" algn="l"/>
                <a:tab pos="469900" algn="l"/>
              </a:tabLst>
            </a:pPr>
            <a:r>
              <a:rPr sz="3600" dirty="0">
                <a:latin typeface="Times New Roman"/>
                <a:cs typeface="Times New Roman"/>
              </a:rPr>
              <a:t>To </a:t>
            </a:r>
            <a:r>
              <a:rPr sz="3600" spc="-5" dirty="0">
                <a:latin typeface="Times New Roman"/>
                <a:cs typeface="Times New Roman"/>
              </a:rPr>
              <a:t>calculate </a:t>
            </a:r>
            <a:r>
              <a:rPr sz="3600" spc="-10" dirty="0">
                <a:latin typeface="Times New Roman"/>
                <a:cs typeface="Times New Roman"/>
              </a:rPr>
              <a:t>the </a:t>
            </a:r>
            <a:r>
              <a:rPr sz="3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engineering </a:t>
            </a:r>
            <a:r>
              <a:rPr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stress</a:t>
            </a:r>
            <a:r>
              <a:rPr sz="3600" dirty="0">
                <a:latin typeface="Times New Roman"/>
                <a:cs typeface="Times New Roman"/>
              </a:rPr>
              <a:t>, </a:t>
            </a:r>
            <a:r>
              <a:rPr sz="3600" spc="-5" dirty="0">
                <a:latin typeface="Times New Roman"/>
                <a:cs typeface="Times New Roman"/>
              </a:rPr>
              <a:t>the  applied </a:t>
            </a:r>
            <a:r>
              <a:rPr sz="3600" spc="-10" dirty="0">
                <a:latin typeface="Times New Roman"/>
                <a:cs typeface="Times New Roman"/>
              </a:rPr>
              <a:t>load </a:t>
            </a:r>
            <a:r>
              <a:rPr sz="3600" spc="-5" dirty="0">
                <a:latin typeface="Times New Roman"/>
                <a:cs typeface="Times New Roman"/>
              </a:rPr>
              <a:t>is divided </a:t>
            </a:r>
            <a:r>
              <a:rPr sz="3600" dirty="0">
                <a:latin typeface="Times New Roman"/>
                <a:cs typeface="Times New Roman"/>
              </a:rPr>
              <a:t>by </a:t>
            </a:r>
            <a:r>
              <a:rPr sz="3600" spc="-5" dirty="0">
                <a:latin typeface="Times New Roman"/>
                <a:cs typeface="Times New Roman"/>
              </a:rPr>
              <a:t>the </a:t>
            </a:r>
            <a:r>
              <a:rPr sz="3600" b="1" spc="-5" dirty="0">
                <a:solidFill>
                  <a:srgbClr val="6F2F9F"/>
                </a:solidFill>
                <a:latin typeface="Times New Roman"/>
                <a:cs typeface="Times New Roman"/>
              </a:rPr>
              <a:t>original cross  sectional area;</a:t>
            </a:r>
            <a:endParaRPr sz="3600">
              <a:latin typeface="Times New Roman"/>
              <a:cs typeface="Times New Roman"/>
            </a:endParaRPr>
          </a:p>
          <a:p>
            <a:pPr marL="469900" marR="5080" indent="-457200">
              <a:lnSpc>
                <a:spcPct val="100000"/>
              </a:lnSpc>
              <a:buFont typeface="Times New Roman"/>
              <a:buChar char="•"/>
              <a:tabLst>
                <a:tab pos="583565" algn="l"/>
                <a:tab pos="584200" algn="l"/>
              </a:tabLst>
            </a:pPr>
            <a:r>
              <a:rPr dirty="0"/>
              <a:t>	</a:t>
            </a:r>
            <a:r>
              <a:rPr sz="3600" spc="-5" dirty="0">
                <a:latin typeface="Times New Roman"/>
                <a:cs typeface="Times New Roman"/>
              </a:rPr>
              <a:t>however the </a:t>
            </a:r>
            <a:r>
              <a:rPr sz="3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true stress </a:t>
            </a:r>
            <a:r>
              <a:rPr sz="3600" spc="-5" dirty="0">
                <a:latin typeface="Times New Roman"/>
                <a:cs typeface="Times New Roman"/>
              </a:rPr>
              <a:t>would </a:t>
            </a:r>
            <a:r>
              <a:rPr sz="3600" dirty="0">
                <a:latin typeface="Times New Roman"/>
                <a:cs typeface="Times New Roman"/>
              </a:rPr>
              <a:t>be </a:t>
            </a:r>
            <a:r>
              <a:rPr sz="3600" spc="-5" dirty="0">
                <a:latin typeface="Times New Roman"/>
                <a:cs typeface="Times New Roman"/>
              </a:rPr>
              <a:t>equal </a:t>
            </a:r>
            <a:r>
              <a:rPr sz="3600" spc="-10" dirty="0">
                <a:latin typeface="Times New Roman"/>
                <a:cs typeface="Times New Roman"/>
              </a:rPr>
              <a:t>to  </a:t>
            </a:r>
            <a:r>
              <a:rPr sz="3600" spc="-5" dirty="0">
                <a:latin typeface="Times New Roman"/>
                <a:cs typeface="Times New Roman"/>
              </a:rPr>
              <a:t>the load divided </a:t>
            </a:r>
            <a:r>
              <a:rPr sz="3600" dirty="0">
                <a:latin typeface="Times New Roman"/>
                <a:cs typeface="Times New Roman"/>
              </a:rPr>
              <a:t>by </a:t>
            </a:r>
            <a:r>
              <a:rPr sz="3600" spc="-5" dirty="0">
                <a:latin typeface="Times New Roman"/>
                <a:cs typeface="Times New Roman"/>
              </a:rPr>
              <a:t>the </a:t>
            </a:r>
            <a:r>
              <a:rPr sz="3600" b="1" spc="-5" dirty="0">
                <a:solidFill>
                  <a:srgbClr val="6F2F9F"/>
                </a:solidFill>
                <a:latin typeface="Times New Roman"/>
                <a:cs typeface="Times New Roman"/>
              </a:rPr>
              <a:t>new deformed cross  sectional area.</a:t>
            </a:r>
            <a:endParaRPr sz="36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3600" spc="-5" dirty="0">
                <a:latin typeface="Times New Roman"/>
                <a:cs typeface="Times New Roman"/>
              </a:rPr>
              <a:t>Therefore true stress </a:t>
            </a:r>
            <a:r>
              <a:rPr sz="3600" b="1" dirty="0">
                <a:latin typeface="Times New Roman"/>
                <a:cs typeface="Times New Roman"/>
              </a:rPr>
              <a:t>&gt; </a:t>
            </a:r>
            <a:r>
              <a:rPr sz="3600" spc="-5" dirty="0">
                <a:latin typeface="Times New Roman"/>
                <a:cs typeface="Times New Roman"/>
              </a:rPr>
              <a:t>engineering</a:t>
            </a:r>
            <a:r>
              <a:rPr sz="3600" spc="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stress.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pPr marL="38100">
                <a:lnSpc>
                  <a:spcPts val="1410"/>
                </a:lnSpc>
              </a:pPr>
              <a:t>26</a:t>
            </a:fld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3793490"/>
            <a:chOff x="0" y="0"/>
            <a:chExt cx="9144000" cy="379349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4776470" cy="379349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761229" y="0"/>
              <a:ext cx="4356100" cy="33845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pPr marL="38100">
                <a:lnSpc>
                  <a:spcPts val="1410"/>
                </a:lnSpc>
              </a:pPr>
              <a:t>27</a:t>
            </a:fld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1159" y="224790"/>
            <a:ext cx="7997190" cy="6337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7469" y="1172209"/>
            <a:ext cx="4333240" cy="3865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Char char="•"/>
              <a:tabLst>
                <a:tab pos="469265" algn="l"/>
                <a:tab pos="469900" algn="l"/>
              </a:tabLst>
            </a:pPr>
            <a:r>
              <a:rPr sz="3600" spc="-5" dirty="0">
                <a:latin typeface="Times New Roman"/>
                <a:cs typeface="Times New Roman"/>
              </a:rPr>
              <a:t>Mild</a:t>
            </a:r>
            <a:r>
              <a:rPr sz="3600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Times New Roman"/>
                <a:cs typeface="Times New Roman"/>
              </a:rPr>
              <a:t>steel</a:t>
            </a:r>
            <a:endParaRPr sz="36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3600" spc="-10" dirty="0">
                <a:latin typeface="Times New Roman"/>
                <a:cs typeface="Times New Roman"/>
              </a:rPr>
              <a:t>Low </a:t>
            </a:r>
            <a:r>
              <a:rPr sz="3600" spc="-5" dirty="0">
                <a:latin typeface="Times New Roman"/>
                <a:cs typeface="Times New Roman"/>
              </a:rPr>
              <a:t>carbon</a:t>
            </a:r>
            <a:r>
              <a:rPr sz="3600" spc="-2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steel</a:t>
            </a:r>
            <a:endParaRPr sz="36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3600" spc="-5" dirty="0">
                <a:latin typeface="Times New Roman"/>
                <a:cs typeface="Times New Roman"/>
              </a:rPr>
              <a:t>Medium </a:t>
            </a:r>
            <a:r>
              <a:rPr sz="3600" spc="-10" dirty="0">
                <a:latin typeface="Times New Roman"/>
                <a:cs typeface="Times New Roman"/>
              </a:rPr>
              <a:t>carbon</a:t>
            </a:r>
            <a:r>
              <a:rPr sz="3600" spc="-10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steel</a:t>
            </a:r>
            <a:endParaRPr sz="36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3600" spc="-10" dirty="0">
                <a:latin typeface="Times New Roman"/>
                <a:cs typeface="Times New Roman"/>
              </a:rPr>
              <a:t>Aluminum</a:t>
            </a:r>
            <a:r>
              <a:rPr sz="3600" spc="-3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alloys</a:t>
            </a:r>
            <a:endParaRPr sz="36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3600" spc="-5" dirty="0">
                <a:latin typeface="Times New Roman"/>
                <a:cs typeface="Times New Roman"/>
              </a:rPr>
              <a:t>Cast</a:t>
            </a:r>
            <a:r>
              <a:rPr sz="3600" spc="-10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iron</a:t>
            </a:r>
            <a:endParaRPr sz="36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3600" spc="-5" dirty="0">
                <a:latin typeface="Times New Roman"/>
                <a:cs typeface="Times New Roman"/>
              </a:rPr>
              <a:t>Glass</a:t>
            </a:r>
            <a:endParaRPr sz="36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3600" spc="-5" dirty="0">
                <a:latin typeface="Times New Roman"/>
                <a:cs typeface="Times New Roman"/>
              </a:rPr>
              <a:t>copper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pPr marL="38100">
                <a:lnSpc>
                  <a:spcPts val="1410"/>
                </a:lnSpc>
              </a:pPr>
              <a:t>28</a:t>
            </a:fld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469" y="339090"/>
            <a:ext cx="8954770" cy="5996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Isotropic</a:t>
            </a:r>
            <a:r>
              <a:rPr sz="28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materials:</a:t>
            </a:r>
            <a:endParaRPr sz="2800">
              <a:latin typeface="Times New Roman"/>
              <a:cs typeface="Times New Roman"/>
            </a:endParaRPr>
          </a:p>
          <a:p>
            <a:pPr marL="12700" marR="316230">
              <a:lnSpc>
                <a:spcPct val="99900"/>
              </a:lnSpc>
              <a:buChar char="–"/>
              <a:tabLst>
                <a:tab pos="279400" algn="l"/>
                <a:tab pos="3752215" algn="l"/>
              </a:tabLst>
            </a:pPr>
            <a:r>
              <a:rPr sz="2800" dirty="0">
                <a:latin typeface="Times New Roman"/>
                <a:cs typeface="Times New Roman"/>
              </a:rPr>
              <a:t>Isotropic </a:t>
            </a:r>
            <a:r>
              <a:rPr sz="2800" spc="-10" dirty="0">
                <a:latin typeface="Times New Roman"/>
                <a:cs typeface="Times New Roman"/>
              </a:rPr>
              <a:t>materials </a:t>
            </a:r>
            <a:r>
              <a:rPr sz="2800" dirty="0">
                <a:latin typeface="Times New Roman"/>
                <a:cs typeface="Times New Roman"/>
              </a:rPr>
              <a:t>have </a:t>
            </a:r>
            <a:r>
              <a:rPr sz="2800" spc="-5" dirty="0">
                <a:latin typeface="Times New Roman"/>
                <a:cs typeface="Times New Roman"/>
              </a:rPr>
              <a:t>elastic properties that are  independent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direction.	Most </a:t>
            </a:r>
            <a:r>
              <a:rPr sz="2800" spc="-10" dirty="0">
                <a:latin typeface="Times New Roman"/>
                <a:cs typeface="Times New Roman"/>
              </a:rPr>
              <a:t>common </a:t>
            </a:r>
            <a:r>
              <a:rPr sz="2800" spc="-5" dirty="0">
                <a:latin typeface="Times New Roman"/>
                <a:cs typeface="Times New Roman"/>
              </a:rPr>
              <a:t>structural </a:t>
            </a:r>
            <a:r>
              <a:rPr sz="2800" spc="-10" dirty="0">
                <a:latin typeface="Times New Roman"/>
                <a:cs typeface="Times New Roman"/>
              </a:rPr>
              <a:t>materials  </a:t>
            </a:r>
            <a:r>
              <a:rPr sz="2800" spc="-5" dirty="0">
                <a:latin typeface="Times New Roman"/>
                <a:cs typeface="Times New Roman"/>
              </a:rPr>
              <a:t>are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isotropic.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Times New Roman"/>
              <a:buChar char="–"/>
            </a:pPr>
            <a:endParaRPr sz="2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Anisotropic</a:t>
            </a:r>
            <a:r>
              <a:rPr sz="2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materials:</a:t>
            </a:r>
            <a:endParaRPr sz="2800">
              <a:latin typeface="Times New Roman"/>
              <a:cs typeface="Times New Roman"/>
            </a:endParaRPr>
          </a:p>
          <a:p>
            <a:pPr marL="12700" marR="674370">
              <a:lnSpc>
                <a:spcPct val="100000"/>
              </a:lnSpc>
              <a:buChar char="–"/>
              <a:tabLst>
                <a:tab pos="279400" algn="l"/>
                <a:tab pos="6220460" algn="l"/>
              </a:tabLst>
            </a:pPr>
            <a:r>
              <a:rPr sz="2800" spc="-5" dirty="0">
                <a:latin typeface="Times New Roman"/>
                <a:cs typeface="Times New Roman"/>
              </a:rPr>
              <a:t>Materials whose properties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depend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upon	</a:t>
            </a:r>
            <a:r>
              <a:rPr sz="2800" spc="-5" dirty="0">
                <a:latin typeface="Times New Roman"/>
                <a:cs typeface="Times New Roman"/>
              </a:rPr>
              <a:t>direction. An  important class </a:t>
            </a:r>
            <a:r>
              <a:rPr sz="2800" dirty="0">
                <a:latin typeface="Times New Roman"/>
                <a:cs typeface="Times New Roman"/>
              </a:rPr>
              <a:t>of </a:t>
            </a:r>
            <a:r>
              <a:rPr sz="2800" spc="-5" dirty="0">
                <a:latin typeface="Times New Roman"/>
                <a:cs typeface="Times New Roman"/>
              </a:rPr>
              <a:t>anisotropic </a:t>
            </a:r>
            <a:r>
              <a:rPr sz="2800" spc="-10" dirty="0">
                <a:latin typeface="Times New Roman"/>
                <a:cs typeface="Times New Roman"/>
              </a:rPr>
              <a:t>materials </a:t>
            </a:r>
            <a:r>
              <a:rPr sz="2800" dirty="0">
                <a:latin typeface="Times New Roman"/>
                <a:cs typeface="Times New Roman"/>
              </a:rPr>
              <a:t>is </a:t>
            </a:r>
            <a:r>
              <a:rPr sz="2800" spc="-5" dirty="0">
                <a:latin typeface="Times New Roman"/>
                <a:cs typeface="Times New Roman"/>
              </a:rPr>
              <a:t>fiber-reinforced  composites.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Times New Roman"/>
              <a:buChar char="–"/>
            </a:pPr>
            <a:endParaRPr sz="2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Homogeneous</a:t>
            </a:r>
            <a:endParaRPr sz="28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9900"/>
              </a:lnSpc>
              <a:spcBef>
                <a:spcPts val="5"/>
              </a:spcBef>
              <a:buChar char="–"/>
              <a:tabLst>
                <a:tab pos="279400" algn="l"/>
              </a:tabLst>
            </a:pPr>
            <a:r>
              <a:rPr sz="2800" dirty="0">
                <a:latin typeface="Times New Roman"/>
                <a:cs typeface="Times New Roman"/>
              </a:rPr>
              <a:t>A </a:t>
            </a:r>
            <a:r>
              <a:rPr sz="2800" spc="-10" dirty="0">
                <a:latin typeface="Times New Roman"/>
                <a:cs typeface="Times New Roman"/>
              </a:rPr>
              <a:t>material </a:t>
            </a:r>
            <a:r>
              <a:rPr sz="2800" dirty="0">
                <a:latin typeface="Times New Roman"/>
                <a:cs typeface="Times New Roman"/>
              </a:rPr>
              <a:t>is </a:t>
            </a:r>
            <a:r>
              <a:rPr sz="2800" spc="-5" dirty="0">
                <a:latin typeface="Times New Roman"/>
                <a:cs typeface="Times New Roman"/>
              </a:rPr>
              <a:t>homogeneous </a:t>
            </a:r>
            <a:r>
              <a:rPr sz="2800" dirty="0">
                <a:latin typeface="Times New Roman"/>
                <a:cs typeface="Times New Roman"/>
              </a:rPr>
              <a:t>if it has the </a:t>
            </a:r>
            <a:r>
              <a:rPr sz="2800" spc="-10" dirty="0">
                <a:latin typeface="Times New Roman"/>
                <a:cs typeface="Times New Roman"/>
              </a:rPr>
              <a:t>same </a:t>
            </a:r>
            <a:r>
              <a:rPr sz="2800" spc="-5" dirty="0">
                <a:latin typeface="Times New Roman"/>
                <a:cs typeface="Times New Roman"/>
              </a:rPr>
              <a:t>composition </a:t>
            </a:r>
            <a:r>
              <a:rPr sz="2800" spc="-10" dirty="0">
                <a:latin typeface="Times New Roman"/>
                <a:cs typeface="Times New Roman"/>
              </a:rPr>
              <a:t>at  </a:t>
            </a:r>
            <a:r>
              <a:rPr sz="2800" spc="-5" dirty="0">
                <a:latin typeface="Times New Roman"/>
                <a:cs typeface="Times New Roman"/>
              </a:rPr>
              <a:t>every </a:t>
            </a:r>
            <a:r>
              <a:rPr sz="2800" dirty="0">
                <a:latin typeface="Times New Roman"/>
                <a:cs typeface="Times New Roman"/>
              </a:rPr>
              <a:t>point in the body. A </a:t>
            </a:r>
            <a:r>
              <a:rPr sz="2800" spc="-5" dirty="0">
                <a:latin typeface="Times New Roman"/>
                <a:cs typeface="Times New Roman"/>
              </a:rPr>
              <a:t>homogeneous </a:t>
            </a:r>
            <a:r>
              <a:rPr sz="2800" spc="-10" dirty="0">
                <a:latin typeface="Times New Roman"/>
                <a:cs typeface="Times New Roman"/>
              </a:rPr>
              <a:t>material </a:t>
            </a:r>
            <a:r>
              <a:rPr sz="2800" spc="-15" dirty="0">
                <a:latin typeface="Times New Roman"/>
                <a:cs typeface="Times New Roman"/>
              </a:rPr>
              <a:t>may </a:t>
            </a:r>
            <a:r>
              <a:rPr sz="2800" dirty="0">
                <a:latin typeface="Times New Roman"/>
                <a:cs typeface="Times New Roman"/>
              </a:rPr>
              <a:t>or </a:t>
            </a:r>
            <a:r>
              <a:rPr sz="2800" spc="-10" dirty="0">
                <a:latin typeface="Times New Roman"/>
                <a:cs typeface="Times New Roman"/>
              </a:rPr>
              <a:t>may  </a:t>
            </a:r>
            <a:r>
              <a:rPr sz="2800" dirty="0">
                <a:latin typeface="Times New Roman"/>
                <a:cs typeface="Times New Roman"/>
              </a:rPr>
              <a:t>not be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isotropic.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pPr marL="38100">
                <a:lnSpc>
                  <a:spcPts val="1410"/>
                </a:lnSpc>
              </a:pPr>
              <a:t>29</a:t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8929" y="0"/>
            <a:ext cx="8089900" cy="11518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7469" y="1132840"/>
            <a:ext cx="8766810" cy="5144770"/>
          </a:xfrm>
          <a:prstGeom prst="rect">
            <a:avLst/>
          </a:prstGeom>
        </p:spPr>
        <p:txBody>
          <a:bodyPr vert="horz" wrap="square" lIns="0" tIns="226060" rIns="0" bIns="0" rtlCol="0">
            <a:spAutoFit/>
          </a:bodyPr>
          <a:lstStyle/>
          <a:p>
            <a:pPr marL="137795" indent="-125730">
              <a:lnSpc>
                <a:spcPct val="100000"/>
              </a:lnSpc>
              <a:spcBef>
                <a:spcPts val="1780"/>
              </a:spcBef>
              <a:buSzPct val="96428"/>
              <a:buChar char="•"/>
              <a:tabLst>
                <a:tab pos="138430" algn="l"/>
              </a:tabLst>
            </a:pPr>
            <a:r>
              <a:rPr sz="2800" dirty="0">
                <a:latin typeface="Times New Roman"/>
                <a:cs typeface="Times New Roman"/>
              </a:rPr>
              <a:t>A </a:t>
            </a:r>
            <a:r>
              <a:rPr sz="2800" spc="-5" dirty="0">
                <a:latin typeface="Times New Roman"/>
                <a:cs typeface="Times New Roman"/>
              </a:rPr>
              <a:t>stress-strain diagram generally contains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three</a:t>
            </a:r>
            <a:r>
              <a:rPr sz="2800" b="1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regions:</a:t>
            </a:r>
            <a:endParaRPr sz="2800">
              <a:latin typeface="Times New Roman"/>
              <a:cs typeface="Times New Roman"/>
            </a:endParaRPr>
          </a:p>
          <a:p>
            <a:pPr marL="12700" marR="138430">
              <a:lnSpc>
                <a:spcPct val="100000"/>
              </a:lnSpc>
              <a:spcBef>
                <a:spcPts val="1680"/>
              </a:spcBef>
              <a:buSzPct val="96428"/>
              <a:buFont typeface="Times New Roman"/>
              <a:buChar char="•"/>
              <a:tabLst>
                <a:tab pos="138430" algn="l"/>
              </a:tabLst>
            </a:pP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Elastic region: </a:t>
            </a:r>
            <a:r>
              <a:rPr sz="2800" spc="-5" dirty="0">
                <a:latin typeface="Times New Roman"/>
                <a:cs typeface="Times New Roman"/>
              </a:rPr>
              <a:t>This </a:t>
            </a:r>
            <a:r>
              <a:rPr sz="2800" dirty="0">
                <a:latin typeface="Times New Roman"/>
                <a:cs typeface="Times New Roman"/>
              </a:rPr>
              <a:t>portion is </a:t>
            </a:r>
            <a:r>
              <a:rPr sz="2800" spc="-5" dirty="0">
                <a:latin typeface="Times New Roman"/>
                <a:cs typeface="Times New Roman"/>
              </a:rPr>
              <a:t>generally represented as </a:t>
            </a:r>
            <a:r>
              <a:rPr sz="2800" dirty="0">
                <a:latin typeface="Times New Roman"/>
                <a:cs typeface="Times New Roman"/>
              </a:rPr>
              <a:t>a </a:t>
            </a:r>
            <a:r>
              <a:rPr sz="2800" dirty="0">
                <a:solidFill>
                  <a:srgbClr val="0E6EC5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E6EC5"/>
                </a:solidFill>
                <a:latin typeface="Times New Roman"/>
                <a:cs typeface="Times New Roman"/>
              </a:rPr>
              <a:t>linear relationship </a:t>
            </a:r>
            <a:r>
              <a:rPr sz="2800" spc="-10" dirty="0">
                <a:latin typeface="Times New Roman"/>
                <a:cs typeface="Times New Roman"/>
              </a:rPr>
              <a:t>between </a:t>
            </a:r>
            <a:r>
              <a:rPr sz="2800" spc="-5" dirty="0">
                <a:latin typeface="Times New Roman"/>
                <a:cs typeface="Times New Roman"/>
              </a:rPr>
              <a:t>stress and strain. If </a:t>
            </a:r>
            <a:r>
              <a:rPr sz="2800" dirty="0">
                <a:latin typeface="Times New Roman"/>
                <a:cs typeface="Times New Roman"/>
              </a:rPr>
              <a:t>the load is  </a:t>
            </a:r>
            <a:r>
              <a:rPr sz="2800" spc="-5" dirty="0">
                <a:latin typeface="Times New Roman"/>
                <a:cs typeface="Times New Roman"/>
              </a:rPr>
              <a:t>released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10" dirty="0">
                <a:latin typeface="Times New Roman"/>
                <a:cs typeface="Times New Roman"/>
              </a:rPr>
              <a:t>specimen </a:t>
            </a:r>
            <a:r>
              <a:rPr sz="2800" b="1" spc="-10" dirty="0">
                <a:solidFill>
                  <a:srgbClr val="0E6EC5"/>
                </a:solidFill>
                <a:latin typeface="Times New Roman"/>
                <a:cs typeface="Times New Roman"/>
              </a:rPr>
              <a:t>will return </a:t>
            </a:r>
            <a:r>
              <a:rPr sz="2800" dirty="0">
                <a:latin typeface="Times New Roman"/>
                <a:cs typeface="Times New Roman"/>
              </a:rPr>
              <a:t>to its original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dimensions.</a:t>
            </a:r>
            <a:endParaRPr sz="28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1680"/>
              </a:spcBef>
              <a:buSzPct val="96428"/>
              <a:buFont typeface="Times New Roman"/>
              <a:buChar char="•"/>
              <a:tabLst>
                <a:tab pos="138430" algn="l"/>
              </a:tabLst>
            </a:pP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Plastic region: </a:t>
            </a:r>
            <a:r>
              <a:rPr sz="2800" spc="-5" dirty="0">
                <a:latin typeface="Times New Roman"/>
                <a:cs typeface="Times New Roman"/>
              </a:rPr>
              <a:t>In </a:t>
            </a:r>
            <a:r>
              <a:rPr sz="2800" dirty="0">
                <a:latin typeface="Times New Roman"/>
                <a:cs typeface="Times New Roman"/>
              </a:rPr>
              <a:t>this portion, the </a:t>
            </a:r>
            <a:r>
              <a:rPr sz="2800" spc="-5" dirty="0">
                <a:latin typeface="Times New Roman"/>
                <a:cs typeface="Times New Roman"/>
              </a:rPr>
              <a:t>specimen </a:t>
            </a:r>
            <a:r>
              <a:rPr sz="2800" dirty="0">
                <a:latin typeface="Times New Roman"/>
                <a:cs typeface="Times New Roman"/>
              </a:rPr>
              <a:t>begins to </a:t>
            </a:r>
            <a:r>
              <a:rPr sz="2800" b="1" spc="-5" dirty="0">
                <a:solidFill>
                  <a:srgbClr val="0E6EC5"/>
                </a:solidFill>
                <a:latin typeface="Times New Roman"/>
                <a:cs typeface="Times New Roman"/>
              </a:rPr>
              <a:t>yield</a:t>
            </a:r>
            <a:r>
              <a:rPr sz="2800" spc="-5" dirty="0">
                <a:latin typeface="Times New Roman"/>
                <a:cs typeface="Times New Roman"/>
              </a:rPr>
              <a:t>.  The </a:t>
            </a:r>
            <a:r>
              <a:rPr sz="2800" b="1" dirty="0">
                <a:solidFill>
                  <a:srgbClr val="0E6EC5"/>
                </a:solidFill>
                <a:latin typeface="Times New Roman"/>
                <a:cs typeface="Times New Roman"/>
              </a:rPr>
              <a:t>maximum </a:t>
            </a:r>
            <a:r>
              <a:rPr sz="2800" b="1" spc="-5" dirty="0">
                <a:solidFill>
                  <a:srgbClr val="0E6EC5"/>
                </a:solidFill>
                <a:latin typeface="Times New Roman"/>
                <a:cs typeface="Times New Roman"/>
              </a:rPr>
              <a:t>strength </a:t>
            </a:r>
            <a:r>
              <a:rPr sz="2800" dirty="0">
                <a:latin typeface="Times New Roman"/>
                <a:cs typeface="Times New Roman"/>
              </a:rPr>
              <a:t>of the </a:t>
            </a:r>
            <a:r>
              <a:rPr sz="2800" spc="-10" dirty="0">
                <a:latin typeface="Times New Roman"/>
                <a:cs typeface="Times New Roman"/>
              </a:rPr>
              <a:t>specimen </a:t>
            </a:r>
            <a:r>
              <a:rPr sz="2800" spc="-5" dirty="0">
                <a:latin typeface="Times New Roman"/>
                <a:cs typeface="Times New Roman"/>
              </a:rPr>
              <a:t>occurs in this zone.  The </a:t>
            </a:r>
            <a:r>
              <a:rPr sz="2800" spc="-10" dirty="0">
                <a:latin typeface="Times New Roman"/>
                <a:cs typeface="Times New Roman"/>
              </a:rPr>
              <a:t>specimen </a:t>
            </a:r>
            <a:r>
              <a:rPr sz="2800" spc="-5" dirty="0">
                <a:latin typeface="Times New Roman"/>
                <a:cs typeface="Times New Roman"/>
              </a:rPr>
              <a:t>endures some </a:t>
            </a:r>
            <a:r>
              <a:rPr sz="2800" b="1" spc="-5" dirty="0">
                <a:solidFill>
                  <a:srgbClr val="0E6EC5"/>
                </a:solidFill>
                <a:latin typeface="Times New Roman"/>
                <a:cs typeface="Times New Roman"/>
              </a:rPr>
              <a:t>permanent </a:t>
            </a:r>
            <a:r>
              <a:rPr sz="2800" b="1" dirty="0">
                <a:solidFill>
                  <a:srgbClr val="0E6EC5"/>
                </a:solidFill>
                <a:latin typeface="Times New Roman"/>
                <a:cs typeface="Times New Roman"/>
              </a:rPr>
              <a:t>deformation </a:t>
            </a:r>
            <a:r>
              <a:rPr sz="2800" dirty="0">
                <a:latin typeface="Times New Roman"/>
                <a:cs typeface="Times New Roman"/>
              </a:rPr>
              <a:t>that  </a:t>
            </a:r>
            <a:r>
              <a:rPr sz="2800" spc="-5" dirty="0">
                <a:latin typeface="Times New Roman"/>
                <a:cs typeface="Times New Roman"/>
              </a:rPr>
              <a:t>remains after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load </a:t>
            </a:r>
            <a:r>
              <a:rPr sz="2800" dirty="0">
                <a:latin typeface="Times New Roman"/>
                <a:cs typeface="Times New Roman"/>
              </a:rPr>
              <a:t>is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released.</a:t>
            </a:r>
            <a:endParaRPr sz="2800">
              <a:latin typeface="Times New Roman"/>
              <a:cs typeface="Times New Roman"/>
            </a:endParaRPr>
          </a:p>
          <a:p>
            <a:pPr marL="12700" marR="354965">
              <a:lnSpc>
                <a:spcPct val="100000"/>
              </a:lnSpc>
              <a:spcBef>
                <a:spcPts val="1670"/>
              </a:spcBef>
              <a:buSzPct val="96428"/>
              <a:buFont typeface="Times New Roman"/>
              <a:buChar char="•"/>
              <a:tabLst>
                <a:tab pos="138430" algn="l"/>
              </a:tabLst>
            </a:pPr>
            <a:r>
              <a:rPr sz="2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Rupture: </a:t>
            </a: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dirty="0">
                <a:latin typeface="Times New Roman"/>
                <a:cs typeface="Times New Roman"/>
              </a:rPr>
              <a:t>point </a:t>
            </a:r>
            <a:r>
              <a:rPr sz="2800" spc="-5" dirty="0">
                <a:latin typeface="Times New Roman"/>
                <a:cs typeface="Times New Roman"/>
              </a:rPr>
              <a:t>at which </a:t>
            </a:r>
            <a:r>
              <a:rPr sz="2800" dirty="0">
                <a:latin typeface="Times New Roman"/>
                <a:cs typeface="Times New Roman"/>
              </a:rPr>
              <a:t>a </a:t>
            </a:r>
            <a:r>
              <a:rPr sz="2800" spc="-10" dirty="0">
                <a:latin typeface="Times New Roman"/>
                <a:cs typeface="Times New Roman"/>
              </a:rPr>
              <a:t>specimen </a:t>
            </a:r>
            <a:r>
              <a:rPr sz="2800" b="1" spc="-10" dirty="0">
                <a:solidFill>
                  <a:srgbClr val="0E6EC5"/>
                </a:solidFill>
                <a:latin typeface="Times New Roman"/>
                <a:cs typeface="Times New Roman"/>
              </a:rPr>
              <a:t>breaks </a:t>
            </a:r>
            <a:r>
              <a:rPr sz="2800" b="1" spc="-5" dirty="0">
                <a:solidFill>
                  <a:srgbClr val="0E6EC5"/>
                </a:solidFill>
                <a:latin typeface="Times New Roman"/>
                <a:cs typeface="Times New Roman"/>
              </a:rPr>
              <a:t>into </a:t>
            </a:r>
            <a:r>
              <a:rPr sz="2800" b="1" spc="-10" dirty="0">
                <a:solidFill>
                  <a:srgbClr val="0E6EC5"/>
                </a:solidFill>
                <a:latin typeface="Times New Roman"/>
                <a:cs typeface="Times New Roman"/>
              </a:rPr>
              <a:t>two  </a:t>
            </a:r>
            <a:r>
              <a:rPr sz="2800" b="1" spc="-5" dirty="0">
                <a:solidFill>
                  <a:srgbClr val="0E6EC5"/>
                </a:solidFill>
                <a:latin typeface="Times New Roman"/>
                <a:cs typeface="Times New Roman"/>
              </a:rPr>
              <a:t>parts.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pPr marL="38100">
                <a:lnSpc>
                  <a:spcPts val="1410"/>
                </a:lnSpc>
              </a:pPr>
              <a:t>3</a:t>
            </a:fld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069" y="552449"/>
            <a:ext cx="8970645" cy="3864610"/>
          </a:xfrm>
          <a:prstGeom prst="rect">
            <a:avLst/>
          </a:prstGeom>
        </p:spPr>
        <p:txBody>
          <a:bodyPr vert="horz" wrap="square" lIns="0" tIns="2260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780"/>
              </a:spcBef>
            </a:pP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Exp: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01</a:t>
            </a:r>
            <a:r>
              <a:rPr sz="2800" b="1">
                <a:solidFill>
                  <a:srgbClr val="FF0000"/>
                </a:solidFill>
                <a:latin typeface="Times New Roman"/>
                <a:cs typeface="Times New Roman"/>
              </a:rPr>
              <a:t>: </a:t>
            </a:r>
            <a:endParaRPr sz="2800">
              <a:latin typeface="Times New Roman"/>
              <a:cs typeface="Times New Roman"/>
            </a:endParaRPr>
          </a:p>
          <a:p>
            <a:pPr marL="38100" marR="94615" algn="just">
              <a:lnSpc>
                <a:spcPct val="99900"/>
              </a:lnSpc>
              <a:spcBef>
                <a:spcPts val="1680"/>
              </a:spcBef>
            </a:pPr>
            <a:r>
              <a:rPr sz="2800" dirty="0">
                <a:latin typeface="Times New Roman"/>
                <a:cs typeface="Times New Roman"/>
              </a:rPr>
              <a:t>A hollow </a:t>
            </a:r>
            <a:r>
              <a:rPr sz="2800" spc="-10" dirty="0">
                <a:latin typeface="Times New Roman"/>
                <a:cs typeface="Times New Roman"/>
              </a:rPr>
              <a:t>cast </a:t>
            </a:r>
            <a:r>
              <a:rPr sz="2800" spc="-5" dirty="0">
                <a:latin typeface="Times New Roman"/>
                <a:cs typeface="Times New Roman"/>
              </a:rPr>
              <a:t>iron cylinder </a:t>
            </a:r>
            <a:r>
              <a:rPr sz="2800" dirty="0">
                <a:latin typeface="Times New Roman"/>
                <a:cs typeface="Times New Roman"/>
              </a:rPr>
              <a:t>4 m long, 300 </a:t>
            </a:r>
            <a:r>
              <a:rPr sz="2800" spc="-10" dirty="0">
                <a:latin typeface="Times New Roman"/>
                <a:cs typeface="Times New Roman"/>
              </a:rPr>
              <a:t>mm </a:t>
            </a:r>
            <a:r>
              <a:rPr sz="2800" spc="-5" dirty="0">
                <a:latin typeface="Times New Roman"/>
                <a:cs typeface="Times New Roman"/>
              </a:rPr>
              <a:t>outer </a:t>
            </a:r>
            <a:r>
              <a:rPr sz="2800" spc="-10" dirty="0">
                <a:latin typeface="Times New Roman"/>
                <a:cs typeface="Times New Roman"/>
              </a:rPr>
              <a:t>diameter  </a:t>
            </a:r>
            <a:r>
              <a:rPr sz="2800" spc="-5" dirty="0">
                <a:latin typeface="Times New Roman"/>
                <a:cs typeface="Times New Roman"/>
              </a:rPr>
              <a:t>and thickness </a:t>
            </a:r>
            <a:r>
              <a:rPr sz="2800" dirty="0">
                <a:latin typeface="Times New Roman"/>
                <a:cs typeface="Times New Roman"/>
              </a:rPr>
              <a:t>of </a:t>
            </a:r>
            <a:r>
              <a:rPr sz="2800" spc="-10" dirty="0">
                <a:latin typeface="Times New Roman"/>
                <a:cs typeface="Times New Roman"/>
              </a:rPr>
              <a:t>metal </a:t>
            </a:r>
            <a:r>
              <a:rPr sz="2800" dirty="0">
                <a:latin typeface="Times New Roman"/>
                <a:cs typeface="Times New Roman"/>
              </a:rPr>
              <a:t>50 </a:t>
            </a:r>
            <a:r>
              <a:rPr sz="2800" spc="-10" dirty="0">
                <a:latin typeface="Times New Roman"/>
                <a:cs typeface="Times New Roman"/>
              </a:rPr>
              <a:t>mm </a:t>
            </a:r>
            <a:r>
              <a:rPr sz="2800" spc="-5" dirty="0">
                <a:latin typeface="Times New Roman"/>
                <a:cs typeface="Times New Roman"/>
              </a:rPr>
              <a:t>is subjected </a:t>
            </a:r>
            <a:r>
              <a:rPr sz="2800" dirty="0">
                <a:latin typeface="Times New Roman"/>
                <a:cs typeface="Times New Roman"/>
              </a:rPr>
              <a:t>to a </a:t>
            </a:r>
            <a:r>
              <a:rPr sz="2800" spc="-5" dirty="0">
                <a:latin typeface="Times New Roman"/>
                <a:cs typeface="Times New Roman"/>
              </a:rPr>
              <a:t>central </a:t>
            </a:r>
            <a:r>
              <a:rPr sz="2800" dirty="0">
                <a:latin typeface="Times New Roman"/>
                <a:cs typeface="Times New Roman"/>
              </a:rPr>
              <a:t>load on  the top, </a:t>
            </a:r>
            <a:r>
              <a:rPr sz="2800" spc="-5" dirty="0">
                <a:latin typeface="Times New Roman"/>
                <a:cs typeface="Times New Roman"/>
              </a:rPr>
              <a:t>when standing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straight.</a:t>
            </a:r>
            <a:endParaRPr sz="2800">
              <a:latin typeface="Times New Roman"/>
              <a:cs typeface="Times New Roman"/>
            </a:endParaRPr>
          </a:p>
          <a:p>
            <a:pPr marL="38100" marR="3223260">
              <a:lnSpc>
                <a:spcPct val="100000"/>
              </a:lnSpc>
            </a:pPr>
            <a:r>
              <a:rPr sz="2800" spc="-5" dirty="0">
                <a:latin typeface="Times New Roman"/>
                <a:cs typeface="Times New Roman"/>
              </a:rPr>
              <a:t>The stress </a:t>
            </a:r>
            <a:r>
              <a:rPr sz="2800" dirty="0">
                <a:latin typeface="Times New Roman"/>
                <a:cs typeface="Times New Roman"/>
              </a:rPr>
              <a:t>produced is 75</a:t>
            </a:r>
            <a:r>
              <a:rPr sz="2800" dirty="0">
                <a:latin typeface="Symbol"/>
                <a:cs typeface="Symbol"/>
              </a:rPr>
              <a:t></a:t>
            </a:r>
            <a:r>
              <a:rPr sz="2800" dirty="0">
                <a:latin typeface="Times New Roman"/>
                <a:cs typeface="Times New Roman"/>
              </a:rPr>
              <a:t> 10</a:t>
            </a:r>
            <a:r>
              <a:rPr sz="2400" baseline="29513" dirty="0">
                <a:latin typeface="Times New Roman"/>
                <a:cs typeface="Times New Roman"/>
              </a:rPr>
              <a:t>3 </a:t>
            </a:r>
            <a:r>
              <a:rPr sz="2800" spc="-10" dirty="0">
                <a:latin typeface="Times New Roman"/>
                <a:cs typeface="Times New Roman"/>
              </a:rPr>
              <a:t>KN </a:t>
            </a:r>
            <a:r>
              <a:rPr sz="2800" dirty="0">
                <a:latin typeface="Times New Roman"/>
                <a:cs typeface="Times New Roman"/>
              </a:rPr>
              <a:t>/ </a:t>
            </a:r>
            <a:r>
              <a:rPr sz="2800" spc="-5" dirty="0">
                <a:latin typeface="Times New Roman"/>
                <a:cs typeface="Times New Roman"/>
              </a:rPr>
              <a:t>m</a:t>
            </a:r>
            <a:r>
              <a:rPr sz="2400" spc="-7" baseline="29513" dirty="0">
                <a:latin typeface="Times New Roman"/>
                <a:cs typeface="Times New Roman"/>
              </a:rPr>
              <a:t>2</a:t>
            </a:r>
            <a:r>
              <a:rPr sz="2800" spc="-5" dirty="0">
                <a:latin typeface="Times New Roman"/>
                <a:cs typeface="Times New Roman"/>
              </a:rPr>
              <a:t>.  </a:t>
            </a:r>
            <a:r>
              <a:rPr sz="2800" spc="-10" dirty="0">
                <a:latin typeface="Times New Roman"/>
                <a:cs typeface="Times New Roman"/>
              </a:rPr>
              <a:t>Assume </a:t>
            </a:r>
            <a:r>
              <a:rPr sz="2800" dirty="0">
                <a:latin typeface="Times New Roman"/>
                <a:cs typeface="Times New Roman"/>
              </a:rPr>
              <a:t>E = </a:t>
            </a:r>
            <a:r>
              <a:rPr sz="2800" spc="-5" dirty="0">
                <a:latin typeface="Times New Roman"/>
                <a:cs typeface="Times New Roman"/>
              </a:rPr>
              <a:t>1.5 </a:t>
            </a:r>
            <a:r>
              <a:rPr sz="2800" spc="10" dirty="0">
                <a:latin typeface="Times New Roman"/>
                <a:cs typeface="Times New Roman"/>
              </a:rPr>
              <a:t>10</a:t>
            </a:r>
            <a:r>
              <a:rPr sz="2400" spc="15" baseline="29513" dirty="0">
                <a:latin typeface="Times New Roman"/>
                <a:cs typeface="Times New Roman"/>
              </a:rPr>
              <a:t>8 </a:t>
            </a:r>
            <a:r>
              <a:rPr sz="2800" spc="-10" dirty="0">
                <a:latin typeface="Times New Roman"/>
                <a:cs typeface="Times New Roman"/>
              </a:rPr>
              <a:t>KN </a:t>
            </a:r>
            <a:r>
              <a:rPr sz="2800" dirty="0">
                <a:latin typeface="Times New Roman"/>
                <a:cs typeface="Times New Roman"/>
              </a:rPr>
              <a:t>/</a:t>
            </a:r>
            <a:r>
              <a:rPr sz="2800" spc="-1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</a:t>
            </a:r>
            <a:r>
              <a:rPr sz="2400" spc="-7" baseline="29513" dirty="0">
                <a:latin typeface="Times New Roman"/>
                <a:cs typeface="Times New Roman"/>
              </a:rPr>
              <a:t>2</a:t>
            </a:r>
            <a:r>
              <a:rPr sz="2800" spc="-5" dirty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</a:pP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Find 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(i)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magnitude 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of the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load 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(ii) longitudinal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strain</a:t>
            </a:r>
            <a:r>
              <a:rPr sz="2800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produced</a:t>
            </a:r>
            <a:endParaRPr sz="28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</a:pP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(iii)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total decrease 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in</a:t>
            </a:r>
            <a:r>
              <a:rPr sz="2800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length.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pPr marL="38100">
                <a:lnSpc>
                  <a:spcPts val="1410"/>
                </a:lnSpc>
              </a:pPr>
              <a:t>30</a:t>
            </a:fld>
            <a:endParaRPr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469" y="826770"/>
            <a:ext cx="47053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Exp: 1.3</a:t>
            </a:r>
            <a:r>
              <a:rPr sz="3200" b="1">
                <a:solidFill>
                  <a:srgbClr val="FF0000"/>
                </a:solidFill>
                <a:latin typeface="Times New Roman"/>
                <a:cs typeface="Times New Roman"/>
              </a:rPr>
              <a:t>: 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pPr marL="38100">
                <a:lnSpc>
                  <a:spcPts val="1410"/>
                </a:lnSpc>
              </a:pPr>
              <a:t>31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4769" y="1374140"/>
            <a:ext cx="8895715" cy="3924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 marR="1778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Times New Roman"/>
                <a:cs typeface="Times New Roman"/>
              </a:rPr>
              <a:t>The following observations were </a:t>
            </a:r>
            <a:r>
              <a:rPr sz="2800" spc="-10" dirty="0">
                <a:latin typeface="Times New Roman"/>
                <a:cs typeface="Times New Roman"/>
              </a:rPr>
              <a:t>made </a:t>
            </a:r>
            <a:r>
              <a:rPr sz="2800" dirty="0">
                <a:latin typeface="Times New Roman"/>
                <a:cs typeface="Times New Roman"/>
              </a:rPr>
              <a:t>during a </a:t>
            </a:r>
            <a:r>
              <a:rPr sz="2800" spc="-5" dirty="0">
                <a:latin typeface="Times New Roman"/>
                <a:cs typeface="Times New Roman"/>
              </a:rPr>
              <a:t>tensile test </a:t>
            </a:r>
            <a:r>
              <a:rPr sz="2800" dirty="0">
                <a:latin typeface="Times New Roman"/>
                <a:cs typeface="Times New Roman"/>
              </a:rPr>
              <a:t>on  </a:t>
            </a:r>
            <a:r>
              <a:rPr sz="2800" spc="-5" dirty="0">
                <a:latin typeface="Times New Roman"/>
                <a:cs typeface="Times New Roman"/>
              </a:rPr>
              <a:t>mild steel </a:t>
            </a:r>
            <a:r>
              <a:rPr sz="2800" spc="-10" dirty="0">
                <a:latin typeface="Times New Roman"/>
                <a:cs typeface="Times New Roman"/>
              </a:rPr>
              <a:t>specimen </a:t>
            </a:r>
            <a:r>
              <a:rPr sz="2800" dirty="0">
                <a:latin typeface="Times New Roman"/>
                <a:cs typeface="Times New Roman"/>
              </a:rPr>
              <a:t>40 </a:t>
            </a:r>
            <a:r>
              <a:rPr sz="2800" spc="-10" dirty="0">
                <a:latin typeface="Times New Roman"/>
                <a:cs typeface="Times New Roman"/>
              </a:rPr>
              <a:t>mm </a:t>
            </a:r>
            <a:r>
              <a:rPr sz="2800" dirty="0">
                <a:latin typeface="Times New Roman"/>
                <a:cs typeface="Times New Roman"/>
              </a:rPr>
              <a:t>in </a:t>
            </a:r>
            <a:r>
              <a:rPr sz="2800" spc="-10" dirty="0">
                <a:latin typeface="Times New Roman"/>
                <a:cs typeface="Times New Roman"/>
              </a:rPr>
              <a:t>diameter </a:t>
            </a:r>
            <a:r>
              <a:rPr sz="2800" spc="-5" dirty="0">
                <a:latin typeface="Times New Roman"/>
                <a:cs typeface="Times New Roman"/>
              </a:rPr>
              <a:t>and </a:t>
            </a:r>
            <a:r>
              <a:rPr sz="2800" dirty="0">
                <a:latin typeface="Times New Roman"/>
                <a:cs typeface="Times New Roman"/>
              </a:rPr>
              <a:t>200 </a:t>
            </a:r>
            <a:r>
              <a:rPr sz="2800" spc="-10" dirty="0">
                <a:latin typeface="Times New Roman"/>
                <a:cs typeface="Times New Roman"/>
              </a:rPr>
              <a:t>mm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long.</a:t>
            </a:r>
            <a:endParaRPr sz="2800">
              <a:latin typeface="Times New Roman"/>
              <a:cs typeface="Times New Roman"/>
            </a:endParaRPr>
          </a:p>
          <a:p>
            <a:pPr marL="25400" marR="2054225">
              <a:lnSpc>
                <a:spcPct val="100000"/>
              </a:lnSpc>
            </a:pPr>
            <a:r>
              <a:rPr sz="2800" spc="-5" dirty="0">
                <a:latin typeface="Times New Roman"/>
                <a:cs typeface="Times New Roman"/>
              </a:rPr>
              <a:t>Elongation with </a:t>
            </a:r>
            <a:r>
              <a:rPr sz="2800" dirty="0">
                <a:latin typeface="Times New Roman"/>
                <a:cs typeface="Times New Roman"/>
              </a:rPr>
              <a:t>40 </a:t>
            </a:r>
            <a:r>
              <a:rPr sz="2800" spc="-5" dirty="0">
                <a:latin typeface="Times New Roman"/>
                <a:cs typeface="Times New Roman"/>
              </a:rPr>
              <a:t>KN load (within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10" dirty="0">
                <a:latin typeface="Times New Roman"/>
                <a:cs typeface="Times New Roman"/>
              </a:rPr>
              <a:t>limit </a:t>
            </a:r>
            <a:r>
              <a:rPr sz="2800" dirty="0">
                <a:latin typeface="Times New Roman"/>
                <a:cs typeface="Times New Roman"/>
              </a:rPr>
              <a:t>of  proportionality); </a:t>
            </a:r>
            <a:r>
              <a:rPr sz="2800" spc="-5" dirty="0">
                <a:latin typeface="Times New Roman"/>
                <a:cs typeface="Times New Roman"/>
              </a:rPr>
              <a:t>final </a:t>
            </a:r>
            <a:r>
              <a:rPr sz="2800" spc="-10" dirty="0">
                <a:latin typeface="Times New Roman"/>
                <a:cs typeface="Times New Roman"/>
              </a:rPr>
              <a:t>diameter </a:t>
            </a:r>
            <a:r>
              <a:rPr sz="2800" dirty="0">
                <a:latin typeface="Times New Roman"/>
                <a:cs typeface="Times New Roman"/>
              </a:rPr>
              <a:t>= 23. 6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mm</a:t>
            </a:r>
            <a:endParaRPr sz="28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</a:pPr>
            <a:r>
              <a:rPr sz="2800" dirty="0">
                <a:latin typeface="Symbol"/>
                <a:cs typeface="Symbol"/>
              </a:rPr>
              <a:t></a:t>
            </a:r>
            <a:r>
              <a:rPr sz="2400" baseline="-24305" dirty="0">
                <a:latin typeface="Times New Roman"/>
                <a:cs typeface="Times New Roman"/>
              </a:rPr>
              <a:t>L </a:t>
            </a:r>
            <a:r>
              <a:rPr sz="2800" dirty="0">
                <a:latin typeface="Times New Roman"/>
                <a:cs typeface="Times New Roman"/>
              </a:rPr>
              <a:t>= 0.0304 </a:t>
            </a:r>
            <a:r>
              <a:rPr sz="2800" spc="-10" dirty="0">
                <a:latin typeface="Times New Roman"/>
                <a:cs typeface="Times New Roman"/>
              </a:rPr>
              <a:t>mm </a:t>
            </a:r>
            <a:r>
              <a:rPr sz="2800" dirty="0">
                <a:latin typeface="Times New Roman"/>
                <a:cs typeface="Times New Roman"/>
              </a:rPr>
              <a:t>; yield </a:t>
            </a:r>
            <a:r>
              <a:rPr sz="2800" spc="-5" dirty="0">
                <a:latin typeface="Times New Roman"/>
                <a:cs typeface="Times New Roman"/>
              </a:rPr>
              <a:t>load </a:t>
            </a:r>
            <a:r>
              <a:rPr sz="2800" dirty="0">
                <a:latin typeface="Times New Roman"/>
                <a:cs typeface="Times New Roman"/>
              </a:rPr>
              <a:t>= 161</a:t>
            </a:r>
            <a:r>
              <a:rPr sz="2800" spc="-1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KN;</a:t>
            </a:r>
            <a:endParaRPr sz="28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459"/>
              </a:spcBef>
            </a:pPr>
            <a:r>
              <a:rPr sz="2800" spc="-5" dirty="0">
                <a:latin typeface="Times New Roman"/>
                <a:cs typeface="Times New Roman"/>
              </a:rPr>
              <a:t>Maximum load </a:t>
            </a:r>
            <a:r>
              <a:rPr sz="2800" dirty="0">
                <a:latin typeface="Times New Roman"/>
                <a:cs typeface="Times New Roman"/>
              </a:rPr>
              <a:t>= 242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KN</a:t>
            </a:r>
            <a:endParaRPr sz="28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</a:pPr>
            <a:r>
              <a:rPr sz="2800" spc="-5" dirty="0">
                <a:latin typeface="Times New Roman"/>
                <a:cs typeface="Times New Roman"/>
              </a:rPr>
              <a:t>Length </a:t>
            </a:r>
            <a:r>
              <a:rPr sz="2800" dirty="0">
                <a:latin typeface="Times New Roman"/>
                <a:cs typeface="Times New Roman"/>
              </a:rPr>
              <a:t>of </a:t>
            </a:r>
            <a:r>
              <a:rPr sz="2800" spc="-10" dirty="0">
                <a:latin typeface="Times New Roman"/>
                <a:cs typeface="Times New Roman"/>
              </a:rPr>
              <a:t>specimen </a:t>
            </a:r>
            <a:r>
              <a:rPr sz="2800" spc="-5" dirty="0">
                <a:latin typeface="Times New Roman"/>
                <a:cs typeface="Times New Roman"/>
              </a:rPr>
              <a:t>at </a:t>
            </a:r>
            <a:r>
              <a:rPr sz="2800" dirty="0">
                <a:latin typeface="Times New Roman"/>
                <a:cs typeface="Times New Roman"/>
              </a:rPr>
              <a:t>rupture = 249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mm</a:t>
            </a:r>
            <a:endParaRPr sz="2800">
              <a:latin typeface="Times New Roman"/>
              <a:cs typeface="Times New Roman"/>
            </a:endParaRPr>
          </a:p>
          <a:p>
            <a:pPr marL="25400" marR="811530">
              <a:lnSpc>
                <a:spcPct val="100000"/>
              </a:lnSpc>
            </a:pPr>
            <a:r>
              <a:rPr sz="2800" spc="-10" dirty="0">
                <a:solidFill>
                  <a:srgbClr val="FF0000"/>
                </a:solidFill>
                <a:latin typeface="Times New Roman"/>
                <a:cs typeface="Times New Roman"/>
              </a:rPr>
              <a:t>Determine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(a) modulus 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of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elasticity 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(b) yield point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stress  (c 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)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ultimate stress (d) 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%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Elongation (e) 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%</a:t>
            </a:r>
            <a:r>
              <a:rPr sz="2800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Reduction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3576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pPr marL="38100">
                <a:lnSpc>
                  <a:spcPts val="1410"/>
                </a:lnSpc>
              </a:pPr>
              <a:t>32</a:t>
            </a:fld>
            <a:endParaRPr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2700" y="368300"/>
            <a:ext cx="324802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In</a:t>
            </a:r>
            <a:r>
              <a:rPr dirty="0"/>
              <a:t>t</a:t>
            </a:r>
            <a:r>
              <a:rPr spc="-75" dirty="0"/>
              <a:t>roduct</a:t>
            </a:r>
            <a:r>
              <a:rPr spc="-30" dirty="0"/>
              <a:t>i</a:t>
            </a:r>
            <a:r>
              <a:rPr spc="-155" dirty="0"/>
              <a:t>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28900" y="6543124"/>
            <a:ext cx="22860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z="1200" dirty="0">
                <a:solidFill>
                  <a:srgbClr val="035B74"/>
                </a:solidFill>
                <a:latin typeface="Times New Roman"/>
                <a:cs typeface="Times New Roman"/>
              </a:rPr>
              <a:pPr marL="38100">
                <a:lnSpc>
                  <a:spcPts val="1410"/>
                </a:lnSpc>
              </a:pPr>
              <a:t>33</a:t>
            </a:fld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6070" y="1217929"/>
            <a:ext cx="7964805" cy="4545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1150" marR="95885">
              <a:lnSpc>
                <a:spcPct val="100000"/>
              </a:lnSpc>
              <a:spcBef>
                <a:spcPts val="100"/>
              </a:spcBef>
            </a:pPr>
            <a:r>
              <a:rPr sz="2600" spc="80" dirty="0">
                <a:latin typeface="Times New Roman"/>
                <a:cs typeface="Times New Roman"/>
              </a:rPr>
              <a:t>Mechanical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105" dirty="0">
                <a:latin typeface="Times New Roman"/>
                <a:cs typeface="Times New Roman"/>
              </a:rPr>
              <a:t>properties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75" dirty="0">
                <a:latin typeface="Times New Roman"/>
                <a:cs typeface="Times New Roman"/>
              </a:rPr>
              <a:t>that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00" dirty="0">
                <a:latin typeface="Times New Roman"/>
                <a:cs typeface="Times New Roman"/>
              </a:rPr>
              <a:t>are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40" dirty="0">
                <a:latin typeface="Times New Roman"/>
                <a:cs typeface="Times New Roman"/>
              </a:rPr>
              <a:t>important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55" dirty="0">
                <a:latin typeface="Times New Roman"/>
                <a:cs typeface="Times New Roman"/>
              </a:rPr>
              <a:t>to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90" dirty="0">
                <a:latin typeface="Times New Roman"/>
                <a:cs typeface="Times New Roman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85" dirty="0">
                <a:latin typeface="Times New Roman"/>
                <a:cs typeface="Times New Roman"/>
              </a:rPr>
              <a:t>design  </a:t>
            </a:r>
            <a:r>
              <a:rPr sz="2600" spc="105" dirty="0">
                <a:latin typeface="Times New Roman"/>
                <a:cs typeface="Times New Roman"/>
              </a:rPr>
              <a:t>engineer </a:t>
            </a:r>
            <a:r>
              <a:rPr sz="2600" spc="40" dirty="0">
                <a:latin typeface="Times New Roman"/>
                <a:cs typeface="Times New Roman"/>
              </a:rPr>
              <a:t>differ </a:t>
            </a:r>
            <a:r>
              <a:rPr sz="2600" spc="95" dirty="0">
                <a:latin typeface="Times New Roman"/>
                <a:cs typeface="Times New Roman"/>
              </a:rPr>
              <a:t>from </a:t>
            </a:r>
            <a:r>
              <a:rPr sz="2600" spc="125" dirty="0">
                <a:latin typeface="Times New Roman"/>
                <a:cs typeface="Times New Roman"/>
              </a:rPr>
              <a:t>those </a:t>
            </a:r>
            <a:r>
              <a:rPr sz="2600" spc="170" dirty="0">
                <a:latin typeface="Times New Roman"/>
                <a:cs typeface="Times New Roman"/>
              </a:rPr>
              <a:t>that </a:t>
            </a:r>
            <a:r>
              <a:rPr sz="2600" spc="105" dirty="0">
                <a:latin typeface="Times New Roman"/>
                <a:cs typeface="Times New Roman"/>
              </a:rPr>
              <a:t>are </a:t>
            </a:r>
            <a:r>
              <a:rPr sz="2600" spc="20" dirty="0">
                <a:latin typeface="Times New Roman"/>
                <a:cs typeface="Times New Roman"/>
              </a:rPr>
              <a:t>of </a:t>
            </a:r>
            <a:r>
              <a:rPr sz="2600" spc="120" dirty="0">
                <a:latin typeface="Times New Roman"/>
                <a:cs typeface="Times New Roman"/>
              </a:rPr>
              <a:t>interest </a:t>
            </a:r>
            <a:r>
              <a:rPr sz="2600" spc="145" dirty="0">
                <a:latin typeface="Times New Roman"/>
                <a:cs typeface="Times New Roman"/>
              </a:rPr>
              <a:t>to </a:t>
            </a:r>
            <a:r>
              <a:rPr sz="2600" spc="165" dirty="0">
                <a:latin typeface="Times New Roman"/>
                <a:cs typeface="Times New Roman"/>
              </a:rPr>
              <a:t>the  </a:t>
            </a:r>
            <a:r>
              <a:rPr sz="2600" spc="114" dirty="0">
                <a:latin typeface="Times New Roman"/>
                <a:cs typeface="Times New Roman"/>
              </a:rPr>
              <a:t>manufacturing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95" dirty="0">
                <a:latin typeface="Times New Roman"/>
                <a:cs typeface="Times New Roman"/>
              </a:rPr>
              <a:t>engineer.</a:t>
            </a:r>
            <a:endParaRPr sz="2600">
              <a:latin typeface="Times New Roman"/>
              <a:cs typeface="Times New Roman"/>
            </a:endParaRPr>
          </a:p>
          <a:p>
            <a:pPr marL="311150" marR="30480" indent="-273050">
              <a:lnSpc>
                <a:spcPct val="99900"/>
              </a:lnSpc>
              <a:spcBef>
                <a:spcPts val="640"/>
              </a:spcBef>
            </a:pPr>
            <a:r>
              <a:rPr sz="3675" spc="120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u="heavy" spc="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 design</a:t>
            </a:r>
            <a:r>
              <a:rPr sz="2600" spc="80" dirty="0">
                <a:latin typeface="Times New Roman"/>
                <a:cs typeface="Times New Roman"/>
              </a:rPr>
              <a:t>, </a:t>
            </a:r>
            <a:r>
              <a:rPr sz="2600" spc="100" dirty="0">
                <a:latin typeface="Times New Roman"/>
                <a:cs typeface="Times New Roman"/>
              </a:rPr>
              <a:t>mechanical </a:t>
            </a:r>
            <a:r>
              <a:rPr sz="2600" spc="105" dirty="0">
                <a:latin typeface="Times New Roman"/>
                <a:cs typeface="Times New Roman"/>
              </a:rPr>
              <a:t>properties </a:t>
            </a:r>
            <a:r>
              <a:rPr sz="2600" spc="114" dirty="0">
                <a:latin typeface="Times New Roman"/>
                <a:cs typeface="Times New Roman"/>
              </a:rPr>
              <a:t>such </a:t>
            </a:r>
            <a:r>
              <a:rPr sz="2600" spc="65" dirty="0">
                <a:latin typeface="Times New Roman"/>
                <a:cs typeface="Times New Roman"/>
              </a:rPr>
              <a:t>as elastic  </a:t>
            </a:r>
            <a:r>
              <a:rPr sz="2600" spc="125" dirty="0">
                <a:latin typeface="Times New Roman"/>
                <a:cs typeface="Times New Roman"/>
              </a:rPr>
              <a:t>modulus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155" dirty="0">
                <a:latin typeface="Times New Roman"/>
                <a:cs typeface="Times New Roman"/>
              </a:rPr>
              <a:t>and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40" dirty="0">
                <a:latin typeface="Times New Roman"/>
                <a:cs typeface="Times New Roman"/>
              </a:rPr>
              <a:t>yield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130" dirty="0">
                <a:latin typeface="Times New Roman"/>
                <a:cs typeface="Times New Roman"/>
              </a:rPr>
              <a:t>strength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105" dirty="0">
                <a:latin typeface="Times New Roman"/>
                <a:cs typeface="Times New Roman"/>
              </a:rPr>
              <a:t>are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145" dirty="0">
                <a:latin typeface="Times New Roman"/>
                <a:cs typeface="Times New Roman"/>
              </a:rPr>
              <a:t>important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05" dirty="0">
                <a:latin typeface="Times New Roman"/>
                <a:cs typeface="Times New Roman"/>
              </a:rPr>
              <a:t>in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20" dirty="0">
                <a:latin typeface="Times New Roman"/>
                <a:cs typeface="Times New Roman"/>
              </a:rPr>
              <a:t>order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45" dirty="0">
                <a:latin typeface="Times New Roman"/>
                <a:cs typeface="Times New Roman"/>
              </a:rPr>
              <a:t>to  </a:t>
            </a:r>
            <a:r>
              <a:rPr sz="2600" spc="80" dirty="0">
                <a:latin typeface="Times New Roman"/>
                <a:cs typeface="Times New Roman"/>
              </a:rPr>
              <a:t>resist </a:t>
            </a:r>
            <a:r>
              <a:rPr sz="2600" spc="150" dirty="0">
                <a:latin typeface="Times New Roman"/>
                <a:cs typeface="Times New Roman"/>
              </a:rPr>
              <a:t>permanent </a:t>
            </a:r>
            <a:r>
              <a:rPr sz="2600" spc="110" dirty="0">
                <a:latin typeface="Times New Roman"/>
                <a:cs typeface="Times New Roman"/>
              </a:rPr>
              <a:t>deformation </a:t>
            </a:r>
            <a:r>
              <a:rPr sz="2600" spc="155" dirty="0">
                <a:latin typeface="Times New Roman"/>
                <a:cs typeface="Times New Roman"/>
              </a:rPr>
              <a:t>under</a:t>
            </a:r>
            <a:r>
              <a:rPr sz="2600" spc="-430" dirty="0">
                <a:latin typeface="Times New Roman"/>
                <a:cs typeface="Times New Roman"/>
              </a:rPr>
              <a:t> </a:t>
            </a:r>
            <a:r>
              <a:rPr sz="2600" spc="95" dirty="0">
                <a:latin typeface="Times New Roman"/>
                <a:cs typeface="Times New Roman"/>
              </a:rPr>
              <a:t>applied </a:t>
            </a:r>
            <a:r>
              <a:rPr sz="2600" spc="75" dirty="0">
                <a:latin typeface="Times New Roman"/>
                <a:cs typeface="Times New Roman"/>
              </a:rPr>
              <a:t>stresses.  </a:t>
            </a:r>
            <a:r>
              <a:rPr sz="2600" spc="90" dirty="0">
                <a:latin typeface="Times New Roman"/>
                <a:cs typeface="Times New Roman"/>
              </a:rPr>
              <a:t>Thus,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60" dirty="0">
                <a:latin typeface="Times New Roman"/>
                <a:cs typeface="Times New Roman"/>
              </a:rPr>
              <a:t>the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60" dirty="0">
                <a:latin typeface="Times New Roman"/>
                <a:cs typeface="Times New Roman"/>
              </a:rPr>
              <a:t>focus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20" dirty="0">
                <a:latin typeface="Times New Roman"/>
                <a:cs typeface="Times New Roman"/>
              </a:rPr>
              <a:t>is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150" dirty="0">
                <a:latin typeface="Times New Roman"/>
                <a:cs typeface="Times New Roman"/>
              </a:rPr>
              <a:t>on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165" dirty="0">
                <a:latin typeface="Times New Roman"/>
                <a:cs typeface="Times New Roman"/>
              </a:rPr>
              <a:t>the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65" dirty="0">
                <a:latin typeface="Times New Roman"/>
                <a:cs typeface="Times New Roman"/>
              </a:rPr>
              <a:t>elastic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95" dirty="0">
                <a:latin typeface="Times New Roman"/>
                <a:cs typeface="Times New Roman"/>
              </a:rPr>
              <a:t>properties.</a:t>
            </a:r>
            <a:endParaRPr sz="2600">
              <a:latin typeface="Times New Roman"/>
              <a:cs typeface="Times New Roman"/>
            </a:endParaRPr>
          </a:p>
          <a:p>
            <a:pPr marL="311150" marR="57150" indent="-273050">
              <a:lnSpc>
                <a:spcPct val="99900"/>
              </a:lnSpc>
              <a:spcBef>
                <a:spcPts val="655"/>
              </a:spcBef>
            </a:pPr>
            <a:r>
              <a:rPr sz="3675" spc="120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u="heavy" spc="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 </a:t>
            </a:r>
            <a:r>
              <a:rPr sz="2600" u="heavy" spc="1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manufacturing</a:t>
            </a:r>
            <a:r>
              <a:rPr sz="2600" spc="110" dirty="0">
                <a:latin typeface="Times New Roman"/>
                <a:cs typeface="Times New Roman"/>
              </a:rPr>
              <a:t>, </a:t>
            </a:r>
            <a:r>
              <a:rPr sz="2600" spc="165" dirty="0">
                <a:latin typeface="Times New Roman"/>
                <a:cs typeface="Times New Roman"/>
              </a:rPr>
              <a:t>the </a:t>
            </a:r>
            <a:r>
              <a:rPr sz="2600" spc="50" dirty="0">
                <a:latin typeface="Times New Roman"/>
                <a:cs typeface="Times New Roman"/>
              </a:rPr>
              <a:t>goal </a:t>
            </a:r>
            <a:r>
              <a:rPr sz="2600" spc="20" dirty="0">
                <a:latin typeface="Times New Roman"/>
                <a:cs typeface="Times New Roman"/>
              </a:rPr>
              <a:t>is </a:t>
            </a:r>
            <a:r>
              <a:rPr sz="2600" spc="155" dirty="0">
                <a:latin typeface="Times New Roman"/>
                <a:cs typeface="Times New Roman"/>
              </a:rPr>
              <a:t>to </a:t>
            </a:r>
            <a:r>
              <a:rPr sz="2600" spc="65" dirty="0">
                <a:latin typeface="Times New Roman"/>
                <a:cs typeface="Times New Roman"/>
              </a:rPr>
              <a:t>apply </a:t>
            </a:r>
            <a:r>
              <a:rPr sz="2600" spc="80" dirty="0">
                <a:latin typeface="Times New Roman"/>
                <a:cs typeface="Times New Roman"/>
              </a:rPr>
              <a:t>stresses </a:t>
            </a:r>
            <a:r>
              <a:rPr sz="2600" spc="170" dirty="0">
                <a:latin typeface="Times New Roman"/>
                <a:cs typeface="Times New Roman"/>
              </a:rPr>
              <a:t>that  </a:t>
            </a:r>
            <a:r>
              <a:rPr sz="2600" spc="70" dirty="0">
                <a:latin typeface="Times New Roman"/>
                <a:cs typeface="Times New Roman"/>
              </a:rPr>
              <a:t>exceed </a:t>
            </a:r>
            <a:r>
              <a:rPr sz="2600" spc="165" dirty="0">
                <a:latin typeface="Times New Roman"/>
                <a:cs typeface="Times New Roman"/>
              </a:rPr>
              <a:t>the </a:t>
            </a:r>
            <a:r>
              <a:rPr sz="2600" spc="40" dirty="0">
                <a:latin typeface="Times New Roman"/>
                <a:cs typeface="Times New Roman"/>
              </a:rPr>
              <a:t>yield </a:t>
            </a:r>
            <a:r>
              <a:rPr sz="2600" spc="130" dirty="0">
                <a:latin typeface="Times New Roman"/>
                <a:cs typeface="Times New Roman"/>
              </a:rPr>
              <a:t>strength </a:t>
            </a:r>
            <a:r>
              <a:rPr sz="2600" spc="15" dirty="0">
                <a:latin typeface="Times New Roman"/>
                <a:cs typeface="Times New Roman"/>
              </a:rPr>
              <a:t>of </a:t>
            </a:r>
            <a:r>
              <a:rPr sz="2600" spc="165" dirty="0">
                <a:latin typeface="Times New Roman"/>
                <a:cs typeface="Times New Roman"/>
              </a:rPr>
              <a:t>the </a:t>
            </a:r>
            <a:r>
              <a:rPr sz="2600" spc="100" dirty="0">
                <a:latin typeface="Times New Roman"/>
                <a:cs typeface="Times New Roman"/>
              </a:rPr>
              <a:t>material </a:t>
            </a:r>
            <a:r>
              <a:rPr sz="2600" spc="70" dirty="0">
                <a:latin typeface="Times New Roman"/>
                <a:cs typeface="Times New Roman"/>
              </a:rPr>
              <a:t>so </a:t>
            </a:r>
            <a:r>
              <a:rPr sz="2600" spc="60" dirty="0">
                <a:latin typeface="Times New Roman"/>
                <a:cs typeface="Times New Roman"/>
              </a:rPr>
              <a:t>as </a:t>
            </a:r>
            <a:r>
              <a:rPr sz="2600" spc="145" dirty="0">
                <a:latin typeface="Times New Roman"/>
                <a:cs typeface="Times New Roman"/>
              </a:rPr>
              <a:t>to  </a:t>
            </a:r>
            <a:r>
              <a:rPr sz="2600" spc="105" dirty="0">
                <a:latin typeface="Times New Roman"/>
                <a:cs typeface="Times New Roman"/>
              </a:rPr>
              <a:t>deform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95" dirty="0">
                <a:latin typeface="Times New Roman"/>
                <a:cs typeface="Times New Roman"/>
              </a:rPr>
              <a:t>it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155" dirty="0">
                <a:latin typeface="Times New Roman"/>
                <a:cs typeface="Times New Roman"/>
              </a:rPr>
              <a:t>to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160" dirty="0">
                <a:latin typeface="Times New Roman"/>
                <a:cs typeface="Times New Roman"/>
              </a:rPr>
              <a:t>the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114" dirty="0">
                <a:latin typeface="Times New Roman"/>
                <a:cs typeface="Times New Roman"/>
              </a:rPr>
              <a:t>required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100" dirty="0">
                <a:latin typeface="Times New Roman"/>
                <a:cs typeface="Times New Roman"/>
              </a:rPr>
              <a:t>shape.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90" dirty="0">
                <a:latin typeface="Times New Roman"/>
                <a:cs typeface="Times New Roman"/>
              </a:rPr>
              <a:t>Thus,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65" dirty="0">
                <a:latin typeface="Times New Roman"/>
                <a:cs typeface="Times New Roman"/>
              </a:rPr>
              <a:t>the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60" dirty="0">
                <a:latin typeface="Times New Roman"/>
                <a:cs typeface="Times New Roman"/>
              </a:rPr>
              <a:t>focus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20" dirty="0">
                <a:latin typeface="Times New Roman"/>
                <a:cs typeface="Times New Roman"/>
              </a:rPr>
              <a:t>is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50" dirty="0">
                <a:latin typeface="Times New Roman"/>
                <a:cs typeface="Times New Roman"/>
              </a:rPr>
              <a:t>on  </a:t>
            </a:r>
            <a:r>
              <a:rPr sz="2600" spc="160" dirty="0">
                <a:latin typeface="Times New Roman"/>
                <a:cs typeface="Times New Roman"/>
              </a:rPr>
              <a:t>the </a:t>
            </a:r>
            <a:r>
              <a:rPr sz="2600" spc="75" dirty="0">
                <a:latin typeface="Times New Roman"/>
                <a:cs typeface="Times New Roman"/>
              </a:rPr>
              <a:t>plastic</a:t>
            </a:r>
            <a:r>
              <a:rPr sz="2600" spc="-170" dirty="0">
                <a:latin typeface="Times New Roman"/>
                <a:cs typeface="Times New Roman"/>
              </a:rPr>
              <a:t> </a:t>
            </a:r>
            <a:r>
              <a:rPr sz="2600" spc="95" dirty="0">
                <a:latin typeface="Times New Roman"/>
                <a:cs typeface="Times New Roman"/>
              </a:rPr>
              <a:t>properties.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2700" y="541020"/>
            <a:ext cx="324802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In</a:t>
            </a:r>
            <a:r>
              <a:rPr dirty="0"/>
              <a:t>t</a:t>
            </a:r>
            <a:r>
              <a:rPr spc="-75" dirty="0"/>
              <a:t>roduct</a:t>
            </a:r>
            <a:r>
              <a:rPr spc="-30" dirty="0"/>
              <a:t>i</a:t>
            </a:r>
            <a:r>
              <a:rPr spc="-155" dirty="0"/>
              <a:t>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28900" y="6543124"/>
            <a:ext cx="22860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z="1200" dirty="0">
                <a:solidFill>
                  <a:srgbClr val="035B74"/>
                </a:solidFill>
                <a:latin typeface="Times New Roman"/>
                <a:cs typeface="Times New Roman"/>
              </a:rPr>
              <a:pPr marL="38100">
                <a:lnSpc>
                  <a:spcPts val="1410"/>
                </a:lnSpc>
              </a:pPr>
              <a:t>34</a:t>
            </a:fld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7490" y="1408429"/>
            <a:ext cx="8081645" cy="4150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1150" marR="30480" indent="-273050">
              <a:lnSpc>
                <a:spcPct val="100000"/>
              </a:lnSpc>
              <a:spcBef>
                <a:spcPts val="100"/>
              </a:spcBef>
            </a:pPr>
            <a:r>
              <a:rPr sz="3675" spc="120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80" dirty="0">
                <a:latin typeface="Times New Roman"/>
                <a:cs typeface="Times New Roman"/>
              </a:rPr>
              <a:t>The </a:t>
            </a:r>
            <a:r>
              <a:rPr sz="2600" spc="40" dirty="0">
                <a:latin typeface="Times New Roman"/>
                <a:cs typeface="Times New Roman"/>
              </a:rPr>
              <a:t>yield </a:t>
            </a:r>
            <a:r>
              <a:rPr sz="2600" spc="90" dirty="0">
                <a:latin typeface="Times New Roman"/>
                <a:cs typeface="Times New Roman"/>
              </a:rPr>
              <a:t>behavior </a:t>
            </a:r>
            <a:r>
              <a:rPr sz="2600" spc="15" dirty="0">
                <a:latin typeface="Times New Roman"/>
                <a:cs typeface="Times New Roman"/>
              </a:rPr>
              <a:t>of </a:t>
            </a:r>
            <a:r>
              <a:rPr sz="2600" spc="90" dirty="0">
                <a:latin typeface="Times New Roman"/>
                <a:cs typeface="Times New Roman"/>
              </a:rPr>
              <a:t>a </a:t>
            </a:r>
            <a:r>
              <a:rPr sz="2600" spc="100" dirty="0">
                <a:latin typeface="Times New Roman"/>
                <a:cs typeface="Times New Roman"/>
              </a:rPr>
              <a:t>material </a:t>
            </a:r>
            <a:r>
              <a:rPr sz="2600" spc="20" dirty="0">
                <a:latin typeface="Times New Roman"/>
                <a:cs typeface="Times New Roman"/>
              </a:rPr>
              <a:t>is </a:t>
            </a:r>
            <a:r>
              <a:rPr sz="2600" spc="135" dirty="0">
                <a:latin typeface="Times New Roman"/>
                <a:cs typeface="Times New Roman"/>
              </a:rPr>
              <a:t>determined </a:t>
            </a:r>
            <a:r>
              <a:rPr sz="2600" spc="95" dirty="0">
                <a:latin typeface="Times New Roman"/>
                <a:cs typeface="Times New Roman"/>
              </a:rPr>
              <a:t>from  </a:t>
            </a:r>
            <a:r>
              <a:rPr sz="2600" spc="160" dirty="0">
                <a:latin typeface="Times New Roman"/>
                <a:cs typeface="Times New Roman"/>
              </a:rPr>
              <a:t>the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95" dirty="0">
                <a:latin typeface="Times New Roman"/>
                <a:cs typeface="Times New Roman"/>
              </a:rPr>
              <a:t>stress-strain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00" dirty="0">
                <a:latin typeface="Times New Roman"/>
                <a:cs typeface="Times New Roman"/>
              </a:rPr>
              <a:t>relationship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55" dirty="0">
                <a:latin typeface="Times New Roman"/>
                <a:cs typeface="Times New Roman"/>
              </a:rPr>
              <a:t>under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150" dirty="0">
                <a:latin typeface="Times New Roman"/>
                <a:cs typeface="Times New Roman"/>
              </a:rPr>
              <a:t>an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95" dirty="0">
                <a:latin typeface="Times New Roman"/>
                <a:cs typeface="Times New Roman"/>
              </a:rPr>
              <a:t>applied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120" dirty="0">
                <a:latin typeface="Times New Roman"/>
                <a:cs typeface="Times New Roman"/>
              </a:rPr>
              <a:t>state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15" dirty="0">
                <a:latin typeface="Times New Roman"/>
                <a:cs typeface="Times New Roman"/>
              </a:rPr>
              <a:t>of  </a:t>
            </a:r>
            <a:r>
              <a:rPr sz="2600" spc="85" dirty="0">
                <a:latin typeface="Times New Roman"/>
                <a:cs typeface="Times New Roman"/>
              </a:rPr>
              <a:t>stress </a:t>
            </a:r>
            <a:r>
              <a:rPr sz="2600" spc="80" dirty="0">
                <a:latin typeface="Times New Roman"/>
                <a:cs typeface="Times New Roman"/>
              </a:rPr>
              <a:t>(tensile, </a:t>
            </a:r>
            <a:r>
              <a:rPr sz="2600" spc="75" dirty="0">
                <a:latin typeface="Times New Roman"/>
                <a:cs typeface="Times New Roman"/>
              </a:rPr>
              <a:t>compressive </a:t>
            </a:r>
            <a:r>
              <a:rPr sz="2600" spc="110" dirty="0">
                <a:latin typeface="Times New Roman"/>
                <a:cs typeface="Times New Roman"/>
              </a:rPr>
              <a:t>or</a:t>
            </a:r>
            <a:r>
              <a:rPr sz="2600" spc="-245" dirty="0">
                <a:latin typeface="Times New Roman"/>
                <a:cs typeface="Times New Roman"/>
              </a:rPr>
              <a:t> </a:t>
            </a:r>
            <a:r>
              <a:rPr sz="2600" spc="90" dirty="0">
                <a:latin typeface="Times New Roman"/>
                <a:cs typeface="Times New Roman"/>
              </a:rPr>
              <a:t>shear).</a:t>
            </a:r>
            <a:endParaRPr sz="2600">
              <a:latin typeface="Times New Roman"/>
              <a:cs typeface="Times New Roman"/>
            </a:endParaRPr>
          </a:p>
          <a:p>
            <a:pPr marL="311150" marR="378460" indent="-273050">
              <a:lnSpc>
                <a:spcPct val="100000"/>
              </a:lnSpc>
              <a:spcBef>
                <a:spcPts val="650"/>
              </a:spcBef>
            </a:pPr>
            <a:r>
              <a:rPr sz="3675" spc="82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55" dirty="0">
                <a:latin typeface="Times New Roman"/>
                <a:cs typeface="Times New Roman"/>
              </a:rPr>
              <a:t>This </a:t>
            </a:r>
            <a:r>
              <a:rPr sz="2600" spc="80" dirty="0">
                <a:latin typeface="Times New Roman"/>
                <a:cs typeface="Times New Roman"/>
              </a:rPr>
              <a:t>lab </a:t>
            </a:r>
            <a:r>
              <a:rPr sz="2600" spc="114" dirty="0">
                <a:latin typeface="Times New Roman"/>
                <a:cs typeface="Times New Roman"/>
              </a:rPr>
              <a:t>introduces </a:t>
            </a:r>
            <a:r>
              <a:rPr sz="2600" spc="160" dirty="0">
                <a:latin typeface="Times New Roman"/>
                <a:cs typeface="Times New Roman"/>
              </a:rPr>
              <a:t>the </a:t>
            </a:r>
            <a:r>
              <a:rPr sz="2600" spc="65" dirty="0">
                <a:latin typeface="Times New Roman"/>
                <a:cs typeface="Times New Roman"/>
              </a:rPr>
              <a:t>uniaxial </a:t>
            </a:r>
            <a:r>
              <a:rPr sz="2600" spc="90" dirty="0">
                <a:latin typeface="Times New Roman"/>
                <a:cs typeface="Times New Roman"/>
              </a:rPr>
              <a:t>tensile </a:t>
            </a:r>
            <a:r>
              <a:rPr sz="2600" spc="130" dirty="0">
                <a:latin typeface="Times New Roman"/>
                <a:cs typeface="Times New Roman"/>
              </a:rPr>
              <a:t>test </a:t>
            </a:r>
            <a:r>
              <a:rPr sz="2600" spc="145" dirty="0">
                <a:latin typeface="Times New Roman"/>
                <a:cs typeface="Times New Roman"/>
              </a:rPr>
              <a:t>to  </a:t>
            </a:r>
            <a:r>
              <a:rPr sz="2600" spc="130" dirty="0">
                <a:latin typeface="Times New Roman"/>
                <a:cs typeface="Times New Roman"/>
              </a:rPr>
              <a:t>determine </a:t>
            </a:r>
            <a:r>
              <a:rPr sz="2600" spc="160" dirty="0">
                <a:latin typeface="Times New Roman"/>
                <a:cs typeface="Times New Roman"/>
              </a:rPr>
              <a:t>the </a:t>
            </a:r>
            <a:r>
              <a:rPr sz="2600" spc="65" dirty="0">
                <a:latin typeface="Times New Roman"/>
                <a:cs typeface="Times New Roman"/>
              </a:rPr>
              <a:t>basic </a:t>
            </a:r>
            <a:r>
              <a:rPr sz="2600" spc="100" dirty="0">
                <a:latin typeface="Times New Roman"/>
                <a:cs typeface="Times New Roman"/>
              </a:rPr>
              <a:t>mechanical </a:t>
            </a:r>
            <a:r>
              <a:rPr sz="2600" spc="105" dirty="0">
                <a:latin typeface="Times New Roman"/>
                <a:cs typeface="Times New Roman"/>
              </a:rPr>
              <a:t>properties </a:t>
            </a:r>
            <a:r>
              <a:rPr sz="2600" spc="15" dirty="0">
                <a:latin typeface="Times New Roman"/>
                <a:cs typeface="Times New Roman"/>
              </a:rPr>
              <a:t>of </a:t>
            </a:r>
            <a:r>
              <a:rPr sz="2600" spc="90" dirty="0">
                <a:latin typeface="Times New Roman"/>
                <a:cs typeface="Times New Roman"/>
              </a:rPr>
              <a:t>a  material.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00" dirty="0">
                <a:latin typeface="Times New Roman"/>
                <a:cs typeface="Times New Roman"/>
              </a:rPr>
              <a:t>The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30" dirty="0">
                <a:latin typeface="Times New Roman"/>
                <a:cs typeface="Times New Roman"/>
              </a:rPr>
              <a:t>main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60" dirty="0">
                <a:latin typeface="Times New Roman"/>
                <a:cs typeface="Times New Roman"/>
              </a:rPr>
              <a:t>focus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20" dirty="0">
                <a:latin typeface="Times New Roman"/>
                <a:cs typeface="Times New Roman"/>
              </a:rPr>
              <a:t>of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110" dirty="0">
                <a:latin typeface="Times New Roman"/>
                <a:cs typeface="Times New Roman"/>
              </a:rPr>
              <a:t>this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80" dirty="0">
                <a:latin typeface="Times New Roman"/>
                <a:cs typeface="Times New Roman"/>
              </a:rPr>
              <a:t>lab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20" dirty="0">
                <a:latin typeface="Times New Roman"/>
                <a:cs typeface="Times New Roman"/>
              </a:rPr>
              <a:t>is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150" dirty="0">
                <a:latin typeface="Times New Roman"/>
                <a:cs typeface="Times New Roman"/>
              </a:rPr>
              <a:t>on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165" dirty="0">
                <a:latin typeface="Times New Roman"/>
                <a:cs typeface="Times New Roman"/>
              </a:rPr>
              <a:t>the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75" dirty="0">
                <a:latin typeface="Times New Roman"/>
                <a:cs typeface="Times New Roman"/>
              </a:rPr>
              <a:t>plastic  </a:t>
            </a:r>
            <a:r>
              <a:rPr sz="2600" spc="105" dirty="0">
                <a:latin typeface="Times New Roman"/>
                <a:cs typeface="Times New Roman"/>
              </a:rPr>
              <a:t>properties </a:t>
            </a:r>
            <a:r>
              <a:rPr sz="2600" spc="20" dirty="0">
                <a:latin typeface="Times New Roman"/>
                <a:cs typeface="Times New Roman"/>
              </a:rPr>
              <a:t>of </a:t>
            </a:r>
            <a:r>
              <a:rPr sz="2600" spc="165" dirty="0">
                <a:latin typeface="Times New Roman"/>
                <a:cs typeface="Times New Roman"/>
              </a:rPr>
              <a:t>the</a:t>
            </a:r>
            <a:r>
              <a:rPr sz="2600" spc="-150" dirty="0">
                <a:latin typeface="Times New Roman"/>
                <a:cs typeface="Times New Roman"/>
              </a:rPr>
              <a:t> </a:t>
            </a:r>
            <a:r>
              <a:rPr sz="2600" spc="90" dirty="0">
                <a:latin typeface="Times New Roman"/>
                <a:cs typeface="Times New Roman"/>
              </a:rPr>
              <a:t>material.</a:t>
            </a:r>
            <a:endParaRPr sz="2600">
              <a:latin typeface="Times New Roman"/>
              <a:cs typeface="Times New Roman"/>
            </a:endParaRPr>
          </a:p>
          <a:p>
            <a:pPr marL="311150" marR="597535" indent="-273050">
              <a:lnSpc>
                <a:spcPct val="100000"/>
              </a:lnSpc>
              <a:spcBef>
                <a:spcPts val="640"/>
              </a:spcBef>
            </a:pPr>
            <a:r>
              <a:rPr sz="3675" spc="120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80" dirty="0">
                <a:latin typeface="Times New Roman"/>
                <a:cs typeface="Times New Roman"/>
              </a:rPr>
              <a:t>The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130" dirty="0">
                <a:latin typeface="Times New Roman"/>
                <a:cs typeface="Times New Roman"/>
              </a:rPr>
              <a:t>test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Times New Roman"/>
                <a:cs typeface="Times New Roman"/>
              </a:rPr>
              <a:t>will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114" dirty="0">
                <a:latin typeface="Times New Roman"/>
                <a:cs typeface="Times New Roman"/>
              </a:rPr>
              <a:t>be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130" dirty="0">
                <a:latin typeface="Times New Roman"/>
                <a:cs typeface="Times New Roman"/>
              </a:rPr>
              <a:t>conducted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105" dirty="0">
                <a:latin typeface="Times New Roman"/>
                <a:cs typeface="Times New Roman"/>
              </a:rPr>
              <a:t>in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100" dirty="0">
                <a:latin typeface="Times New Roman"/>
                <a:cs typeface="Times New Roman"/>
              </a:rPr>
              <a:t>accordance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110" dirty="0">
                <a:latin typeface="Times New Roman"/>
                <a:cs typeface="Times New Roman"/>
              </a:rPr>
              <a:t>with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60" dirty="0">
                <a:latin typeface="Times New Roman"/>
                <a:cs typeface="Times New Roman"/>
              </a:rPr>
              <a:t>the  </a:t>
            </a:r>
            <a:r>
              <a:rPr sz="2600" spc="125" dirty="0">
                <a:latin typeface="Times New Roman"/>
                <a:cs typeface="Times New Roman"/>
              </a:rPr>
              <a:t>standards </a:t>
            </a:r>
            <a:r>
              <a:rPr sz="2600" spc="55" dirty="0">
                <a:latin typeface="Times New Roman"/>
                <a:cs typeface="Times New Roman"/>
              </a:rPr>
              <a:t>specified by </a:t>
            </a:r>
            <a:r>
              <a:rPr sz="2600" spc="165" dirty="0">
                <a:latin typeface="Times New Roman"/>
                <a:cs typeface="Times New Roman"/>
              </a:rPr>
              <a:t>the </a:t>
            </a:r>
            <a:r>
              <a:rPr sz="2600" spc="80" dirty="0">
                <a:latin typeface="Times New Roman"/>
                <a:cs typeface="Times New Roman"/>
              </a:rPr>
              <a:t>American </a:t>
            </a:r>
            <a:r>
              <a:rPr sz="2600" spc="35" dirty="0">
                <a:latin typeface="Times New Roman"/>
                <a:cs typeface="Times New Roman"/>
              </a:rPr>
              <a:t>Society </a:t>
            </a:r>
            <a:r>
              <a:rPr sz="2600" spc="55" dirty="0">
                <a:latin typeface="Times New Roman"/>
                <a:cs typeface="Times New Roman"/>
              </a:rPr>
              <a:t>for  </a:t>
            </a:r>
            <a:r>
              <a:rPr sz="2600" spc="80" dirty="0">
                <a:latin typeface="Times New Roman"/>
                <a:cs typeface="Times New Roman"/>
              </a:rPr>
              <a:t>Testing </a:t>
            </a:r>
            <a:r>
              <a:rPr sz="2600" spc="155" dirty="0">
                <a:latin typeface="Times New Roman"/>
                <a:cs typeface="Times New Roman"/>
              </a:rPr>
              <a:t>and </a:t>
            </a:r>
            <a:r>
              <a:rPr sz="2600" spc="75" dirty="0">
                <a:latin typeface="Times New Roman"/>
                <a:cs typeface="Times New Roman"/>
              </a:rPr>
              <a:t>Materials </a:t>
            </a:r>
            <a:r>
              <a:rPr sz="2600" spc="-30" dirty="0">
                <a:latin typeface="Times New Roman"/>
                <a:cs typeface="Times New Roman"/>
              </a:rPr>
              <a:t>(ASTM;</a:t>
            </a:r>
            <a:r>
              <a:rPr sz="2600" spc="-335" dirty="0">
                <a:latin typeface="Times New Roman"/>
                <a:cs typeface="Times New Roman"/>
              </a:rPr>
              <a:t> </a:t>
            </a:r>
            <a:r>
              <a:rPr sz="2600" spc="70" dirty="0">
                <a:latin typeface="Times New Roman"/>
                <a:cs typeface="Times New Roman"/>
              </a:rPr>
              <a:t>www.astm.org).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746759"/>
            <a:ext cx="325755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95" dirty="0"/>
              <a:t>Terminology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7040" y="1604009"/>
            <a:ext cx="8218805" cy="2804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>
              <a:lnSpc>
                <a:spcPct val="100000"/>
              </a:lnSpc>
              <a:spcBef>
                <a:spcPts val="100"/>
              </a:spcBef>
            </a:pPr>
            <a:r>
              <a:rPr sz="2600" spc="55" dirty="0">
                <a:latin typeface="Times New Roman"/>
                <a:cs typeface="Times New Roman"/>
              </a:rPr>
              <a:t>Ductility:</a:t>
            </a:r>
            <a:endParaRPr sz="2600">
              <a:latin typeface="Times New Roman"/>
              <a:cs typeface="Times New Roman"/>
            </a:endParaRPr>
          </a:p>
          <a:p>
            <a:pPr marL="298450" marR="39370" indent="-273050">
              <a:lnSpc>
                <a:spcPct val="80000"/>
              </a:lnSpc>
              <a:spcBef>
                <a:spcPts val="645"/>
              </a:spcBef>
            </a:pPr>
            <a:r>
              <a:rPr sz="3675" spc="97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65" dirty="0">
                <a:latin typeface="Times New Roman"/>
                <a:cs typeface="Times New Roman"/>
              </a:rPr>
              <a:t>Ductility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114" dirty="0">
                <a:latin typeface="Times New Roman"/>
                <a:cs typeface="Times New Roman"/>
              </a:rPr>
              <a:t>can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14" dirty="0">
                <a:latin typeface="Times New Roman"/>
                <a:cs typeface="Times New Roman"/>
              </a:rPr>
              <a:t>be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95" dirty="0">
                <a:latin typeface="Times New Roman"/>
                <a:cs typeface="Times New Roman"/>
              </a:rPr>
              <a:t>defined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65" dirty="0">
                <a:latin typeface="Times New Roman"/>
                <a:cs typeface="Times New Roman"/>
              </a:rPr>
              <a:t>as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165" dirty="0">
                <a:latin typeface="Times New Roman"/>
                <a:cs typeface="Times New Roman"/>
              </a:rPr>
              <a:t>the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165" dirty="0">
                <a:latin typeface="Times New Roman"/>
                <a:cs typeface="Times New Roman"/>
              </a:rPr>
              <a:t>amount</a:t>
            </a:r>
            <a:r>
              <a:rPr sz="2600" spc="15" dirty="0">
                <a:latin typeface="Times New Roman"/>
                <a:cs typeface="Times New Roman"/>
              </a:rPr>
              <a:t> of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110" dirty="0">
                <a:latin typeface="Times New Roman"/>
                <a:cs typeface="Times New Roman"/>
              </a:rPr>
              <a:t>deformation  or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110" dirty="0">
                <a:latin typeface="Times New Roman"/>
                <a:cs typeface="Times New Roman"/>
              </a:rPr>
              <a:t>strain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70" dirty="0">
                <a:latin typeface="Times New Roman"/>
                <a:cs typeface="Times New Roman"/>
              </a:rPr>
              <a:t>that</a:t>
            </a:r>
            <a:r>
              <a:rPr sz="2600" spc="15" dirty="0">
                <a:latin typeface="Times New Roman"/>
                <a:cs typeface="Times New Roman"/>
              </a:rPr>
              <a:t> </a:t>
            </a:r>
            <a:r>
              <a:rPr sz="2600" spc="160" dirty="0">
                <a:latin typeface="Times New Roman"/>
                <a:cs typeface="Times New Roman"/>
              </a:rPr>
              <a:t>the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100" dirty="0">
                <a:latin typeface="Times New Roman"/>
                <a:cs typeface="Times New Roman"/>
              </a:rPr>
              <a:t>material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114" dirty="0">
                <a:latin typeface="Times New Roman"/>
                <a:cs typeface="Times New Roman"/>
              </a:rPr>
              <a:t>can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25" dirty="0">
                <a:latin typeface="Times New Roman"/>
                <a:cs typeface="Times New Roman"/>
              </a:rPr>
              <a:t>withstand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80" dirty="0">
                <a:latin typeface="Times New Roman"/>
                <a:cs typeface="Times New Roman"/>
              </a:rPr>
              <a:t>before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55" dirty="0">
                <a:latin typeface="Times New Roman"/>
                <a:cs typeface="Times New Roman"/>
              </a:rPr>
              <a:t>failure.  </a:t>
            </a:r>
            <a:r>
              <a:rPr sz="2600" spc="60" dirty="0">
                <a:latin typeface="Times New Roman"/>
                <a:cs typeface="Times New Roman"/>
              </a:rPr>
              <a:t>For </a:t>
            </a:r>
            <a:r>
              <a:rPr sz="2600" spc="120" dirty="0">
                <a:latin typeface="Times New Roman"/>
                <a:cs typeface="Times New Roman"/>
              </a:rPr>
              <a:t>metal </a:t>
            </a:r>
            <a:r>
              <a:rPr sz="2600" spc="85" dirty="0">
                <a:latin typeface="Times New Roman"/>
                <a:cs typeface="Times New Roman"/>
              </a:rPr>
              <a:t>forming </a:t>
            </a:r>
            <a:r>
              <a:rPr sz="2600" spc="70" dirty="0">
                <a:latin typeface="Times New Roman"/>
                <a:cs typeface="Times New Roman"/>
              </a:rPr>
              <a:t>processes, </a:t>
            </a:r>
            <a:r>
              <a:rPr sz="2600" spc="80" dirty="0">
                <a:latin typeface="Times New Roman"/>
                <a:cs typeface="Times New Roman"/>
              </a:rPr>
              <a:t>increasing </a:t>
            </a:r>
            <a:r>
              <a:rPr sz="2600" spc="165" dirty="0">
                <a:latin typeface="Times New Roman"/>
                <a:cs typeface="Times New Roman"/>
              </a:rPr>
              <a:t>the </a:t>
            </a:r>
            <a:r>
              <a:rPr sz="2600" spc="80" dirty="0">
                <a:latin typeface="Times New Roman"/>
                <a:cs typeface="Times New Roman"/>
              </a:rPr>
              <a:t>ductility  increases </a:t>
            </a:r>
            <a:r>
              <a:rPr sz="2600" spc="165" dirty="0">
                <a:latin typeface="Times New Roman"/>
                <a:cs typeface="Times New Roman"/>
              </a:rPr>
              <a:t>the </a:t>
            </a:r>
            <a:r>
              <a:rPr sz="2600" spc="100" dirty="0">
                <a:latin typeface="Times New Roman"/>
                <a:cs typeface="Times New Roman"/>
              </a:rPr>
              <a:t>material </a:t>
            </a:r>
            <a:r>
              <a:rPr sz="2600" spc="70" dirty="0">
                <a:latin typeface="Times New Roman"/>
                <a:cs typeface="Times New Roman"/>
              </a:rPr>
              <a:t>formability</a:t>
            </a:r>
            <a:r>
              <a:rPr sz="2600" spc="-365" dirty="0">
                <a:latin typeface="Times New Roman"/>
                <a:cs typeface="Times New Roman"/>
              </a:rPr>
              <a:t> </a:t>
            </a:r>
            <a:r>
              <a:rPr sz="2600" spc="15" dirty="0"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  <a:p>
            <a:pPr marL="298450" marR="17780" indent="-273050">
              <a:lnSpc>
                <a:spcPct val="80000"/>
              </a:lnSpc>
              <a:spcBef>
                <a:spcPts val="640"/>
              </a:spcBef>
            </a:pPr>
            <a:r>
              <a:rPr sz="3675" spc="120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80" dirty="0">
                <a:latin typeface="Times New Roman"/>
                <a:cs typeface="Times New Roman"/>
              </a:rPr>
              <a:t>In </a:t>
            </a:r>
            <a:r>
              <a:rPr sz="2600" spc="75" dirty="0">
                <a:latin typeface="Times New Roman"/>
                <a:cs typeface="Times New Roman"/>
              </a:rPr>
              <a:t>general, </a:t>
            </a:r>
            <a:r>
              <a:rPr sz="2600" spc="165" dirty="0">
                <a:latin typeface="Times New Roman"/>
                <a:cs typeface="Times New Roman"/>
              </a:rPr>
              <a:t>the </a:t>
            </a:r>
            <a:r>
              <a:rPr sz="2600" spc="80" dirty="0">
                <a:latin typeface="Times New Roman"/>
                <a:cs typeface="Times New Roman"/>
              </a:rPr>
              <a:t>ductility </a:t>
            </a:r>
            <a:r>
              <a:rPr sz="2600" spc="15" dirty="0">
                <a:latin typeface="Times New Roman"/>
                <a:cs typeface="Times New Roman"/>
              </a:rPr>
              <a:t>of </a:t>
            </a:r>
            <a:r>
              <a:rPr sz="2600" spc="165" dirty="0">
                <a:latin typeface="Times New Roman"/>
                <a:cs typeface="Times New Roman"/>
              </a:rPr>
              <a:t>the </a:t>
            </a:r>
            <a:r>
              <a:rPr sz="2600" spc="105" dirty="0">
                <a:latin typeface="Times New Roman"/>
                <a:cs typeface="Times New Roman"/>
              </a:rPr>
              <a:t>specimen </a:t>
            </a:r>
            <a:r>
              <a:rPr sz="2600" spc="20" dirty="0">
                <a:latin typeface="Times New Roman"/>
                <a:cs typeface="Times New Roman"/>
              </a:rPr>
              <a:t>is </a:t>
            </a:r>
            <a:r>
              <a:rPr sz="2600" spc="95" dirty="0">
                <a:latin typeface="Times New Roman"/>
                <a:cs typeface="Times New Roman"/>
              </a:rPr>
              <a:t>defined </a:t>
            </a:r>
            <a:r>
              <a:rPr sz="2600" spc="105" dirty="0">
                <a:latin typeface="Times New Roman"/>
                <a:cs typeface="Times New Roman"/>
              </a:rPr>
              <a:t>in  </a:t>
            </a:r>
            <a:r>
              <a:rPr sz="2600" spc="135" dirty="0">
                <a:latin typeface="Times New Roman"/>
                <a:cs typeface="Times New Roman"/>
              </a:rPr>
              <a:t>terms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5" dirty="0">
                <a:latin typeface="Times New Roman"/>
                <a:cs typeface="Times New Roman"/>
              </a:rPr>
              <a:t>of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165" dirty="0">
                <a:latin typeface="Times New Roman"/>
                <a:cs typeface="Times New Roman"/>
              </a:rPr>
              <a:t>the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100" dirty="0">
                <a:latin typeface="Times New Roman"/>
                <a:cs typeface="Times New Roman"/>
              </a:rPr>
              <a:t>elongation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Times New Roman"/>
                <a:cs typeface="Times New Roman"/>
              </a:rPr>
              <a:t>(EL)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110" dirty="0">
                <a:latin typeface="Times New Roman"/>
                <a:cs typeface="Times New Roman"/>
              </a:rPr>
              <a:t>or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60" dirty="0">
                <a:latin typeface="Times New Roman"/>
                <a:cs typeface="Times New Roman"/>
              </a:rPr>
              <a:t>the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00" dirty="0">
                <a:latin typeface="Times New Roman"/>
                <a:cs typeface="Times New Roman"/>
              </a:rPr>
              <a:t>area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25" dirty="0">
                <a:latin typeface="Times New Roman"/>
                <a:cs typeface="Times New Roman"/>
              </a:rPr>
              <a:t>reduction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Times New Roman"/>
                <a:cs typeface="Times New Roman"/>
              </a:rPr>
              <a:t>(AR)  </a:t>
            </a:r>
            <a:r>
              <a:rPr sz="2600" spc="80" dirty="0">
                <a:latin typeface="Times New Roman"/>
                <a:cs typeface="Times New Roman"/>
              </a:rPr>
              <a:t>before </a:t>
            </a:r>
            <a:r>
              <a:rPr sz="2600" spc="90" dirty="0">
                <a:latin typeface="Times New Roman"/>
                <a:cs typeface="Times New Roman"/>
              </a:rPr>
              <a:t>fracture,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15" dirty="0">
                <a:latin typeface="Times New Roman"/>
                <a:cs typeface="Times New Roman"/>
              </a:rPr>
              <a:t>i.e.: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31029" y="4452620"/>
            <a:ext cx="1958339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17370" y="4418329"/>
            <a:ext cx="1893570" cy="11976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628900" y="6543124"/>
            <a:ext cx="22860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z="1200" dirty="0">
                <a:solidFill>
                  <a:srgbClr val="035B74"/>
                </a:solidFill>
                <a:latin typeface="Times New Roman"/>
                <a:cs typeface="Times New Roman"/>
              </a:rPr>
              <a:pPr marL="38100">
                <a:lnSpc>
                  <a:spcPts val="1410"/>
                </a:lnSpc>
              </a:pPr>
              <a:t>35</a:t>
            </a:fld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95" dirty="0"/>
              <a:t>Terminology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628900" y="6543124"/>
            <a:ext cx="22860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z="1200" dirty="0">
                <a:solidFill>
                  <a:srgbClr val="035B74"/>
                </a:solidFill>
                <a:latin typeface="Times New Roman"/>
                <a:cs typeface="Times New Roman"/>
              </a:rPr>
              <a:pPr marL="38100">
                <a:lnSpc>
                  <a:spcPts val="1410"/>
                </a:lnSpc>
              </a:pPr>
              <a:t>36</a:t>
            </a:fld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2270" y="1056639"/>
            <a:ext cx="8164830" cy="303784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336550" algn="just">
              <a:lnSpc>
                <a:spcPct val="100000"/>
              </a:lnSpc>
              <a:spcBef>
                <a:spcPts val="409"/>
              </a:spcBef>
            </a:pPr>
            <a:r>
              <a:rPr sz="2400" spc="90" dirty="0">
                <a:latin typeface="Times New Roman"/>
                <a:cs typeface="Times New Roman"/>
              </a:rPr>
              <a:t>True </a:t>
            </a:r>
            <a:r>
              <a:rPr sz="2400" spc="55" dirty="0">
                <a:latin typeface="Times New Roman"/>
                <a:cs typeface="Times New Roman"/>
              </a:rPr>
              <a:t>Stress </a:t>
            </a:r>
            <a:r>
              <a:rPr sz="2400" spc="145" dirty="0">
                <a:latin typeface="Times New Roman"/>
                <a:cs typeface="Times New Roman"/>
              </a:rPr>
              <a:t>and</a:t>
            </a:r>
            <a:r>
              <a:rPr sz="2400" spc="-170" dirty="0">
                <a:latin typeface="Times New Roman"/>
                <a:cs typeface="Times New Roman"/>
              </a:rPr>
              <a:t> </a:t>
            </a:r>
            <a:r>
              <a:rPr sz="2400" spc="55" dirty="0">
                <a:latin typeface="Times New Roman"/>
                <a:cs typeface="Times New Roman"/>
              </a:rPr>
              <a:t>Strain:</a:t>
            </a:r>
            <a:endParaRPr sz="2400">
              <a:latin typeface="Times New Roman"/>
              <a:cs typeface="Times New Roman"/>
            </a:endParaRPr>
          </a:p>
          <a:p>
            <a:pPr marL="336550" marR="55880" indent="-273050" algn="just">
              <a:lnSpc>
                <a:spcPct val="90100"/>
              </a:lnSpc>
              <a:spcBef>
                <a:spcPts val="595"/>
              </a:spcBef>
            </a:pPr>
            <a:r>
              <a:rPr sz="3375" spc="112" baseline="7407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400" spc="75" dirty="0">
                <a:latin typeface="Times New Roman"/>
                <a:cs typeface="Times New Roman"/>
              </a:rPr>
              <a:t>The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135" dirty="0">
                <a:latin typeface="Times New Roman"/>
                <a:cs typeface="Times New Roman"/>
              </a:rPr>
              <a:t>true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80" dirty="0">
                <a:latin typeface="Times New Roman"/>
                <a:cs typeface="Times New Roman"/>
              </a:rPr>
              <a:t>stress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60" dirty="0">
                <a:latin typeface="Times New Roman"/>
                <a:cs typeface="Times New Roman"/>
              </a:rPr>
              <a:t>(</a:t>
            </a:r>
            <a:r>
              <a:rPr sz="2400" spc="60" dirty="0">
                <a:latin typeface="Symbol"/>
                <a:cs typeface="Symbol"/>
              </a:rPr>
              <a:t></a:t>
            </a:r>
            <a:r>
              <a:rPr sz="2400" spc="60" dirty="0">
                <a:latin typeface="Times New Roman"/>
                <a:cs typeface="Times New Roman"/>
              </a:rPr>
              <a:t>)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75" dirty="0">
                <a:latin typeface="Times New Roman"/>
                <a:cs typeface="Times New Roman"/>
              </a:rPr>
              <a:t>uses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50" dirty="0">
                <a:latin typeface="Times New Roman"/>
                <a:cs typeface="Times New Roman"/>
              </a:rPr>
              <a:t>the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114" dirty="0">
                <a:latin typeface="Times New Roman"/>
                <a:cs typeface="Times New Roman"/>
              </a:rPr>
              <a:t>instantaneous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100" dirty="0">
                <a:latin typeface="Times New Roman"/>
                <a:cs typeface="Times New Roman"/>
              </a:rPr>
              <a:t>or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90" dirty="0">
                <a:latin typeface="Times New Roman"/>
                <a:cs typeface="Times New Roman"/>
              </a:rPr>
              <a:t>actual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90" dirty="0">
                <a:latin typeface="Times New Roman"/>
                <a:cs typeface="Times New Roman"/>
              </a:rPr>
              <a:t>area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of  </a:t>
            </a:r>
            <a:r>
              <a:rPr sz="2400" spc="145" dirty="0">
                <a:latin typeface="Times New Roman"/>
                <a:cs typeface="Times New Roman"/>
              </a:rPr>
              <a:t>the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100" dirty="0">
                <a:latin typeface="Times New Roman"/>
                <a:cs typeface="Times New Roman"/>
              </a:rPr>
              <a:t>specimen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130" dirty="0">
                <a:latin typeface="Times New Roman"/>
                <a:cs typeface="Times New Roman"/>
              </a:rPr>
              <a:t>at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75" dirty="0">
                <a:latin typeface="Times New Roman"/>
                <a:cs typeface="Times New Roman"/>
              </a:rPr>
              <a:t>any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50" dirty="0">
                <a:latin typeface="Times New Roman"/>
                <a:cs typeface="Times New Roman"/>
              </a:rPr>
              <a:t>given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100" dirty="0">
                <a:latin typeface="Times New Roman"/>
                <a:cs typeface="Times New Roman"/>
              </a:rPr>
              <a:t>point,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60" dirty="0">
                <a:latin typeface="Times New Roman"/>
                <a:cs typeface="Times New Roman"/>
              </a:rPr>
              <a:t>as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105" dirty="0">
                <a:latin typeface="Times New Roman"/>
                <a:cs typeface="Times New Roman"/>
              </a:rPr>
              <a:t>opposed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135" dirty="0">
                <a:latin typeface="Times New Roman"/>
                <a:cs typeface="Times New Roman"/>
              </a:rPr>
              <a:t>to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45" dirty="0">
                <a:latin typeface="Times New Roman"/>
                <a:cs typeface="Times New Roman"/>
              </a:rPr>
              <a:t>the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65" dirty="0">
                <a:latin typeface="Times New Roman"/>
                <a:cs typeface="Times New Roman"/>
              </a:rPr>
              <a:t>original  </a:t>
            </a:r>
            <a:r>
              <a:rPr sz="2400" spc="90" dirty="0">
                <a:latin typeface="Times New Roman"/>
                <a:cs typeface="Times New Roman"/>
              </a:rPr>
              <a:t>area </a:t>
            </a:r>
            <a:r>
              <a:rPr sz="2400" spc="110" dirty="0">
                <a:latin typeface="Times New Roman"/>
                <a:cs typeface="Times New Roman"/>
              </a:rPr>
              <a:t>used </a:t>
            </a:r>
            <a:r>
              <a:rPr sz="2400" spc="105" dirty="0">
                <a:latin typeface="Times New Roman"/>
                <a:cs typeface="Times New Roman"/>
              </a:rPr>
              <a:t>in </a:t>
            </a:r>
            <a:r>
              <a:rPr sz="2400" spc="145" dirty="0">
                <a:latin typeface="Times New Roman"/>
                <a:cs typeface="Times New Roman"/>
              </a:rPr>
              <a:t>the</a:t>
            </a:r>
            <a:r>
              <a:rPr sz="2400" spc="-415" dirty="0">
                <a:latin typeface="Times New Roman"/>
                <a:cs typeface="Times New Roman"/>
              </a:rPr>
              <a:t> </a:t>
            </a:r>
            <a:r>
              <a:rPr sz="2400" spc="90" dirty="0">
                <a:latin typeface="Times New Roman"/>
                <a:cs typeface="Times New Roman"/>
              </a:rPr>
              <a:t>engineering </a:t>
            </a:r>
            <a:r>
              <a:rPr sz="2400" spc="45" dirty="0">
                <a:latin typeface="Times New Roman"/>
                <a:cs typeface="Times New Roman"/>
              </a:rPr>
              <a:t>values.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336550" marR="1258570" indent="-273050">
              <a:lnSpc>
                <a:spcPts val="2590"/>
              </a:lnSpc>
              <a:spcBef>
                <a:spcPts val="1485"/>
              </a:spcBef>
            </a:pPr>
            <a:r>
              <a:rPr sz="3375" spc="112" baseline="7407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400" spc="75" dirty="0">
                <a:latin typeface="Times New Roman"/>
                <a:cs typeface="Times New Roman"/>
              </a:rPr>
              <a:t>The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135" dirty="0">
                <a:latin typeface="Times New Roman"/>
                <a:cs typeface="Times New Roman"/>
              </a:rPr>
              <a:t>true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00" dirty="0">
                <a:latin typeface="Times New Roman"/>
                <a:cs typeface="Times New Roman"/>
              </a:rPr>
              <a:t>strain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80" dirty="0">
                <a:latin typeface="Times New Roman"/>
                <a:cs typeface="Times New Roman"/>
              </a:rPr>
              <a:t>(ε)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20" dirty="0">
                <a:latin typeface="Times New Roman"/>
                <a:cs typeface="Times New Roman"/>
              </a:rPr>
              <a:t>is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85" dirty="0">
                <a:latin typeface="Times New Roman"/>
                <a:cs typeface="Times New Roman"/>
              </a:rPr>
              <a:t>defined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55" dirty="0">
                <a:latin typeface="Times New Roman"/>
                <a:cs typeface="Times New Roman"/>
              </a:rPr>
              <a:t>as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150" dirty="0">
                <a:latin typeface="Times New Roman"/>
                <a:cs typeface="Times New Roman"/>
              </a:rPr>
              <a:t>the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14" dirty="0">
                <a:latin typeface="Times New Roman"/>
                <a:cs typeface="Times New Roman"/>
              </a:rPr>
              <a:t>instantaneous  </a:t>
            </a:r>
            <a:r>
              <a:rPr sz="2400" spc="95" dirty="0">
                <a:latin typeface="Times New Roman"/>
                <a:cs typeface="Times New Roman"/>
              </a:rPr>
              <a:t>elongation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110" dirty="0">
                <a:latin typeface="Times New Roman"/>
                <a:cs typeface="Times New Roman"/>
              </a:rPr>
              <a:t>per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135" dirty="0">
                <a:latin typeface="Times New Roman"/>
                <a:cs typeface="Times New Roman"/>
              </a:rPr>
              <a:t>unit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110" dirty="0">
                <a:latin typeface="Times New Roman"/>
                <a:cs typeface="Times New Roman"/>
              </a:rPr>
              <a:t>length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of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45" dirty="0">
                <a:latin typeface="Times New Roman"/>
                <a:cs typeface="Times New Roman"/>
              </a:rPr>
              <a:t>the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85" dirty="0">
                <a:latin typeface="Times New Roman"/>
                <a:cs typeface="Times New Roman"/>
              </a:rPr>
              <a:t>specimen.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7669" y="5323840"/>
            <a:ext cx="8258175" cy="72009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11150" marR="30480" indent="-273050">
              <a:lnSpc>
                <a:spcPts val="2590"/>
              </a:lnSpc>
              <a:spcBef>
                <a:spcPts val="425"/>
              </a:spcBef>
            </a:pPr>
            <a:r>
              <a:rPr sz="3375" spc="112" baseline="7407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400" spc="75" dirty="0">
                <a:latin typeface="Times New Roman"/>
                <a:cs typeface="Times New Roman"/>
              </a:rPr>
              <a:t>The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95" dirty="0">
                <a:latin typeface="Times New Roman"/>
                <a:cs typeface="Times New Roman"/>
              </a:rPr>
              <a:t>relationship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10" dirty="0">
                <a:latin typeface="Times New Roman"/>
                <a:cs typeface="Times New Roman"/>
              </a:rPr>
              <a:t>between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150" dirty="0">
                <a:latin typeface="Times New Roman"/>
                <a:cs typeface="Times New Roman"/>
              </a:rPr>
              <a:t>the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135" dirty="0">
                <a:latin typeface="Times New Roman"/>
                <a:cs typeface="Times New Roman"/>
              </a:rPr>
              <a:t>true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145" dirty="0">
                <a:latin typeface="Times New Roman"/>
                <a:cs typeface="Times New Roman"/>
              </a:rPr>
              <a:t>and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90" dirty="0">
                <a:latin typeface="Times New Roman"/>
                <a:cs typeface="Times New Roman"/>
              </a:rPr>
              <a:t>engineering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50" dirty="0">
                <a:latin typeface="Times New Roman"/>
                <a:cs typeface="Times New Roman"/>
              </a:rPr>
              <a:t>values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20" dirty="0">
                <a:latin typeface="Times New Roman"/>
                <a:cs typeface="Times New Roman"/>
              </a:rPr>
              <a:t>is  </a:t>
            </a:r>
            <a:r>
              <a:rPr sz="2400" spc="50" dirty="0">
                <a:latin typeface="Times New Roman"/>
                <a:cs typeface="Times New Roman"/>
              </a:rPr>
              <a:t>given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by: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2700" y="368300"/>
            <a:ext cx="325755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95" dirty="0"/>
              <a:t>Terminology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8990" y="1967229"/>
            <a:ext cx="326390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100" dirty="0">
                <a:latin typeface="Times New Roman"/>
                <a:cs typeface="Times New Roman"/>
              </a:rPr>
              <a:t>True </a:t>
            </a:r>
            <a:r>
              <a:rPr sz="2600" spc="60" dirty="0">
                <a:latin typeface="Times New Roman"/>
                <a:cs typeface="Times New Roman"/>
              </a:rPr>
              <a:t>Stress </a:t>
            </a:r>
            <a:r>
              <a:rPr sz="2600" spc="155" dirty="0">
                <a:latin typeface="Times New Roman"/>
                <a:cs typeface="Times New Roman"/>
              </a:rPr>
              <a:t>and</a:t>
            </a:r>
            <a:r>
              <a:rPr sz="2600" spc="-204" dirty="0">
                <a:latin typeface="Times New Roman"/>
                <a:cs typeface="Times New Roman"/>
              </a:rPr>
              <a:t> </a:t>
            </a:r>
            <a:r>
              <a:rPr sz="2600" spc="60" dirty="0">
                <a:latin typeface="Times New Roman"/>
                <a:cs typeface="Times New Roman"/>
              </a:rPr>
              <a:t>Strain: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5273040"/>
            <a:ext cx="780605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marR="5080" indent="-273050" algn="just">
              <a:lnSpc>
                <a:spcPct val="100000"/>
              </a:lnSpc>
              <a:spcBef>
                <a:spcPts val="100"/>
              </a:spcBef>
            </a:pPr>
            <a:r>
              <a:rPr sz="2400" spc="70" dirty="0">
                <a:latin typeface="Times New Roman"/>
                <a:cs typeface="Times New Roman"/>
              </a:rPr>
              <a:t>Note: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55" dirty="0">
                <a:latin typeface="Times New Roman"/>
                <a:cs typeface="Times New Roman"/>
              </a:rPr>
              <a:t>For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85" dirty="0">
                <a:latin typeface="Times New Roman"/>
                <a:cs typeface="Times New Roman"/>
              </a:rPr>
              <a:t>a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50" dirty="0">
                <a:latin typeface="Times New Roman"/>
                <a:cs typeface="Times New Roman"/>
              </a:rPr>
              <a:t>given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55" dirty="0">
                <a:latin typeface="Times New Roman"/>
                <a:cs typeface="Times New Roman"/>
              </a:rPr>
              <a:t>value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20" dirty="0">
                <a:latin typeface="Times New Roman"/>
                <a:cs typeface="Times New Roman"/>
              </a:rPr>
              <a:t>of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150" dirty="0">
                <a:latin typeface="Times New Roman"/>
                <a:cs typeface="Times New Roman"/>
              </a:rPr>
              <a:t>the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85" dirty="0">
                <a:latin typeface="Times New Roman"/>
                <a:cs typeface="Times New Roman"/>
              </a:rPr>
              <a:t>load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140" dirty="0">
                <a:latin typeface="Times New Roman"/>
                <a:cs typeface="Times New Roman"/>
              </a:rPr>
              <a:t>and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85" dirty="0">
                <a:latin typeface="Times New Roman"/>
                <a:cs typeface="Times New Roman"/>
              </a:rPr>
              <a:t>elongation,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145" dirty="0">
                <a:latin typeface="Times New Roman"/>
                <a:cs typeface="Times New Roman"/>
              </a:rPr>
              <a:t>the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135" dirty="0">
                <a:latin typeface="Times New Roman"/>
                <a:cs typeface="Times New Roman"/>
              </a:rPr>
              <a:t>true  </a:t>
            </a:r>
            <a:r>
              <a:rPr sz="2400" spc="80" dirty="0">
                <a:latin typeface="Times New Roman"/>
                <a:cs typeface="Times New Roman"/>
              </a:rPr>
              <a:t>stress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25" dirty="0">
                <a:latin typeface="Times New Roman"/>
                <a:cs typeface="Times New Roman"/>
              </a:rPr>
              <a:t>is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100" dirty="0">
                <a:latin typeface="Times New Roman"/>
                <a:cs typeface="Times New Roman"/>
              </a:rPr>
              <a:t>higher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60" dirty="0">
                <a:latin typeface="Times New Roman"/>
                <a:cs typeface="Times New Roman"/>
              </a:rPr>
              <a:t>than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150" dirty="0">
                <a:latin typeface="Times New Roman"/>
                <a:cs typeface="Times New Roman"/>
              </a:rPr>
              <a:t>the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35" dirty="0">
                <a:latin typeface="Times New Roman"/>
                <a:cs typeface="Times New Roman"/>
              </a:rPr>
              <a:t>Eng.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50" dirty="0">
                <a:latin typeface="Times New Roman"/>
                <a:cs typeface="Times New Roman"/>
              </a:rPr>
              <a:t>Stress,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60" dirty="0">
                <a:latin typeface="Times New Roman"/>
                <a:cs typeface="Times New Roman"/>
              </a:rPr>
              <a:t>while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50" dirty="0">
                <a:latin typeface="Times New Roman"/>
                <a:cs typeface="Times New Roman"/>
              </a:rPr>
              <a:t>the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135" dirty="0">
                <a:latin typeface="Times New Roman"/>
                <a:cs typeface="Times New Roman"/>
              </a:rPr>
              <a:t>true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105" dirty="0">
                <a:latin typeface="Times New Roman"/>
                <a:cs typeface="Times New Roman"/>
              </a:rPr>
              <a:t>strain  </a:t>
            </a:r>
            <a:r>
              <a:rPr sz="2400" spc="20" dirty="0">
                <a:latin typeface="Times New Roman"/>
                <a:cs typeface="Times New Roman"/>
              </a:rPr>
              <a:t>is </a:t>
            </a:r>
            <a:r>
              <a:rPr sz="2400" spc="75" dirty="0">
                <a:latin typeface="Times New Roman"/>
                <a:cs typeface="Times New Roman"/>
              </a:rPr>
              <a:t>smaller </a:t>
            </a:r>
            <a:r>
              <a:rPr sz="2400" spc="160" dirty="0">
                <a:latin typeface="Times New Roman"/>
                <a:cs typeface="Times New Roman"/>
              </a:rPr>
              <a:t>than </a:t>
            </a:r>
            <a:r>
              <a:rPr sz="2400" spc="150" dirty="0">
                <a:latin typeface="Times New Roman"/>
                <a:cs typeface="Times New Roman"/>
              </a:rPr>
              <a:t>the </a:t>
            </a:r>
            <a:r>
              <a:rPr sz="2400" spc="35" dirty="0">
                <a:latin typeface="Times New Roman"/>
                <a:cs typeface="Times New Roman"/>
              </a:rPr>
              <a:t>Eng.</a:t>
            </a:r>
            <a:r>
              <a:rPr sz="2400" spc="-415" dirty="0">
                <a:latin typeface="Times New Roman"/>
                <a:cs typeface="Times New Roman"/>
              </a:rPr>
              <a:t> </a:t>
            </a:r>
            <a:r>
              <a:rPr sz="2400" spc="65" dirty="0">
                <a:latin typeface="Times New Roman"/>
                <a:cs typeface="Times New Roman"/>
              </a:rPr>
              <a:t>Strain.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154170" y="1437639"/>
            <a:ext cx="4452620" cy="3677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628900" y="6543124"/>
            <a:ext cx="22860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z="1200" dirty="0">
                <a:solidFill>
                  <a:srgbClr val="035B74"/>
                </a:solidFill>
                <a:latin typeface="Times New Roman"/>
                <a:cs typeface="Times New Roman"/>
              </a:rPr>
              <a:pPr marL="38100">
                <a:lnSpc>
                  <a:spcPts val="1410"/>
                </a:lnSpc>
              </a:pPr>
              <a:t>37</a:t>
            </a:fld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95" dirty="0"/>
              <a:t>Terminology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28900" y="6543124"/>
            <a:ext cx="22860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z="1200" dirty="0">
                <a:solidFill>
                  <a:srgbClr val="035B74"/>
                </a:solidFill>
                <a:latin typeface="Times New Roman"/>
                <a:cs typeface="Times New Roman"/>
              </a:rPr>
              <a:pPr marL="38100">
                <a:lnSpc>
                  <a:spcPts val="1410"/>
                </a:lnSpc>
              </a:pPr>
              <a:t>38</a:t>
            </a:fld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323850">
              <a:lnSpc>
                <a:spcPct val="100000"/>
              </a:lnSpc>
              <a:spcBef>
                <a:spcPts val="750"/>
              </a:spcBef>
            </a:pPr>
            <a:r>
              <a:rPr spc="85" dirty="0"/>
              <a:t>Strain</a:t>
            </a:r>
            <a:r>
              <a:rPr spc="-10" dirty="0"/>
              <a:t> </a:t>
            </a:r>
            <a:r>
              <a:rPr spc="100" dirty="0"/>
              <a:t>Hardening:</a:t>
            </a:r>
          </a:p>
          <a:p>
            <a:pPr marL="323850" marR="43180" indent="-273050">
              <a:lnSpc>
                <a:spcPct val="100000"/>
              </a:lnSpc>
              <a:spcBef>
                <a:spcPts val="650"/>
              </a:spcBef>
            </a:pPr>
            <a:r>
              <a:rPr sz="3675" spc="120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80" dirty="0"/>
              <a:t>In </a:t>
            </a:r>
            <a:r>
              <a:rPr sz="2600" spc="160" dirty="0"/>
              <a:t>the </a:t>
            </a:r>
            <a:r>
              <a:rPr sz="2600" spc="75" dirty="0"/>
              <a:t>plastic </a:t>
            </a:r>
            <a:r>
              <a:rPr sz="2600" spc="80" dirty="0"/>
              <a:t>region, </a:t>
            </a:r>
            <a:r>
              <a:rPr sz="2600" spc="165" dirty="0"/>
              <a:t>the </a:t>
            </a:r>
            <a:r>
              <a:rPr sz="2600" spc="145" dirty="0"/>
              <a:t>true </a:t>
            </a:r>
            <a:r>
              <a:rPr sz="2600" spc="85" dirty="0"/>
              <a:t>stress </a:t>
            </a:r>
            <a:r>
              <a:rPr sz="2600" spc="80" dirty="0"/>
              <a:t>increases  </a:t>
            </a:r>
            <a:r>
              <a:rPr sz="2600" spc="90" dirty="0"/>
              <a:t>continuously.</a:t>
            </a:r>
            <a:r>
              <a:rPr sz="2600" spc="5" dirty="0"/>
              <a:t> </a:t>
            </a:r>
            <a:r>
              <a:rPr sz="2600" spc="60" dirty="0"/>
              <a:t>This</a:t>
            </a:r>
            <a:r>
              <a:rPr sz="2600" dirty="0"/>
              <a:t> </a:t>
            </a:r>
            <a:r>
              <a:rPr sz="2600" spc="75" dirty="0"/>
              <a:t>implies</a:t>
            </a:r>
            <a:r>
              <a:rPr sz="2600" spc="15" dirty="0"/>
              <a:t> </a:t>
            </a:r>
            <a:r>
              <a:rPr sz="2600" spc="170" dirty="0"/>
              <a:t>that</a:t>
            </a:r>
            <a:r>
              <a:rPr sz="2600" spc="15" dirty="0"/>
              <a:t> </a:t>
            </a:r>
            <a:r>
              <a:rPr sz="2600" spc="160" dirty="0"/>
              <a:t>the</a:t>
            </a:r>
            <a:r>
              <a:rPr sz="2600" spc="5" dirty="0"/>
              <a:t> </a:t>
            </a:r>
            <a:r>
              <a:rPr sz="2600" spc="120" dirty="0"/>
              <a:t>metal</a:t>
            </a:r>
            <a:r>
              <a:rPr sz="2600" spc="5" dirty="0"/>
              <a:t> </a:t>
            </a:r>
            <a:r>
              <a:rPr sz="2600" spc="20" dirty="0"/>
              <a:t>is</a:t>
            </a:r>
            <a:r>
              <a:rPr sz="2600" spc="10" dirty="0"/>
              <a:t> </a:t>
            </a:r>
            <a:r>
              <a:rPr sz="2600" spc="100" dirty="0"/>
              <a:t>becoming  </a:t>
            </a:r>
            <a:r>
              <a:rPr sz="2600" spc="110" dirty="0"/>
              <a:t>stronger </a:t>
            </a:r>
            <a:r>
              <a:rPr sz="2600" spc="65" dirty="0"/>
              <a:t>as </a:t>
            </a:r>
            <a:r>
              <a:rPr sz="2600" spc="160" dirty="0"/>
              <a:t>the </a:t>
            </a:r>
            <a:r>
              <a:rPr sz="2600" spc="110" dirty="0"/>
              <a:t>strain </a:t>
            </a:r>
            <a:r>
              <a:rPr sz="2600" spc="75" dirty="0"/>
              <a:t>increases. </a:t>
            </a:r>
            <a:r>
              <a:rPr sz="2600" spc="100" dirty="0"/>
              <a:t>Hence, </a:t>
            </a:r>
            <a:r>
              <a:rPr sz="2600" spc="165" dirty="0"/>
              <a:t>the </a:t>
            </a:r>
            <a:r>
              <a:rPr sz="2600" spc="155" dirty="0"/>
              <a:t>name  </a:t>
            </a:r>
            <a:r>
              <a:rPr sz="2600" spc="40" dirty="0"/>
              <a:t>“Strain</a:t>
            </a:r>
            <a:r>
              <a:rPr sz="2600" spc="-10" dirty="0"/>
              <a:t> </a:t>
            </a:r>
            <a:r>
              <a:rPr sz="2600" spc="80" dirty="0"/>
              <a:t>Hardening”.</a:t>
            </a:r>
            <a:endParaRPr sz="2600">
              <a:latin typeface="UnDotum"/>
              <a:cs typeface="UnDotum"/>
            </a:endParaRPr>
          </a:p>
          <a:p>
            <a:pPr marL="50800">
              <a:lnSpc>
                <a:spcPct val="100000"/>
              </a:lnSpc>
              <a:spcBef>
                <a:spcPts val="640"/>
              </a:spcBef>
            </a:pPr>
            <a:r>
              <a:rPr sz="3675" spc="120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80" dirty="0"/>
              <a:t>The</a:t>
            </a:r>
            <a:r>
              <a:rPr sz="2600" spc="-10" dirty="0"/>
              <a:t> </a:t>
            </a:r>
            <a:r>
              <a:rPr sz="2600" spc="100" dirty="0"/>
              <a:t>relationship</a:t>
            </a:r>
            <a:r>
              <a:rPr sz="2600" dirty="0"/>
              <a:t> </a:t>
            </a:r>
            <a:r>
              <a:rPr sz="2600" spc="120" dirty="0"/>
              <a:t>between</a:t>
            </a:r>
            <a:r>
              <a:rPr sz="2600" dirty="0"/>
              <a:t> </a:t>
            </a:r>
            <a:r>
              <a:rPr sz="2600" spc="145" dirty="0"/>
              <a:t>true</a:t>
            </a:r>
            <a:r>
              <a:rPr sz="2600" spc="-5" dirty="0"/>
              <a:t> </a:t>
            </a:r>
            <a:r>
              <a:rPr sz="2600" spc="85" dirty="0"/>
              <a:t>stress</a:t>
            </a:r>
            <a:r>
              <a:rPr sz="2600" spc="-5" dirty="0"/>
              <a:t> </a:t>
            </a:r>
            <a:r>
              <a:rPr sz="2600" spc="160" dirty="0"/>
              <a:t>and</a:t>
            </a:r>
            <a:r>
              <a:rPr sz="2600" spc="-5" dirty="0"/>
              <a:t> </a:t>
            </a:r>
            <a:r>
              <a:rPr sz="2600" spc="145" dirty="0"/>
              <a:t>true</a:t>
            </a:r>
            <a:r>
              <a:rPr sz="2600" spc="-5" dirty="0"/>
              <a:t> </a:t>
            </a:r>
            <a:r>
              <a:rPr sz="2600" spc="110" dirty="0"/>
              <a:t>strain</a:t>
            </a:r>
            <a:endParaRPr sz="2600">
              <a:latin typeface="UnDotum"/>
              <a:cs typeface="UnDotum"/>
            </a:endParaRPr>
          </a:p>
          <a:p>
            <a:pPr marL="323850" marR="329565">
              <a:lnSpc>
                <a:spcPct val="100000"/>
              </a:lnSpc>
            </a:pPr>
            <a:r>
              <a:rPr spc="30" dirty="0"/>
              <a:t>i.e.</a:t>
            </a:r>
            <a:r>
              <a:rPr dirty="0"/>
              <a:t> </a:t>
            </a:r>
            <a:r>
              <a:rPr spc="165" dirty="0"/>
              <a:t>the</a:t>
            </a:r>
            <a:r>
              <a:rPr spc="-10" dirty="0"/>
              <a:t> </a:t>
            </a:r>
            <a:r>
              <a:rPr spc="15" dirty="0"/>
              <a:t>flow</a:t>
            </a:r>
            <a:r>
              <a:rPr spc="5" dirty="0"/>
              <a:t> </a:t>
            </a:r>
            <a:r>
              <a:rPr spc="75" dirty="0"/>
              <a:t>curve</a:t>
            </a:r>
            <a:r>
              <a:rPr dirty="0"/>
              <a:t> </a:t>
            </a:r>
            <a:r>
              <a:rPr spc="114" dirty="0"/>
              <a:t>can</a:t>
            </a:r>
            <a:r>
              <a:rPr dirty="0"/>
              <a:t> </a:t>
            </a:r>
            <a:r>
              <a:rPr spc="114" dirty="0"/>
              <a:t>be</a:t>
            </a:r>
            <a:r>
              <a:rPr dirty="0"/>
              <a:t> </a:t>
            </a:r>
            <a:r>
              <a:rPr spc="80" dirty="0"/>
              <a:t>expressed</a:t>
            </a:r>
            <a:r>
              <a:rPr spc="-10" dirty="0"/>
              <a:t> </a:t>
            </a:r>
            <a:r>
              <a:rPr spc="90" dirty="0"/>
              <a:t>using</a:t>
            </a:r>
            <a:r>
              <a:rPr spc="-5" dirty="0"/>
              <a:t> </a:t>
            </a:r>
            <a:r>
              <a:rPr spc="160" dirty="0"/>
              <a:t>the</a:t>
            </a:r>
            <a:r>
              <a:rPr dirty="0"/>
              <a:t> </a:t>
            </a:r>
            <a:r>
              <a:rPr spc="95" dirty="0"/>
              <a:t>power  </a:t>
            </a:r>
            <a:r>
              <a:rPr spc="15" dirty="0"/>
              <a:t>law:</a:t>
            </a: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800"/>
          </a:p>
          <a:p>
            <a:pPr marL="323850" marR="465455">
              <a:lnSpc>
                <a:spcPct val="100000"/>
              </a:lnSpc>
            </a:pPr>
            <a:r>
              <a:rPr spc="105" dirty="0"/>
              <a:t>where</a:t>
            </a:r>
            <a:r>
              <a:rPr dirty="0"/>
              <a:t> </a:t>
            </a:r>
            <a:r>
              <a:rPr spc="-165" dirty="0"/>
              <a:t>K</a:t>
            </a:r>
            <a:r>
              <a:rPr dirty="0"/>
              <a:t> </a:t>
            </a:r>
            <a:r>
              <a:rPr spc="20" dirty="0"/>
              <a:t>is</a:t>
            </a:r>
            <a:r>
              <a:rPr spc="5" dirty="0"/>
              <a:t> </a:t>
            </a:r>
            <a:r>
              <a:rPr spc="65" dirty="0"/>
              <a:t>called</a:t>
            </a:r>
            <a:r>
              <a:rPr spc="-5" dirty="0"/>
              <a:t> </a:t>
            </a:r>
            <a:r>
              <a:rPr spc="165" dirty="0"/>
              <a:t>the</a:t>
            </a:r>
            <a:r>
              <a:rPr spc="-10" dirty="0"/>
              <a:t> </a:t>
            </a:r>
            <a:r>
              <a:rPr spc="135" dirty="0"/>
              <a:t>strength</a:t>
            </a:r>
            <a:r>
              <a:rPr spc="5" dirty="0"/>
              <a:t> </a:t>
            </a:r>
            <a:r>
              <a:rPr spc="55" dirty="0"/>
              <a:t>coefficient</a:t>
            </a:r>
            <a:r>
              <a:rPr spc="-5" dirty="0"/>
              <a:t> </a:t>
            </a:r>
            <a:r>
              <a:rPr spc="155" dirty="0"/>
              <a:t>and</a:t>
            </a:r>
            <a:r>
              <a:rPr spc="5" dirty="0"/>
              <a:t> </a:t>
            </a:r>
            <a:r>
              <a:rPr spc="210" dirty="0"/>
              <a:t>n</a:t>
            </a:r>
            <a:r>
              <a:rPr spc="-5" dirty="0"/>
              <a:t> </a:t>
            </a:r>
            <a:r>
              <a:rPr spc="160" dirty="0"/>
              <a:t>the  </a:t>
            </a:r>
            <a:r>
              <a:rPr spc="110" dirty="0"/>
              <a:t>strain </a:t>
            </a:r>
            <a:r>
              <a:rPr spc="125" dirty="0"/>
              <a:t>hardening</a:t>
            </a:r>
            <a:r>
              <a:rPr spc="-130" dirty="0"/>
              <a:t> </a:t>
            </a:r>
            <a:r>
              <a:rPr spc="110" dirty="0"/>
              <a:t>exponent.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pPr marL="38100">
                <a:lnSpc>
                  <a:spcPts val="1410"/>
                </a:lnSpc>
              </a:pPr>
              <a:t>4</a:t>
            </a:fld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8929" y="0"/>
            <a:ext cx="8089900" cy="11518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7469" y="1794509"/>
            <a:ext cx="6358255" cy="4413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99900"/>
              </a:lnSpc>
              <a:spcBef>
                <a:spcPts val="100"/>
              </a:spcBef>
              <a:buSzPct val="96875"/>
              <a:buChar char="•"/>
              <a:tabLst>
                <a:tab pos="156210" algn="l"/>
              </a:tabLst>
            </a:pPr>
            <a:r>
              <a:rPr sz="3200" spc="-5" dirty="0">
                <a:latin typeface="Times New Roman"/>
                <a:cs typeface="Times New Roman"/>
              </a:rPr>
              <a:t>Stress-strain diagrams </a:t>
            </a:r>
            <a:r>
              <a:rPr sz="3200" dirty="0">
                <a:latin typeface="Times New Roman"/>
                <a:cs typeface="Times New Roman"/>
              </a:rPr>
              <a:t>are </a:t>
            </a:r>
            <a:r>
              <a:rPr sz="3200" spc="-5" dirty="0">
                <a:latin typeface="Times New Roman"/>
                <a:cs typeface="Times New Roman"/>
              </a:rPr>
              <a:t>generated  experimentally through the  performance </a:t>
            </a:r>
            <a:r>
              <a:rPr sz="3200" dirty="0">
                <a:latin typeface="Times New Roman"/>
                <a:cs typeface="Times New Roman"/>
              </a:rPr>
              <a:t>of </a:t>
            </a:r>
            <a:r>
              <a:rPr sz="3200" spc="-5" dirty="0">
                <a:latin typeface="Times New Roman"/>
                <a:cs typeface="Times New Roman"/>
              </a:rPr>
              <a:t>controlled </a:t>
            </a:r>
            <a:r>
              <a:rPr sz="3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tensile tests </a:t>
            </a:r>
            <a:r>
              <a:rPr sz="3200" b="1" spc="-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using fabricated test</a:t>
            </a:r>
            <a:r>
              <a:rPr sz="3200" spc="2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specimens.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Times New Roman"/>
              <a:buChar char="•"/>
            </a:pPr>
            <a:endParaRPr sz="3300">
              <a:latin typeface="Times New Roman"/>
              <a:cs typeface="Times New Roman"/>
            </a:endParaRPr>
          </a:p>
          <a:p>
            <a:pPr marL="12700" marR="173355">
              <a:lnSpc>
                <a:spcPct val="100000"/>
              </a:lnSpc>
              <a:spcBef>
                <a:spcPts val="5"/>
              </a:spcBef>
              <a:buSzPct val="96875"/>
              <a:buChar char="•"/>
              <a:tabLst>
                <a:tab pos="156210" algn="l"/>
              </a:tabLst>
            </a:pPr>
            <a:r>
              <a:rPr sz="3200" dirty="0">
                <a:latin typeface="Times New Roman"/>
                <a:cs typeface="Times New Roman"/>
              </a:rPr>
              <a:t>The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applied </a:t>
            </a:r>
            <a:r>
              <a:rPr sz="3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load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and displacement </a:t>
            </a:r>
            <a:r>
              <a:rPr sz="3200" b="1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are monitored </a:t>
            </a:r>
            <a:r>
              <a:rPr sz="3200" dirty="0">
                <a:latin typeface="Times New Roman"/>
                <a:cs typeface="Times New Roman"/>
              </a:rPr>
              <a:t>during </a:t>
            </a:r>
            <a:r>
              <a:rPr sz="3200" spc="-5" dirty="0">
                <a:latin typeface="Times New Roman"/>
                <a:cs typeface="Times New Roman"/>
              </a:rPr>
              <a:t>the test, </a:t>
            </a:r>
            <a:r>
              <a:rPr sz="3200" dirty="0">
                <a:latin typeface="Times New Roman"/>
                <a:cs typeface="Times New Roman"/>
              </a:rPr>
              <a:t>and are  used 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to calculate stress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and </a:t>
            </a:r>
            <a:r>
              <a:rPr sz="3200" spc="5" dirty="0">
                <a:solidFill>
                  <a:srgbClr val="FF0000"/>
                </a:solidFill>
                <a:latin typeface="Times New Roman"/>
                <a:cs typeface="Times New Roman"/>
              </a:rPr>
              <a:t>strain</a:t>
            </a:r>
            <a:r>
              <a:rPr sz="3200" spc="5" dirty="0">
                <a:latin typeface="Times New Roman"/>
                <a:cs typeface="Times New Roman"/>
              </a:rPr>
              <a:t>,  </a:t>
            </a:r>
            <a:r>
              <a:rPr sz="3200" dirty="0">
                <a:latin typeface="Times New Roman"/>
                <a:cs typeface="Times New Roman"/>
              </a:rPr>
              <a:t>respectively</a:t>
            </a:r>
            <a:r>
              <a:rPr sz="24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43979" y="1107439"/>
            <a:ext cx="2684779" cy="5619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pPr marL="38100">
                <a:lnSpc>
                  <a:spcPts val="1410"/>
                </a:lnSpc>
              </a:pPr>
              <a:t>5</a:t>
            </a:fld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96060" y="5862320"/>
            <a:ext cx="64420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>
                <a:solidFill>
                  <a:srgbClr val="000000"/>
                </a:solidFill>
                <a:latin typeface="Times New Roman"/>
                <a:cs typeface="Times New Roman"/>
              </a:rPr>
              <a:t>Fig: Universal Testing</a:t>
            </a:r>
            <a:r>
              <a:rPr sz="400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000" spc="-5" dirty="0">
                <a:solidFill>
                  <a:srgbClr val="000000"/>
                </a:solidFill>
                <a:latin typeface="Times New Roman"/>
                <a:cs typeface="Times New Roman"/>
              </a:rPr>
              <a:t>machine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pPr marL="38100">
                <a:lnSpc>
                  <a:spcPts val="1410"/>
                </a:lnSpc>
              </a:pPr>
              <a:t>6</a:t>
            </a:fld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9220" y="246379"/>
            <a:ext cx="8662670" cy="4855210"/>
            <a:chOff x="109220" y="246379"/>
            <a:chExt cx="8662670" cy="4855210"/>
          </a:xfrm>
        </p:grpSpPr>
        <p:sp>
          <p:nvSpPr>
            <p:cNvPr id="3" name="object 3"/>
            <p:cNvSpPr/>
            <p:nvPr/>
          </p:nvSpPr>
          <p:spPr>
            <a:xfrm>
              <a:off x="109220" y="4230370"/>
              <a:ext cx="8662670" cy="8712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04900" y="246379"/>
              <a:ext cx="6469380" cy="435229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pPr marL="38100">
                <a:lnSpc>
                  <a:spcPts val="1410"/>
                </a:lnSpc>
              </a:pPr>
              <a:t>7</a:t>
            </a:fld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5270" y="0"/>
            <a:ext cx="8163559" cy="8775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7469" y="908050"/>
            <a:ext cx="14160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Times New Roman"/>
                <a:cs typeface="Times New Roman"/>
              </a:rPr>
              <a:t>•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pPr marL="38100">
                <a:lnSpc>
                  <a:spcPts val="1410"/>
                </a:lnSpc>
              </a:pPr>
              <a:t>8</a:t>
            </a:fld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1000" y="928370"/>
            <a:ext cx="7696199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2550">
              <a:lnSpc>
                <a:spcPct val="100000"/>
              </a:lnSpc>
              <a:spcBef>
                <a:spcPts val="100"/>
              </a:spcBef>
            </a:pPr>
            <a:r>
              <a:rPr sz="2600" spc="-5" dirty="0">
                <a:solidFill>
                  <a:srgbClr val="000000"/>
                </a:solidFill>
                <a:latin typeface="Times New Roman"/>
                <a:cs typeface="Times New Roman"/>
              </a:rPr>
              <a:t>The </a:t>
            </a:r>
            <a:r>
              <a:rPr sz="2600" spc="-10" dirty="0">
                <a:solidFill>
                  <a:srgbClr val="000000"/>
                </a:solidFill>
                <a:latin typeface="Times New Roman"/>
                <a:cs typeface="Times New Roman"/>
              </a:rPr>
              <a:t>stress-strain </a:t>
            </a:r>
            <a:r>
              <a:rPr sz="2600" spc="-5" dirty="0">
                <a:solidFill>
                  <a:srgbClr val="000000"/>
                </a:solidFill>
                <a:latin typeface="Times New Roman"/>
                <a:cs typeface="Times New Roman"/>
              </a:rPr>
              <a:t>diagram differs in form </a:t>
            </a:r>
            <a:r>
              <a:rPr sz="2600" dirty="0">
                <a:solidFill>
                  <a:srgbClr val="000000"/>
                </a:solidFill>
                <a:latin typeface="Times New Roman"/>
                <a:cs typeface="Times New Roman"/>
              </a:rPr>
              <a:t>for </a:t>
            </a:r>
            <a:r>
              <a:rPr sz="2600" spc="-5" dirty="0">
                <a:solidFill>
                  <a:srgbClr val="000000"/>
                </a:solidFill>
                <a:latin typeface="Times New Roman"/>
                <a:cs typeface="Times New Roman"/>
              </a:rPr>
              <a:t>various  </a:t>
            </a:r>
            <a:r>
              <a:rPr sz="2600" spc="-10" dirty="0">
                <a:solidFill>
                  <a:srgbClr val="000000"/>
                </a:solidFill>
                <a:latin typeface="Times New Roman"/>
                <a:cs typeface="Times New Roman"/>
              </a:rPr>
              <a:t>materials.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469" y="1700529"/>
            <a:ext cx="14160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Times New Roman"/>
                <a:cs typeface="Times New Roman"/>
              </a:rPr>
              <a:t>•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469" y="2491740"/>
            <a:ext cx="14160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FF0000"/>
                </a:solidFill>
                <a:latin typeface="Times New Roman"/>
                <a:cs typeface="Times New Roman"/>
              </a:rPr>
              <a:t>•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469" y="3680459"/>
            <a:ext cx="14160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Times New Roman"/>
                <a:cs typeface="Times New Roman"/>
              </a:rPr>
              <a:t>•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469" y="4486909"/>
            <a:ext cx="14160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BF0000"/>
                </a:solidFill>
                <a:latin typeface="Times New Roman"/>
                <a:cs typeface="Times New Roman"/>
              </a:rPr>
              <a:t>•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7469" y="5721350"/>
            <a:ext cx="14160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FF0000"/>
                </a:solidFill>
                <a:latin typeface="Times New Roman"/>
                <a:cs typeface="Times New Roman"/>
              </a:rPr>
              <a:t>•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4669" y="1720850"/>
            <a:ext cx="8056880" cy="4838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95960" algn="just">
              <a:lnSpc>
                <a:spcPct val="100000"/>
              </a:lnSpc>
              <a:spcBef>
                <a:spcPts val="100"/>
              </a:spcBef>
            </a:pPr>
            <a:r>
              <a:rPr sz="2600" spc="-5" dirty="0">
                <a:latin typeface="Times New Roman"/>
                <a:cs typeface="Times New Roman"/>
              </a:rPr>
              <a:t>Engineering materials are classified as either </a:t>
            </a:r>
            <a:r>
              <a:rPr sz="2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ductile </a:t>
            </a:r>
            <a:r>
              <a:rPr sz="2600" b="1" dirty="0">
                <a:solidFill>
                  <a:srgbClr val="FF0000"/>
                </a:solidFill>
                <a:latin typeface="Times New Roman"/>
                <a:cs typeface="Times New Roman"/>
              </a:rPr>
              <a:t>or  </a:t>
            </a:r>
            <a:r>
              <a:rPr sz="2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brittle</a:t>
            </a:r>
            <a:r>
              <a:rPr sz="26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FF0000"/>
                </a:solidFill>
                <a:latin typeface="Times New Roman"/>
                <a:cs typeface="Times New Roman"/>
              </a:rPr>
              <a:t>materials</a:t>
            </a:r>
            <a:r>
              <a:rPr sz="2600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  <a:p>
            <a:pPr marL="12700" marR="624205" algn="just">
              <a:lnSpc>
                <a:spcPct val="99800"/>
              </a:lnSpc>
              <a:spcBef>
                <a:spcPts val="5"/>
              </a:spcBef>
            </a:pPr>
            <a:r>
              <a:rPr sz="2600" dirty="0">
                <a:solidFill>
                  <a:srgbClr val="FF0000"/>
                </a:solidFill>
                <a:latin typeface="Times New Roman"/>
                <a:cs typeface="Times New Roman"/>
              </a:rPr>
              <a:t>A </a:t>
            </a:r>
            <a:r>
              <a:rPr sz="2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ductile material </a:t>
            </a:r>
            <a:r>
              <a:rPr sz="2600" spc="-5" dirty="0">
                <a:latin typeface="Times New Roman"/>
                <a:cs typeface="Times New Roman"/>
              </a:rPr>
              <a:t>is </a:t>
            </a:r>
            <a:r>
              <a:rPr sz="2600" dirty="0">
                <a:latin typeface="Times New Roman"/>
                <a:cs typeface="Times New Roman"/>
              </a:rPr>
              <a:t>one having </a:t>
            </a:r>
            <a:r>
              <a:rPr sz="2600" spc="-5" dirty="0">
                <a:latin typeface="Times New Roman"/>
                <a:cs typeface="Times New Roman"/>
              </a:rPr>
              <a:t>relatively large tensile  strain </a:t>
            </a:r>
            <a:r>
              <a:rPr sz="2600" dirty="0">
                <a:latin typeface="Times New Roman"/>
                <a:cs typeface="Times New Roman"/>
              </a:rPr>
              <a:t>up </a:t>
            </a:r>
            <a:r>
              <a:rPr sz="2600" spc="-5" dirty="0">
                <a:latin typeface="Times New Roman"/>
                <a:cs typeface="Times New Roman"/>
              </a:rPr>
              <a:t>to </a:t>
            </a:r>
            <a:r>
              <a:rPr sz="2600" dirty="0">
                <a:latin typeface="Times New Roman"/>
                <a:cs typeface="Times New Roman"/>
              </a:rPr>
              <a:t>the point of </a:t>
            </a:r>
            <a:r>
              <a:rPr sz="2600" spc="-5" dirty="0">
                <a:latin typeface="Times New Roman"/>
                <a:cs typeface="Times New Roman"/>
              </a:rPr>
              <a:t>rupture like structural </a:t>
            </a:r>
            <a:r>
              <a:rPr sz="2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steel </a:t>
            </a:r>
            <a:r>
              <a:rPr sz="2600" b="1" dirty="0">
                <a:solidFill>
                  <a:srgbClr val="FF0000"/>
                </a:solidFill>
                <a:latin typeface="Times New Roman"/>
                <a:cs typeface="Times New Roman"/>
              </a:rPr>
              <a:t>and  aluminum.</a:t>
            </a:r>
            <a:endParaRPr sz="2600">
              <a:latin typeface="Times New Roman"/>
              <a:cs typeface="Times New Roman"/>
            </a:endParaRPr>
          </a:p>
          <a:p>
            <a:pPr marL="12700" marR="146685">
              <a:lnSpc>
                <a:spcPct val="100000"/>
              </a:lnSpc>
            </a:pPr>
            <a:r>
              <a:rPr sz="2600" spc="-5" dirty="0">
                <a:latin typeface="Times New Roman"/>
                <a:cs typeface="Times New Roman"/>
              </a:rPr>
              <a:t>whereas </a:t>
            </a:r>
            <a:r>
              <a:rPr sz="2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brittle materials </a:t>
            </a:r>
            <a:r>
              <a:rPr sz="2600" dirty="0">
                <a:latin typeface="Times New Roman"/>
                <a:cs typeface="Times New Roman"/>
              </a:rPr>
              <a:t>has a </a:t>
            </a:r>
            <a:r>
              <a:rPr sz="2600" spc="-5" dirty="0">
                <a:latin typeface="Times New Roman"/>
                <a:cs typeface="Times New Roman"/>
              </a:rPr>
              <a:t>relatively </a:t>
            </a:r>
            <a:r>
              <a:rPr sz="2600" spc="-10" dirty="0">
                <a:latin typeface="Times New Roman"/>
                <a:cs typeface="Times New Roman"/>
              </a:rPr>
              <a:t>small </a:t>
            </a:r>
            <a:r>
              <a:rPr sz="2600" spc="-5" dirty="0">
                <a:latin typeface="Times New Roman"/>
                <a:cs typeface="Times New Roman"/>
              </a:rPr>
              <a:t>strain </a:t>
            </a:r>
            <a:r>
              <a:rPr sz="2600" dirty="0">
                <a:latin typeface="Times New Roman"/>
                <a:cs typeface="Times New Roman"/>
              </a:rPr>
              <a:t>up </a:t>
            </a:r>
            <a:r>
              <a:rPr sz="2600" spc="-5" dirty="0">
                <a:latin typeface="Times New Roman"/>
                <a:cs typeface="Times New Roman"/>
              </a:rPr>
              <a:t>to  </a:t>
            </a:r>
            <a:r>
              <a:rPr sz="2600" dirty="0">
                <a:latin typeface="Times New Roman"/>
                <a:cs typeface="Times New Roman"/>
              </a:rPr>
              <a:t>the point of </a:t>
            </a:r>
            <a:r>
              <a:rPr sz="2600" spc="-5" dirty="0">
                <a:latin typeface="Times New Roman"/>
                <a:cs typeface="Times New Roman"/>
              </a:rPr>
              <a:t>rupture like </a:t>
            </a:r>
            <a:r>
              <a:rPr sz="2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cast iron </a:t>
            </a:r>
            <a:r>
              <a:rPr sz="2600" b="1" dirty="0">
                <a:solidFill>
                  <a:srgbClr val="FF0000"/>
                </a:solidFill>
                <a:latin typeface="Times New Roman"/>
                <a:cs typeface="Times New Roman"/>
              </a:rPr>
              <a:t>and</a:t>
            </a:r>
            <a:r>
              <a:rPr sz="26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concrete</a:t>
            </a:r>
            <a:r>
              <a:rPr sz="2600" spc="-5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600" b="1" spc="-5" dirty="0">
                <a:solidFill>
                  <a:srgbClr val="BF0000"/>
                </a:solidFill>
                <a:latin typeface="Times New Roman"/>
                <a:cs typeface="Times New Roman"/>
              </a:rPr>
              <a:t>Ductility: </a:t>
            </a:r>
            <a:r>
              <a:rPr sz="2800" spc="-5" dirty="0">
                <a:latin typeface="Times New Roman"/>
                <a:cs typeface="Times New Roman"/>
              </a:rPr>
              <a:t>Ability </a:t>
            </a:r>
            <a:r>
              <a:rPr sz="2800" dirty="0">
                <a:latin typeface="Times New Roman"/>
                <a:cs typeface="Times New Roman"/>
              </a:rPr>
              <a:t>of a </a:t>
            </a:r>
            <a:r>
              <a:rPr sz="2800" spc="-5" dirty="0">
                <a:latin typeface="Times New Roman"/>
                <a:cs typeface="Times New Roman"/>
              </a:rPr>
              <a:t>material </a:t>
            </a:r>
            <a:r>
              <a:rPr sz="2800" dirty="0">
                <a:latin typeface="Times New Roman"/>
                <a:cs typeface="Times New Roman"/>
              </a:rPr>
              <a:t>to </a:t>
            </a:r>
            <a:r>
              <a:rPr sz="2800" spc="-5" dirty="0">
                <a:latin typeface="Times New Roman"/>
                <a:cs typeface="Times New Roman"/>
              </a:rPr>
              <a:t>deform </a:t>
            </a:r>
            <a:r>
              <a:rPr sz="2800" dirty="0">
                <a:latin typeface="Times New Roman"/>
                <a:cs typeface="Times New Roman"/>
              </a:rPr>
              <a:t>under </a:t>
            </a:r>
            <a:r>
              <a:rPr sz="2800" spc="-5" dirty="0">
                <a:latin typeface="Times New Roman"/>
                <a:cs typeface="Times New Roman"/>
              </a:rPr>
              <a:t>tensile  load</a:t>
            </a:r>
            <a:r>
              <a:rPr sz="2600" spc="-5" dirty="0">
                <a:latin typeface="Times New Roman"/>
                <a:cs typeface="Times New Roman"/>
              </a:rPr>
              <a:t>; </a:t>
            </a:r>
            <a:r>
              <a:rPr sz="2600" b="1" dirty="0">
                <a:solidFill>
                  <a:srgbClr val="FF0000"/>
                </a:solidFill>
                <a:latin typeface="Times New Roman"/>
                <a:cs typeface="Times New Roman"/>
              </a:rPr>
              <a:t>high % elongation and % </a:t>
            </a:r>
            <a:r>
              <a:rPr sz="2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reduction </a:t>
            </a:r>
            <a:r>
              <a:rPr sz="2600" b="1" dirty="0">
                <a:solidFill>
                  <a:srgbClr val="FF0000"/>
                </a:solidFill>
                <a:latin typeface="Times New Roman"/>
                <a:cs typeface="Times New Roman"/>
              </a:rPr>
              <a:t>of </a:t>
            </a:r>
            <a:r>
              <a:rPr sz="2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area </a:t>
            </a:r>
            <a:r>
              <a:rPr sz="2600" spc="-5" dirty="0">
                <a:latin typeface="Times New Roman"/>
                <a:cs typeface="Times New Roman"/>
              </a:rPr>
              <a:t>indicate  </a:t>
            </a:r>
            <a:r>
              <a:rPr sz="2600" dirty="0">
                <a:latin typeface="Times New Roman"/>
                <a:cs typeface="Times New Roman"/>
              </a:rPr>
              <a:t>ductility.</a:t>
            </a:r>
            <a:endParaRPr sz="2600">
              <a:latin typeface="Times New Roman"/>
              <a:cs typeface="Times New Roman"/>
            </a:endParaRPr>
          </a:p>
          <a:p>
            <a:pPr marL="12700" marR="184785">
              <a:lnSpc>
                <a:spcPts val="3120"/>
              </a:lnSpc>
              <a:spcBef>
                <a:spcPts val="95"/>
              </a:spcBef>
            </a:pPr>
            <a:r>
              <a:rPr sz="2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Brittleness: </a:t>
            </a:r>
            <a:r>
              <a:rPr sz="2600" spc="-5" dirty="0">
                <a:latin typeface="Times New Roman"/>
                <a:cs typeface="Times New Roman"/>
              </a:rPr>
              <a:t>material failure with little deformation; </a:t>
            </a:r>
            <a:r>
              <a:rPr sz="2600" b="1" dirty="0">
                <a:solidFill>
                  <a:srgbClr val="FF0000"/>
                </a:solidFill>
                <a:latin typeface="Times New Roman"/>
                <a:cs typeface="Times New Roman"/>
              </a:rPr>
              <a:t>low %  </a:t>
            </a:r>
            <a:r>
              <a:rPr sz="2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elongation </a:t>
            </a:r>
            <a:r>
              <a:rPr sz="2600" b="1" dirty="0">
                <a:solidFill>
                  <a:srgbClr val="FF0000"/>
                </a:solidFill>
                <a:latin typeface="Times New Roman"/>
                <a:cs typeface="Times New Roman"/>
              </a:rPr>
              <a:t>and % </a:t>
            </a:r>
            <a:r>
              <a:rPr sz="2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reduction </a:t>
            </a:r>
            <a:r>
              <a:rPr sz="2600" b="1" dirty="0">
                <a:solidFill>
                  <a:srgbClr val="FF0000"/>
                </a:solidFill>
                <a:latin typeface="Times New Roman"/>
                <a:cs typeface="Times New Roman"/>
              </a:rPr>
              <a:t>of area </a:t>
            </a:r>
            <a:r>
              <a:rPr sz="2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indicate</a:t>
            </a:r>
            <a:r>
              <a:rPr sz="26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FF0000"/>
                </a:solidFill>
                <a:latin typeface="Times New Roman"/>
                <a:cs typeface="Times New Roman"/>
              </a:rPr>
              <a:t>brittleness</a:t>
            </a:r>
            <a:r>
              <a:rPr sz="2600" b="1" dirty="0"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457200"/>
            <a:ext cx="8839200" cy="533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pPr marL="38100">
                <a:lnSpc>
                  <a:spcPts val="1410"/>
                </a:lnSpc>
              </a:pPr>
              <a:t>9</a:t>
            </a:fld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2065</Words>
  <Application>Microsoft Office PowerPoint</Application>
  <PresentationFormat>On-screen Show (4:3)</PresentationFormat>
  <Paragraphs>235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Slide 1</vt:lpstr>
      <vt:lpstr>Stress Strain Diagrams</vt:lpstr>
      <vt:lpstr>Slide 3</vt:lpstr>
      <vt:lpstr>Slide 4</vt:lpstr>
      <vt:lpstr>Slide 5</vt:lpstr>
      <vt:lpstr>Fig: Universal Testing machine</vt:lpstr>
      <vt:lpstr>Slide 7</vt:lpstr>
      <vt:lpstr>The stress-strain diagram differs in form for various  materials.</vt:lpstr>
      <vt:lpstr>Slide 9</vt:lpstr>
      <vt:lpstr>  Stress-strain Diagram   </vt:lpstr>
      <vt:lpstr>Slide 11</vt:lpstr>
      <vt:lpstr> Stress-strain Diagram</vt:lpstr>
      <vt:lpstr>The Values of E (Modulus of Elasticity)</vt:lpstr>
      <vt:lpstr>Elastic Limit: The limit in which the material will return its original shape  when the load is removed.</vt:lpstr>
      <vt:lpstr>Slide 15</vt:lpstr>
      <vt:lpstr>Slide 16</vt:lpstr>
      <vt:lpstr>Yield strength: you can draw a line parallel to the  initial linear portion, and where this line intersects  the curve is the yield point. The Y coordinate of this  point is the yield strength.</vt:lpstr>
      <vt:lpstr>Slide 18</vt:lpstr>
      <vt:lpstr>Slide 19</vt:lpstr>
      <vt:lpstr>  Percent Elongation   </vt:lpstr>
      <vt:lpstr>  Percent Reduction   </vt:lpstr>
      <vt:lpstr>Slide 22</vt:lpstr>
      <vt:lpstr>  Stress strain diagrams for Brittle m a t e r i als</vt:lpstr>
      <vt:lpstr>Stress strain diagrams for Brittle materials</vt:lpstr>
      <vt:lpstr>Stress strain diagrams for Brittle materials Characteristic stress- strain curve for  brittle material</vt:lpstr>
      <vt:lpstr>Slide 26</vt:lpstr>
      <vt:lpstr>Slide 27</vt:lpstr>
      <vt:lpstr>Slide 28</vt:lpstr>
      <vt:lpstr>Slide 29</vt:lpstr>
      <vt:lpstr>Slide 30</vt:lpstr>
      <vt:lpstr>Exp: 1.3: </vt:lpstr>
      <vt:lpstr>Slide 32</vt:lpstr>
      <vt:lpstr>Introduction</vt:lpstr>
      <vt:lpstr>Introduction</vt:lpstr>
      <vt:lpstr>Terminology</vt:lpstr>
      <vt:lpstr>Terminology</vt:lpstr>
      <vt:lpstr>Terminology</vt:lpstr>
      <vt:lpstr>Terminology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Nasir</cp:lastModifiedBy>
  <cp:revision>2</cp:revision>
  <dcterms:created xsi:type="dcterms:W3CDTF">2021-01-17T12:34:27Z</dcterms:created>
  <dcterms:modified xsi:type="dcterms:W3CDTF">2021-01-17T12:46:34Z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2018-11-03T00:00:00Z</vt:filetime>
  </property>
  <property fmtid="{D5CDD505-2E9C-101B-9397-08002B2CF9AE}" pid="3" name="Creator">
    <vt:lpwstr>pdftk 1.44 - www.pdftk.com</vt:lpwstr>
  </property>
  <property fmtid="{D5CDD505-2E9C-101B-9397-08002B2CF9AE}" pid="4" name="LastSaved">
    <vt:filetime>2021-01-17T00:00:00Z</vt:filetime>
  </property>
</Properties>
</file>