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60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301" r:id="rId36"/>
    <p:sldId id="302" r:id="rId37"/>
    <p:sldId id="303" r:id="rId38"/>
    <p:sldId id="304" r:id="rId39"/>
    <p:sldId id="305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102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90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91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92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93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3145730" name="Straight Connector 27"/>
            <p:cNvCxnSpPr>
              <a:cxnSpLocks/>
            </p:cNvCxnSpPr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1" name="Straight Connector 28"/>
            <p:cNvCxnSpPr>
              <a:cxnSpLocks/>
            </p:cNvCxnSpPr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8589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90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91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92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93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94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95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96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48597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598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485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10486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85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8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104868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3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32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10486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48636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048637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26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2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104862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3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40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4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10486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4864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04864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7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80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8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104868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8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08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60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10486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>
            <a:normAutofit fontScale="90000"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2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6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10486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6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6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104866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6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47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4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104864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5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58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659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66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10486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6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1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1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6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1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6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10486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6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104867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7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104860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52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653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5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104865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5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7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4867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7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104867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7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1048576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45728" name="Straight Connector 7"/>
            <p:cNvCxnSpPr>
              <a:cxnSpLocks/>
            </p:cNvCxnSpPr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29" name="Straight Connector 8"/>
            <p:cNvCxnSpPr>
              <a:cxnSpLocks/>
            </p:cNvCxnSpPr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8577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78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79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80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81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82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83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48584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585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586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104858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Carbon and nitrogen balance </a:t>
            </a:r>
            <a:endParaRPr lang="x-non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Picture 209716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Picture 209716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Picture 209716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Picture 209716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8" y="0"/>
            <a:ext cx="8931004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Picture 209716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Picture 209716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Picture 209716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Picture 209716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7" name="Picture 209716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Picture 209716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Picture 209715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Picture 209717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Picture 209717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Picture 209717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9319" y="0"/>
            <a:ext cx="8945362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Picture 209717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3" name="Picture 209717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"/>
            <a:ext cx="9144000" cy="67360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4" name="Picture 209717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1360" y="0"/>
            <a:ext cx="894127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5" name="Picture 209717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6" name="Picture 209717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7" name="Picture 209717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Picture 209715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8" name="Picture 209717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9" name="Picture 209718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0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1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6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7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8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9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7976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0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Picture 209715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715843"/>
            <a:ext cx="9067800" cy="34263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Picture 209715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705" y="0"/>
            <a:ext cx="907459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Picture 209715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Picture 209715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Picture 209715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Picture 209715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On-screen Show (4:3)</PresentationFormat>
  <Paragraphs>1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Facet</vt:lpstr>
      <vt:lpstr>Carbon and nitrogen balance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 and nitrogen balance </dc:title>
  <dc:creator>QMobile Black Two</dc:creator>
  <cp:lastModifiedBy>BASHARAT MAHMOOD</cp:lastModifiedBy>
  <cp:revision>1</cp:revision>
  <dcterms:created xsi:type="dcterms:W3CDTF">2015-05-11T13:30:45Z</dcterms:created>
  <dcterms:modified xsi:type="dcterms:W3CDTF">2020-05-08T05:54:31Z</dcterms:modified>
</cp:coreProperties>
</file>