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20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721" y="1257300"/>
            <a:ext cx="7172956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406400"/>
            <a:ext cx="6718300" cy="924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300" y="406400"/>
            <a:ext cx="6273800" cy="924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0104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399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Scanned Documents</dc:title>
  <dc:creator>SOFTAGE</dc:creator>
  <cp:lastModifiedBy>Sania Imran</cp:lastModifiedBy>
  <cp:revision>14</cp:revision>
  <dcterms:created xsi:type="dcterms:W3CDTF">2020-03-22T12:50:11Z</dcterms:created>
  <dcterms:modified xsi:type="dcterms:W3CDTF">2020-03-23T14:06:09Z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2020-03-19T00:00:00Z</vt:filetime>
  </property>
  <property fmtid="{D5CDD505-2E9C-101B-9397-08002B2CF9AE}" pid="3" name="Creator">
    <vt:lpwstr>Notes</vt:lpwstr>
  </property>
  <property fmtid="{D5CDD505-2E9C-101B-9397-08002B2CF9AE}" pid="4" name="LastSaved">
    <vt:filetime>2020-03-22T00:00:00Z</vt:filetime>
  </property>
</Properties>
</file>