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73D9-DF5D-43E6-A1AD-ED0E36D00716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63B8C-E1FE-437B-9600-650B900E75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73D9-DF5D-43E6-A1AD-ED0E36D00716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63B8C-E1FE-437B-9600-650B900E75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73D9-DF5D-43E6-A1AD-ED0E36D00716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63B8C-E1FE-437B-9600-650B900E75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73D9-DF5D-43E6-A1AD-ED0E36D00716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63B8C-E1FE-437B-9600-650B900E75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73D9-DF5D-43E6-A1AD-ED0E36D00716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63B8C-E1FE-437B-9600-650B900E75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73D9-DF5D-43E6-A1AD-ED0E36D00716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63B8C-E1FE-437B-9600-650B900E75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73D9-DF5D-43E6-A1AD-ED0E36D00716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63B8C-E1FE-437B-9600-650B900E75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73D9-DF5D-43E6-A1AD-ED0E36D00716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63B8C-E1FE-437B-9600-650B900E75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73D9-DF5D-43E6-A1AD-ED0E36D00716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63B8C-E1FE-437B-9600-650B900E75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73D9-DF5D-43E6-A1AD-ED0E36D00716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63B8C-E1FE-437B-9600-650B900E75E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73D9-DF5D-43E6-A1AD-ED0E36D00716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D63B8C-E1FE-437B-9600-650B900E75E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3D63B8C-E1FE-437B-9600-650B900E75E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06073D9-DF5D-43E6-A1AD-ED0E36D00716}" type="datetimeFigureOut">
              <a:rPr lang="en-US" smtClean="0"/>
              <a:t>5/16/2020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3D Fabric Rendering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803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3D fabrics are the focus of rapid development due to their versatile physical, structural attributes and application scopes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 3D fabrics have wide methods in terms of manufacturing. This paper will discuss about various manufacturing techniques for 3D fabric and their potential end uses in the market.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145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219200"/>
            <a:ext cx="6292880" cy="4747260"/>
          </a:xfrm>
        </p:spPr>
      </p:pic>
    </p:spTree>
    <p:extLst>
      <p:ext uri="{BB962C8B-B14F-4D97-AF65-F5344CB8AC3E}">
        <p14:creationId xmlns:p14="http://schemas.microsoft.com/office/powerpoint/2010/main" val="3381865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2893" y="1143000"/>
            <a:ext cx="4808614" cy="4800600"/>
          </a:xfrm>
        </p:spPr>
      </p:pic>
    </p:spTree>
    <p:extLst>
      <p:ext uri="{BB962C8B-B14F-4D97-AF65-F5344CB8AC3E}">
        <p14:creationId xmlns:p14="http://schemas.microsoft.com/office/powerpoint/2010/main" val="3701313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3964" y="685800"/>
            <a:ext cx="4506836" cy="5105400"/>
          </a:xfrm>
        </p:spPr>
      </p:pic>
    </p:spTree>
    <p:extLst>
      <p:ext uri="{BB962C8B-B14F-4D97-AF65-F5344CB8AC3E}">
        <p14:creationId xmlns:p14="http://schemas.microsoft.com/office/powerpoint/2010/main" val="4071768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6900" y="1066800"/>
            <a:ext cx="4800600" cy="4800600"/>
          </a:xfrm>
        </p:spPr>
      </p:pic>
    </p:spTree>
    <p:extLst>
      <p:ext uri="{BB962C8B-B14F-4D97-AF65-F5344CB8AC3E}">
        <p14:creationId xmlns:p14="http://schemas.microsoft.com/office/powerpoint/2010/main" val="1024961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990600"/>
            <a:ext cx="4386262" cy="4386262"/>
          </a:xfrm>
        </p:spPr>
      </p:pic>
    </p:spTree>
    <p:extLst>
      <p:ext uri="{BB962C8B-B14F-4D97-AF65-F5344CB8AC3E}">
        <p14:creationId xmlns:p14="http://schemas.microsoft.com/office/powerpoint/2010/main" val="925520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950" y="1219200"/>
            <a:ext cx="4762500" cy="4762500"/>
          </a:xfrm>
        </p:spPr>
      </p:pic>
    </p:spTree>
    <p:extLst>
      <p:ext uri="{BB962C8B-B14F-4D97-AF65-F5344CB8AC3E}">
        <p14:creationId xmlns:p14="http://schemas.microsoft.com/office/powerpoint/2010/main" val="10949270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56</TotalTime>
  <Words>5</Words>
  <Application>Microsoft Office PowerPoint</Application>
  <PresentationFormat>On-screen Show (4:3)</PresentationFormat>
  <Paragraphs>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Adjacency</vt:lpstr>
      <vt:lpstr>3D Fabric Rendering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Felt Making</dc:title>
  <dc:creator>Turn Back</dc:creator>
  <cp:lastModifiedBy>Turn Back</cp:lastModifiedBy>
  <cp:revision>7</cp:revision>
  <dcterms:created xsi:type="dcterms:W3CDTF">2020-05-15T23:38:33Z</dcterms:created>
  <dcterms:modified xsi:type="dcterms:W3CDTF">2020-05-16T02:12:08Z</dcterms:modified>
</cp:coreProperties>
</file>