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7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753E7-0F57-4808-8548-A75E6FB53F3F}"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EB2E-AB2C-4E45-8C49-128D675BBA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753E7-0F57-4808-8548-A75E6FB53F3F}"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EB2E-AB2C-4E45-8C49-128D675BBA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753E7-0F57-4808-8548-A75E6FB53F3F}"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EB2E-AB2C-4E45-8C49-128D675BBA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753E7-0F57-4808-8548-A75E6FB53F3F}"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EB2E-AB2C-4E45-8C49-128D675BBA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753E7-0F57-4808-8548-A75E6FB53F3F}"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EB2E-AB2C-4E45-8C49-128D675BBA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753E7-0F57-4808-8548-A75E6FB53F3F}"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4EB2E-AB2C-4E45-8C49-128D675BBA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753E7-0F57-4808-8548-A75E6FB53F3F}"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4EB2E-AB2C-4E45-8C49-128D675BBA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753E7-0F57-4808-8548-A75E6FB53F3F}"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4EB2E-AB2C-4E45-8C49-128D675BBA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753E7-0F57-4808-8548-A75E6FB53F3F}"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4EB2E-AB2C-4E45-8C49-128D675BBA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753E7-0F57-4808-8548-A75E6FB53F3F}"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4EB2E-AB2C-4E45-8C49-128D675BBA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753E7-0F57-4808-8548-A75E6FB53F3F}"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4EB2E-AB2C-4E45-8C49-128D675BBA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753E7-0F57-4808-8548-A75E6FB53F3F}" type="datetimeFigureOut">
              <a:rPr lang="en-US" smtClean="0"/>
              <a:pPr/>
              <a:t>5/2/2020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4EB2E-AB2C-4E45-8C49-128D675BBA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ature.com/articles/s41467-019-12808-z" TargetMode="External"/><Relationship Id="rId2" Type="http://schemas.openxmlformats.org/officeDocument/2006/relationships/hyperlink" Target="https://www.activesustainability.com/climate-change/debunking-climate-change-myths/" TargetMode="External"/><Relationship Id="rId1" Type="http://schemas.openxmlformats.org/officeDocument/2006/relationships/slideLayout" Target="../slideLayouts/slideLayout2.xml"/><Relationship Id="rId4" Type="http://schemas.openxmlformats.org/officeDocument/2006/relationships/hyperlink" Target="https://www.activesustainability.com/climate-change/sea-level-rise-causes-and-consequenc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Over Population </a:t>
            </a:r>
            <a:endParaRPr lang="en-US" b="1"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Definition of over population</a:t>
            </a:r>
            <a:endParaRPr lang="en-US" b="1"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Merriam </a:t>
            </a:r>
            <a:r>
              <a:rPr lang="en-US" dirty="0"/>
              <a:t>W</a:t>
            </a:r>
            <a:r>
              <a:rPr lang="en-US" dirty="0" smtClean="0"/>
              <a:t>ebster:the </a:t>
            </a:r>
            <a:r>
              <a:rPr lang="en-US" dirty="0"/>
              <a:t>condition of having a population so dense as to cause environmental deterioration, an impaired quality of life, or a population </a:t>
            </a:r>
            <a:r>
              <a:rPr lang="en-US" dirty="0" smtClean="0"/>
              <a:t>crash</a:t>
            </a:r>
          </a:p>
          <a:p>
            <a:pPr>
              <a:buFont typeface="Wingdings" pitchFamily="2" charset="2"/>
              <a:buChar char="Ø"/>
            </a:pPr>
            <a:r>
              <a:rPr lang="en-US" dirty="0" smtClean="0"/>
              <a:t>Overpopulation </a:t>
            </a:r>
            <a:r>
              <a:rPr lang="en-US" dirty="0"/>
              <a:t>refers to a </a:t>
            </a:r>
            <a:r>
              <a:rPr lang="en-US" u="sng" dirty="0"/>
              <a:t>population</a:t>
            </a:r>
            <a:r>
              <a:rPr lang="en-US" dirty="0"/>
              <a:t> which exceeds its sustainable size within a particular environment or habitat. </a:t>
            </a:r>
            <a:r>
              <a:rPr lang="en-US"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b="1"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a:t>George Morris has defined overpopulation as the state of the population "when there are more people than can live on the earth in comfort, happiness, and health and still leave the world a fit place for future generations</a:t>
            </a:r>
            <a:r>
              <a:rPr lang="en-US" dirty="0" smtClean="0"/>
              <a:t>.“</a:t>
            </a:r>
          </a:p>
          <a:p>
            <a:pPr>
              <a:buFont typeface="Wingdings" pitchFamily="2" charset="2"/>
              <a:buChar char="Ø"/>
            </a:pPr>
            <a:r>
              <a:rPr lang="en-US" dirty="0" smtClean="0"/>
              <a:t>Overpopulation</a:t>
            </a:r>
            <a:r>
              <a:rPr lang="en-US" dirty="0"/>
              <a:t>, is simply a situation where too many people live in a location than space, economic and natural resources can sustain.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Causes of over population</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a:t>Falling mortality </a:t>
            </a:r>
            <a:r>
              <a:rPr lang="en-US" b="1" dirty="0" smtClean="0"/>
              <a:t>rate</a:t>
            </a:r>
          </a:p>
          <a:p>
            <a:r>
              <a:rPr lang="en-US" b="1" dirty="0" smtClean="0"/>
              <a:t>Progress </a:t>
            </a:r>
            <a:r>
              <a:rPr lang="en-US" b="1" dirty="0"/>
              <a:t>in food </a:t>
            </a:r>
            <a:r>
              <a:rPr lang="en-US" b="1" dirty="0" smtClean="0"/>
              <a:t>production</a:t>
            </a:r>
          </a:p>
          <a:p>
            <a:r>
              <a:rPr lang="en-US" b="1" dirty="0" smtClean="0"/>
              <a:t> </a:t>
            </a:r>
            <a:r>
              <a:rPr lang="en-US" b="1" dirty="0"/>
              <a:t>Better Medical </a:t>
            </a:r>
            <a:r>
              <a:rPr lang="en-US" b="1" dirty="0" smtClean="0"/>
              <a:t>Facilities</a:t>
            </a:r>
          </a:p>
          <a:p>
            <a:r>
              <a:rPr lang="en-US" b="1" dirty="0" smtClean="0"/>
              <a:t> </a:t>
            </a:r>
            <a:r>
              <a:rPr lang="en-US" b="1" dirty="0"/>
              <a:t>More Hands to Overcome </a:t>
            </a:r>
            <a:r>
              <a:rPr lang="en-US" b="1" dirty="0" smtClean="0"/>
              <a:t>Poverty</a:t>
            </a:r>
            <a:r>
              <a:rPr lang="en-US" b="1" dirty="0"/>
              <a:t> </a:t>
            </a:r>
            <a:endParaRPr lang="en-US" b="1" dirty="0" smtClean="0"/>
          </a:p>
          <a:p>
            <a:r>
              <a:rPr lang="en-US" b="1" dirty="0" smtClean="0"/>
              <a:t>Technological </a:t>
            </a:r>
            <a:r>
              <a:rPr lang="en-US" b="1" dirty="0"/>
              <a:t>Advancement in Fertility </a:t>
            </a:r>
            <a:r>
              <a:rPr lang="en-US" b="1" dirty="0" smtClean="0"/>
              <a:t>Treatment</a:t>
            </a:r>
          </a:p>
          <a:p>
            <a:r>
              <a:rPr lang="en-US" b="1" dirty="0" smtClean="0"/>
              <a:t> </a:t>
            </a:r>
            <a:r>
              <a:rPr lang="en-US" b="1" dirty="0"/>
              <a:t>Lack of Family </a:t>
            </a:r>
            <a:r>
              <a:rPr lang="en-US" b="1" dirty="0" smtClean="0"/>
              <a:t>Planning</a:t>
            </a:r>
          </a:p>
          <a:p>
            <a:r>
              <a:rPr lang="en-US" b="1" dirty="0" smtClean="0"/>
              <a:t> </a:t>
            </a:r>
            <a:r>
              <a:rPr lang="en-US" b="1" dirty="0"/>
              <a:t>Child Labor</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b="1" dirty="0"/>
              <a:t>Industrial and agricultural </a:t>
            </a:r>
            <a:r>
              <a:rPr lang="en-US" b="1" dirty="0" smtClean="0"/>
              <a:t>revolution</a:t>
            </a:r>
          </a:p>
          <a:p>
            <a:r>
              <a:rPr lang="en-US" dirty="0" smtClean="0"/>
              <a:t> </a:t>
            </a:r>
            <a:r>
              <a:rPr lang="en-US" b="1" dirty="0"/>
              <a:t>Migration and urban concentration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Causes of O.P in Pakistan</a:t>
            </a:r>
            <a:endParaRPr lang="en-US"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a:t>1. Lack Of Women Empowerment</a:t>
            </a:r>
          </a:p>
          <a:p>
            <a:pPr>
              <a:buNone/>
            </a:pPr>
            <a:r>
              <a:rPr lang="en-US" dirty="0"/>
              <a:t>2. Poor Response From The Government</a:t>
            </a:r>
          </a:p>
          <a:p>
            <a:pPr>
              <a:buNone/>
            </a:pPr>
            <a:r>
              <a:rPr lang="en-US" dirty="0"/>
              <a:t>3. Illiteracy Among The Masses</a:t>
            </a:r>
          </a:p>
          <a:p>
            <a:pPr>
              <a:buNone/>
            </a:pPr>
            <a:r>
              <a:rPr lang="en-US" dirty="0" smtClean="0"/>
              <a:t>4. </a:t>
            </a:r>
            <a:r>
              <a:rPr lang="en-US" dirty="0"/>
              <a:t>Lack Of Family Planning</a:t>
            </a:r>
          </a:p>
          <a:p>
            <a:pPr fontAlgn="base">
              <a:buNone/>
            </a:pPr>
            <a:r>
              <a:rPr lang="en-US" dirty="0" smtClean="0"/>
              <a:t>5. </a:t>
            </a:r>
            <a:r>
              <a:rPr lang="en-US" dirty="0"/>
              <a:t>Strong Religious Beliefs That Focus On Expanding The Family</a:t>
            </a:r>
          </a:p>
          <a:p>
            <a:pPr>
              <a:buNone/>
            </a:pPr>
            <a:r>
              <a:rPr lang="en-US" dirty="0"/>
              <a:t>6</a:t>
            </a:r>
            <a:r>
              <a:rPr lang="en-US" dirty="0" smtClean="0"/>
              <a:t>. </a:t>
            </a:r>
            <a:r>
              <a:rPr lang="en-US" dirty="0"/>
              <a:t>Increase Of Immigration And Afghan Refugees</a:t>
            </a:r>
          </a:p>
          <a:p>
            <a:pPr>
              <a:buNone/>
            </a:pPr>
            <a:r>
              <a:rPr lang="en-US" dirty="0" smtClean="0"/>
              <a:t>7.</a:t>
            </a:r>
            <a:r>
              <a:rPr lang="en-US" dirty="0"/>
              <a:t> Lack of recreational facilities </a:t>
            </a:r>
            <a:endParaRPr lang="en-US" dirty="0" smtClean="0"/>
          </a:p>
          <a:p>
            <a:pPr>
              <a:buNone/>
            </a:pPr>
            <a:r>
              <a:rPr lang="en-US" dirty="0" smtClean="0"/>
              <a:t>8.Concept of large family.</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pPr>
              <a:buNone/>
            </a:pPr>
            <a:r>
              <a:rPr lang="en-US" dirty="0" smtClean="0"/>
              <a:t>9.Early age marriages</a:t>
            </a:r>
          </a:p>
          <a:p>
            <a:pPr>
              <a:buNone/>
            </a:pPr>
            <a:r>
              <a:rPr lang="en-US" dirty="0" smtClean="0"/>
              <a:t>10.Desire of male baby</a:t>
            </a:r>
          </a:p>
          <a:p>
            <a:pPr>
              <a:buNone/>
            </a:pPr>
            <a:r>
              <a:rPr lang="en-US" dirty="0" smtClean="0"/>
              <a:t>11.Agriculture country</a:t>
            </a:r>
          </a:p>
          <a:p>
            <a:pPr>
              <a:buNone/>
            </a:pPr>
            <a:r>
              <a:rPr lang="en-US" dirty="0" smtClean="0"/>
              <a:t>12.Allah is </a:t>
            </a:r>
            <a:r>
              <a:rPr lang="en-US" dirty="0" err="1" smtClean="0"/>
              <a:t>Razik</a:t>
            </a:r>
            <a:endParaRPr lang="en-US" dirty="0" smtClean="0"/>
          </a:p>
          <a:p>
            <a:pPr>
              <a:buNone/>
            </a:pPr>
            <a:r>
              <a:rPr lang="en-US" dirty="0" smtClean="0"/>
              <a:t>13.Low standard of living</a:t>
            </a:r>
          </a:p>
          <a:p>
            <a:pPr>
              <a:buNone/>
            </a:pPr>
            <a:r>
              <a:rPr lang="en-US" dirty="0" smtClean="0"/>
              <a:t>14.Warm climate</a:t>
            </a:r>
          </a:p>
          <a:p>
            <a:pPr>
              <a:buNone/>
            </a:pPr>
            <a:r>
              <a:rPr lang="en-US" dirty="0" smtClean="0"/>
              <a:t>15.Concept of large family</a:t>
            </a:r>
          </a:p>
          <a:p>
            <a:pPr>
              <a:buNone/>
            </a:pPr>
            <a:endParaRPr lang="en-US" dirty="0" smtClean="0"/>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Effects of over population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Low saving and low investment</a:t>
            </a:r>
          </a:p>
          <a:p>
            <a:r>
              <a:rPr lang="en-US" dirty="0" smtClean="0"/>
              <a:t>Poverty</a:t>
            </a:r>
          </a:p>
          <a:p>
            <a:r>
              <a:rPr lang="en-US" dirty="0" smtClean="0"/>
              <a:t>Unemployment</a:t>
            </a:r>
          </a:p>
          <a:p>
            <a:r>
              <a:rPr lang="en-US" dirty="0" smtClean="0"/>
              <a:t>High rate of inflation</a:t>
            </a:r>
          </a:p>
          <a:p>
            <a:r>
              <a:rPr lang="en-US" dirty="0" smtClean="0"/>
              <a:t>Pollution</a:t>
            </a:r>
          </a:p>
          <a:p>
            <a:r>
              <a:rPr lang="en-US" dirty="0" smtClean="0"/>
              <a:t>Adverse Balance of payments</a:t>
            </a:r>
          </a:p>
          <a:p>
            <a:pPr>
              <a:buNone/>
            </a:pP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smtClean="0"/>
              <a:t>Reduction in wage rates</a:t>
            </a:r>
          </a:p>
          <a:p>
            <a:r>
              <a:rPr lang="en-US" dirty="0" smtClean="0"/>
              <a:t>Increase in dependency ratio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Measures to </a:t>
            </a:r>
            <a:r>
              <a:rPr lang="en-US" b="1" dirty="0" smtClean="0">
                <a:solidFill>
                  <a:srgbClr val="00B0F0"/>
                </a:solidFill>
              </a:rPr>
              <a:t>control</a:t>
            </a:r>
            <a:endParaRPr lang="en-US" b="1" dirty="0">
              <a:solidFill>
                <a:srgbClr val="00B0F0"/>
              </a:solidFill>
            </a:endParaRPr>
          </a:p>
        </p:txBody>
      </p:sp>
      <p:sp>
        <p:nvSpPr>
          <p:cNvPr id="3" name="Content Placeholder 2"/>
          <p:cNvSpPr>
            <a:spLocks noGrp="1"/>
          </p:cNvSpPr>
          <p:nvPr>
            <p:ph idx="1"/>
          </p:nvPr>
        </p:nvSpPr>
        <p:spPr/>
        <p:txBody>
          <a:bodyPr/>
          <a:lstStyle/>
          <a:p>
            <a:r>
              <a:rPr lang="en-US" dirty="0" smtClean="0"/>
              <a:t>Use of contraceptives </a:t>
            </a:r>
          </a:p>
          <a:p>
            <a:r>
              <a:rPr lang="en-US" dirty="0" smtClean="0"/>
              <a:t>High literacy rate</a:t>
            </a:r>
          </a:p>
          <a:p>
            <a:r>
              <a:rPr lang="en-US" dirty="0" smtClean="0"/>
              <a:t>Late marriages</a:t>
            </a:r>
          </a:p>
          <a:p>
            <a:r>
              <a:rPr lang="en-US" dirty="0" smtClean="0"/>
              <a:t>Women empowerment</a:t>
            </a:r>
          </a:p>
          <a:p>
            <a:r>
              <a:rPr lang="en-US" dirty="0" smtClean="0"/>
              <a:t>Family planning</a:t>
            </a:r>
          </a:p>
          <a:p>
            <a:r>
              <a:rPr lang="en-US" dirty="0" smtClean="0"/>
              <a:t>Increase in employment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smtClean="0"/>
              <a:t>Provision of credit facilities</a:t>
            </a:r>
          </a:p>
          <a:p>
            <a:r>
              <a:rPr lang="en-US" dirty="0" smtClean="0"/>
              <a:t>Growth of small scale cottage industries</a:t>
            </a:r>
          </a:p>
          <a:p>
            <a:r>
              <a:rPr lang="en-US" dirty="0" smtClean="0"/>
              <a:t>Sports and recreations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25798" t="11785" r="4753" b="1076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Introduction </a:t>
            </a:r>
            <a:endParaRPr lang="en-US" b="1" dirty="0">
              <a:solidFill>
                <a:srgbClr val="FF0000"/>
              </a:solidFill>
            </a:endParaRPr>
          </a:p>
        </p:txBody>
      </p:sp>
      <p:sp>
        <p:nvSpPr>
          <p:cNvPr id="3" name="Content Placeholder 2"/>
          <p:cNvSpPr>
            <a:spLocks noGrp="1"/>
          </p:cNvSpPr>
          <p:nvPr>
            <p:ph idx="1"/>
          </p:nvPr>
        </p:nvSpPr>
        <p:spPr/>
        <p:txBody>
          <a:bodyPr/>
          <a:lstStyle/>
          <a:p>
            <a:r>
              <a:rPr lang="en-US" dirty="0"/>
              <a:t>Communities across the globe depend directly on our planet’s natural resources for food and livelihoods. 767 million people live on less than $2 a day. 1 in 10 are malnourished. And 225 million women don’t have the power to prevent unintended pregnancy.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a:t>Fewer than 800 million people populated the Earth in the mid-18</a:t>
            </a:r>
            <a:r>
              <a:rPr lang="en-US" baseline="30000" dirty="0"/>
              <a:t>th</a:t>
            </a:r>
            <a:r>
              <a:rPr lang="en-US" dirty="0"/>
              <a:t> Century. </a:t>
            </a:r>
            <a:r>
              <a:rPr lang="en-US" b="1" dirty="0"/>
              <a:t>Today, barely 250 years later, we are more than 7.7 billion</a:t>
            </a:r>
            <a:r>
              <a:rPr lang="en-US" dirty="0"/>
              <a:t> and will continue growing until 2050 by at least another 2 billion.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normAutofit fontScale="85000" lnSpcReduction="10000"/>
          </a:bodyPr>
          <a:lstStyle/>
          <a:p>
            <a:r>
              <a:rPr lang="en-US" dirty="0"/>
              <a:t>Taking into account the fact that human beings appeared on Earth more than four million years ago, what happened in our recent history for the number of inhabitants on the planet to start multiplying exponentially? The tipping point was generally accepted to be the Industrial Revolution, but there are many smaller revolutions that contributed to population take-off which have brought the planet to its current dangerous overpopulation: revolutions that are medical, technological, agricultural, financial, transport and demographical in nature, among others.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a:t>About 61 % of the global population live in Asia, the world's most populous continent. </a:t>
            </a:r>
            <a:r>
              <a:rPr lang="en-US" b="1" dirty="0"/>
              <a:t>China alone is home to 1.44 billion people and India to 1.39 billion,</a:t>
            </a:r>
            <a:r>
              <a:rPr lang="en-US" dirty="0"/>
              <a:t> accounting for 19 % and 18 % of the world's population respectively.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a:t>Overpopulated areas face many challenges, most of which stem from the </a:t>
            </a:r>
            <a:r>
              <a:rPr lang="en-US" b="1" dirty="0">
                <a:hlinkClick r:id="rId2"/>
              </a:rPr>
              <a:t>impact of climate change</a:t>
            </a:r>
            <a:r>
              <a:rPr lang="en-US" dirty="0"/>
              <a:t> or human overexploitation of natural resources, but a recent study published by </a:t>
            </a:r>
            <a:r>
              <a:rPr lang="en-US" b="1" dirty="0">
                <a:hlinkClick r:id="rId3"/>
              </a:rPr>
              <a:t>Nature Communications</a:t>
            </a:r>
            <a:r>
              <a:rPr lang="en-US" dirty="0"/>
              <a:t> points to </a:t>
            </a:r>
            <a:r>
              <a:rPr lang="en-US" b="1" dirty="0">
                <a:hlinkClick r:id="rId4"/>
              </a:rPr>
              <a:t>rising sea levels</a:t>
            </a:r>
            <a:r>
              <a:rPr lang="en-US" dirty="0"/>
              <a:t> as one of the greatest dangers.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a:t>According to this study, coastal areas currently inhabited by 300 million people are set to experience annual flooding by 2050, unless measures are taken to hold back the water — a figure three times higher than previous estimates.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a:t>Asia is the area at greatest risk of flooding due to climate change, due to its very low-lying land and overpopulation. Of the 300 million people at risk, 237 million live in six countries: Bangladesh, India, China, Vietnam, Thailand and Indonesia.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414</Words>
  <Application>Microsoft Office PowerPoint</Application>
  <PresentationFormat>On-screen Show (4:3)</PresentationFormat>
  <Paragraphs>70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Over Population </vt:lpstr>
      <vt:lpstr>Slide 2</vt:lpstr>
      <vt:lpstr>Introduction </vt:lpstr>
      <vt:lpstr>Continued--</vt:lpstr>
      <vt:lpstr>Continued--</vt:lpstr>
      <vt:lpstr>Continued--</vt:lpstr>
      <vt:lpstr>Continued--</vt:lpstr>
      <vt:lpstr>Continued--</vt:lpstr>
      <vt:lpstr>Continued--</vt:lpstr>
      <vt:lpstr>Definition of over population</vt:lpstr>
      <vt:lpstr>Continued--</vt:lpstr>
      <vt:lpstr>Causes of over population</vt:lpstr>
      <vt:lpstr>Continued--</vt:lpstr>
      <vt:lpstr>Causes of O.P in Pakistan</vt:lpstr>
      <vt:lpstr>Continued--</vt:lpstr>
      <vt:lpstr>Effects of over population </vt:lpstr>
      <vt:lpstr>Continued--</vt:lpstr>
      <vt:lpstr>Measures to control</vt:lpstr>
      <vt:lpstr>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 Population </dc:title>
  <dc:creator>JAFFAR</dc:creator>
  <cp:lastModifiedBy>JAFFAR</cp:lastModifiedBy>
  <cp:revision>4</cp:revision>
  <dcterms:created xsi:type="dcterms:W3CDTF">2020-05-02T08:56:52Z</dcterms:created>
  <dcterms:modified xsi:type="dcterms:W3CDTF">2020-05-02T16:29:25Z</dcterms:modified>
</cp:coreProperties>
</file>