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sldIdLst>
    <p:sldId id="264" r:id="rId5"/>
    <p:sldId id="313" r:id="rId6"/>
    <p:sldId id="318" r:id="rId7"/>
    <p:sldId id="319" r:id="rId8"/>
    <p:sldId id="320" r:id="rId9"/>
    <p:sldId id="321" r:id="rId10"/>
    <p:sldId id="322" r:id="rId11"/>
    <p:sldId id="314" r:id="rId12"/>
    <p:sldId id="315" r:id="rId13"/>
    <p:sldId id="316" r:id="rId14"/>
    <p:sldId id="325" r:id="rId15"/>
    <p:sldId id="317" r:id="rId16"/>
    <p:sldId id="323" r:id="rId17"/>
    <p:sldId id="32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eeha Imran" userId="6a17e852ae67b64d" providerId="LiveId" clId="{4355E931-E92A-4C11-8338-C6B7D0FD89D5}"/>
    <pc:docChg chg="undo custSel addSld delSld modSld">
      <pc:chgData name="Maleeha Imran" userId="6a17e852ae67b64d" providerId="LiveId" clId="{4355E931-E92A-4C11-8338-C6B7D0FD89D5}" dt="2020-10-25T06:12:41.168" v="409" actId="1036"/>
      <pc:docMkLst>
        <pc:docMk/>
      </pc:docMkLst>
      <pc:sldChg chg="modSp mod">
        <pc:chgData name="Maleeha Imran" userId="6a17e852ae67b64d" providerId="LiveId" clId="{4355E931-E92A-4C11-8338-C6B7D0FD89D5}" dt="2020-10-25T06:12:41.168" v="409" actId="1036"/>
        <pc:sldMkLst>
          <pc:docMk/>
          <pc:sldMk cId="42028081" sldId="264"/>
        </pc:sldMkLst>
        <pc:spChg chg="mod">
          <ac:chgData name="Maleeha Imran" userId="6a17e852ae67b64d" providerId="LiveId" clId="{4355E931-E92A-4C11-8338-C6B7D0FD89D5}" dt="2020-10-25T06:12:33.023" v="405" actId="27636"/>
          <ac:spMkLst>
            <pc:docMk/>
            <pc:sldMk cId="42028081" sldId="264"/>
            <ac:spMk id="3" creationId="{C8722DDC-8EEE-4A06-8DFE-B44871EAA2CF}"/>
          </ac:spMkLst>
        </pc:spChg>
        <pc:picChg chg="mod">
          <ac:chgData name="Maleeha Imran" userId="6a17e852ae67b64d" providerId="LiveId" clId="{4355E931-E92A-4C11-8338-C6B7D0FD89D5}" dt="2020-10-25T06:12:41.168" v="409" actId="1036"/>
          <ac:picMkLst>
            <pc:docMk/>
            <pc:sldMk cId="42028081" sldId="264"/>
            <ac:picMk id="8" creationId="{46768272-0F6A-4E58-A45C-F10D015D8952}"/>
          </ac:picMkLst>
        </pc:picChg>
      </pc:sldChg>
      <pc:sldChg chg="del">
        <pc:chgData name="Maleeha Imran" userId="6a17e852ae67b64d" providerId="LiveId" clId="{4355E931-E92A-4C11-8338-C6B7D0FD89D5}" dt="2020-10-25T06:11:46.427" v="356" actId="2696"/>
        <pc:sldMkLst>
          <pc:docMk/>
          <pc:sldMk cId="3192257811" sldId="312"/>
        </pc:sldMkLst>
      </pc:sldChg>
      <pc:sldChg chg="modSp mod">
        <pc:chgData name="Maleeha Imran" userId="6a17e852ae67b64d" providerId="LiveId" clId="{4355E931-E92A-4C11-8338-C6B7D0FD89D5}" dt="2020-10-25T04:59:51.826" v="158" actId="20577"/>
        <pc:sldMkLst>
          <pc:docMk/>
          <pc:sldMk cId="3996378281" sldId="313"/>
        </pc:sldMkLst>
        <pc:spChg chg="mod">
          <ac:chgData name="Maleeha Imran" userId="6a17e852ae67b64d" providerId="LiveId" clId="{4355E931-E92A-4C11-8338-C6B7D0FD89D5}" dt="2020-10-25T04:59:40.086" v="156" actId="14100"/>
          <ac:spMkLst>
            <pc:docMk/>
            <pc:sldMk cId="3996378281" sldId="313"/>
            <ac:spMk id="4" creationId="{55E88444-7885-4083-879F-8464D45CBD09}"/>
          </ac:spMkLst>
        </pc:spChg>
        <pc:spChg chg="mod">
          <ac:chgData name="Maleeha Imran" userId="6a17e852ae67b64d" providerId="LiveId" clId="{4355E931-E92A-4C11-8338-C6B7D0FD89D5}" dt="2020-10-25T04:59:51.826" v="158" actId="20577"/>
          <ac:spMkLst>
            <pc:docMk/>
            <pc:sldMk cId="3996378281" sldId="313"/>
            <ac:spMk id="5" creationId="{62A72E54-5C12-4561-82C8-EA69B33226FB}"/>
          </ac:spMkLst>
        </pc:spChg>
      </pc:sldChg>
      <pc:sldChg chg="modSp mod">
        <pc:chgData name="Maleeha Imran" userId="6a17e852ae67b64d" providerId="LiveId" clId="{4355E931-E92A-4C11-8338-C6B7D0FD89D5}" dt="2020-10-25T01:17:46.154" v="79" actId="5793"/>
        <pc:sldMkLst>
          <pc:docMk/>
          <pc:sldMk cId="3654988287" sldId="314"/>
        </pc:sldMkLst>
        <pc:spChg chg="mod">
          <ac:chgData name="Maleeha Imran" userId="6a17e852ae67b64d" providerId="LiveId" clId="{4355E931-E92A-4C11-8338-C6B7D0FD89D5}" dt="2020-10-25T01:17:46.154" v="79" actId="5793"/>
          <ac:spMkLst>
            <pc:docMk/>
            <pc:sldMk cId="3654988287" sldId="314"/>
            <ac:spMk id="3" creationId="{4C87831D-4716-4BAF-8CE9-843AAB506ECA}"/>
          </ac:spMkLst>
        </pc:spChg>
      </pc:sldChg>
      <pc:sldChg chg="modSp mod">
        <pc:chgData name="Maleeha Imran" userId="6a17e852ae67b64d" providerId="LiveId" clId="{4355E931-E92A-4C11-8338-C6B7D0FD89D5}" dt="2020-10-25T01:23:11.031" v="83" actId="14100"/>
        <pc:sldMkLst>
          <pc:docMk/>
          <pc:sldMk cId="1107064778" sldId="315"/>
        </pc:sldMkLst>
        <pc:spChg chg="mod">
          <ac:chgData name="Maleeha Imran" userId="6a17e852ae67b64d" providerId="LiveId" clId="{4355E931-E92A-4C11-8338-C6B7D0FD89D5}" dt="2020-10-25T01:16:39.581" v="70" actId="14100"/>
          <ac:spMkLst>
            <pc:docMk/>
            <pc:sldMk cId="1107064778" sldId="315"/>
            <ac:spMk id="2" creationId="{3F20209A-D346-4AE2-A325-34312535FDA1}"/>
          </ac:spMkLst>
        </pc:spChg>
        <pc:spChg chg="mod">
          <ac:chgData name="Maleeha Imran" userId="6a17e852ae67b64d" providerId="LiveId" clId="{4355E931-E92A-4C11-8338-C6B7D0FD89D5}" dt="2020-10-25T01:23:11.031" v="83" actId="14100"/>
          <ac:spMkLst>
            <pc:docMk/>
            <pc:sldMk cId="1107064778" sldId="315"/>
            <ac:spMk id="3" creationId="{24702B00-5EE6-432F-82BC-4BCE44508F0E}"/>
          </ac:spMkLst>
        </pc:spChg>
      </pc:sldChg>
      <pc:sldChg chg="modSp mod">
        <pc:chgData name="Maleeha Imran" userId="6a17e852ae67b64d" providerId="LiveId" clId="{4355E931-E92A-4C11-8338-C6B7D0FD89D5}" dt="2020-10-25T04:47:46.562" v="155" actId="123"/>
        <pc:sldMkLst>
          <pc:docMk/>
          <pc:sldMk cId="98422604" sldId="316"/>
        </pc:sldMkLst>
        <pc:spChg chg="mod">
          <ac:chgData name="Maleeha Imran" userId="6a17e852ae67b64d" providerId="LiveId" clId="{4355E931-E92A-4C11-8338-C6B7D0FD89D5}" dt="2020-10-25T01:17:26.045" v="74" actId="27636"/>
          <ac:spMkLst>
            <pc:docMk/>
            <pc:sldMk cId="98422604" sldId="316"/>
            <ac:spMk id="2" creationId="{46A74250-981E-4F41-888F-63D8388760B3}"/>
          </ac:spMkLst>
        </pc:spChg>
        <pc:spChg chg="mod">
          <ac:chgData name="Maleeha Imran" userId="6a17e852ae67b64d" providerId="LiveId" clId="{4355E931-E92A-4C11-8338-C6B7D0FD89D5}" dt="2020-10-25T04:47:46.562" v="155" actId="123"/>
          <ac:spMkLst>
            <pc:docMk/>
            <pc:sldMk cId="98422604" sldId="316"/>
            <ac:spMk id="3" creationId="{714F4DC3-EAC2-4BA4-842B-3AE38897F8BF}"/>
          </ac:spMkLst>
        </pc:spChg>
      </pc:sldChg>
      <pc:sldChg chg="addSp delSp modSp mod modClrScheme chgLayout">
        <pc:chgData name="Maleeha Imran" userId="6a17e852ae67b64d" providerId="LiveId" clId="{4355E931-E92A-4C11-8338-C6B7D0FD89D5}" dt="2020-10-25T06:09:09.874" v="323" actId="14100"/>
        <pc:sldMkLst>
          <pc:docMk/>
          <pc:sldMk cId="1236113578" sldId="317"/>
        </pc:sldMkLst>
        <pc:spChg chg="mod ord">
          <ac:chgData name="Maleeha Imran" userId="6a17e852ae67b64d" providerId="LiveId" clId="{4355E931-E92A-4C11-8338-C6B7D0FD89D5}" dt="2020-10-25T06:08:55.598" v="319" actId="20577"/>
          <ac:spMkLst>
            <pc:docMk/>
            <pc:sldMk cId="1236113578" sldId="317"/>
            <ac:spMk id="2" creationId="{601C3CB1-7AEF-403B-8DFC-5CF848A4E6B5}"/>
          </ac:spMkLst>
        </pc:spChg>
        <pc:spChg chg="del">
          <ac:chgData name="Maleeha Imran" userId="6a17e852ae67b64d" providerId="LiveId" clId="{4355E931-E92A-4C11-8338-C6B7D0FD89D5}" dt="2020-10-25T05:12:46.891" v="170" actId="931"/>
          <ac:spMkLst>
            <pc:docMk/>
            <pc:sldMk cId="1236113578" sldId="317"/>
            <ac:spMk id="3" creationId="{1BBAE0D7-861B-4929-93FF-3DF9235EB4B8}"/>
          </ac:spMkLst>
        </pc:spChg>
        <pc:spChg chg="add del mod ord">
          <ac:chgData name="Maleeha Imran" userId="6a17e852ae67b64d" providerId="LiveId" clId="{4355E931-E92A-4C11-8338-C6B7D0FD89D5}" dt="2020-10-25T05:13:20.576" v="176" actId="931"/>
          <ac:spMkLst>
            <pc:docMk/>
            <pc:sldMk cId="1236113578" sldId="317"/>
            <ac:spMk id="6" creationId="{948195D7-F58B-466C-9CE4-6AA4B3C87616}"/>
          </ac:spMkLst>
        </pc:spChg>
        <pc:spChg chg="add del mod">
          <ac:chgData name="Maleeha Imran" userId="6a17e852ae67b64d" providerId="LiveId" clId="{4355E931-E92A-4C11-8338-C6B7D0FD89D5}" dt="2020-10-25T06:08:09.440" v="265" actId="931"/>
          <ac:spMkLst>
            <pc:docMk/>
            <pc:sldMk cId="1236113578" sldId="317"/>
            <ac:spMk id="10" creationId="{DAAEA1D7-584E-4084-946E-FC84A2E4E355}"/>
          </ac:spMkLst>
        </pc:spChg>
        <pc:spChg chg="add del mod">
          <ac:chgData name="Maleeha Imran" userId="6a17e852ae67b64d" providerId="LiveId" clId="{4355E931-E92A-4C11-8338-C6B7D0FD89D5}" dt="2020-10-25T06:08:20.309" v="266" actId="700"/>
          <ac:spMkLst>
            <pc:docMk/>
            <pc:sldMk cId="1236113578" sldId="317"/>
            <ac:spMk id="12" creationId="{DAF238F4-6C11-4657-9D20-5A035D5783F9}"/>
          </ac:spMkLst>
        </pc:spChg>
        <pc:picChg chg="add del mod ord">
          <ac:chgData name="Maleeha Imran" userId="6a17e852ae67b64d" providerId="LiveId" clId="{4355E931-E92A-4C11-8338-C6B7D0FD89D5}" dt="2020-10-25T06:07:53.803" v="263" actId="478"/>
          <ac:picMkLst>
            <pc:docMk/>
            <pc:sldMk cId="1236113578" sldId="317"/>
            <ac:picMk id="5" creationId="{60437C34-6812-4BA0-90C6-C2668EE2FD13}"/>
          </ac:picMkLst>
        </pc:picChg>
        <pc:picChg chg="add del mod">
          <ac:chgData name="Maleeha Imran" userId="6a17e852ae67b64d" providerId="LiveId" clId="{4355E931-E92A-4C11-8338-C6B7D0FD89D5}" dt="2020-10-25T06:07:55.608" v="264" actId="478"/>
          <ac:picMkLst>
            <pc:docMk/>
            <pc:sldMk cId="1236113578" sldId="317"/>
            <ac:picMk id="8" creationId="{4DEB5C03-63EF-4C13-A4DD-B18C3225B486}"/>
          </ac:picMkLst>
        </pc:picChg>
        <pc:picChg chg="add mod ord">
          <ac:chgData name="Maleeha Imran" userId="6a17e852ae67b64d" providerId="LiveId" clId="{4355E931-E92A-4C11-8338-C6B7D0FD89D5}" dt="2020-10-25T06:09:09.874" v="323" actId="14100"/>
          <ac:picMkLst>
            <pc:docMk/>
            <pc:sldMk cId="1236113578" sldId="317"/>
            <ac:picMk id="14" creationId="{187DCBBB-3883-4635-9DDE-4DE37ADC1B6D}"/>
          </ac:picMkLst>
        </pc:picChg>
      </pc:sldChg>
      <pc:sldChg chg="modSp new mod">
        <pc:chgData name="Maleeha Imran" userId="6a17e852ae67b64d" providerId="LiveId" clId="{4355E931-E92A-4C11-8338-C6B7D0FD89D5}" dt="2020-10-25T04:47:11.475" v="153" actId="20577"/>
        <pc:sldMkLst>
          <pc:docMk/>
          <pc:sldMk cId="454805794" sldId="318"/>
        </pc:sldMkLst>
        <pc:spChg chg="mod">
          <ac:chgData name="Maleeha Imran" userId="6a17e852ae67b64d" providerId="LiveId" clId="{4355E931-E92A-4C11-8338-C6B7D0FD89D5}" dt="2020-10-25T04:32:50.274" v="90" actId="27636"/>
          <ac:spMkLst>
            <pc:docMk/>
            <pc:sldMk cId="454805794" sldId="318"/>
            <ac:spMk id="2" creationId="{3DB5D90B-6C40-4E46-AF9A-38644F5D8750}"/>
          </ac:spMkLst>
        </pc:spChg>
        <pc:spChg chg="mod">
          <ac:chgData name="Maleeha Imran" userId="6a17e852ae67b64d" providerId="LiveId" clId="{4355E931-E92A-4C11-8338-C6B7D0FD89D5}" dt="2020-10-25T04:47:11.475" v="153" actId="20577"/>
          <ac:spMkLst>
            <pc:docMk/>
            <pc:sldMk cId="454805794" sldId="318"/>
            <ac:spMk id="3" creationId="{58A7659A-5C5B-458C-A247-2C1E41C2C9EA}"/>
          </ac:spMkLst>
        </pc:spChg>
      </pc:sldChg>
      <pc:sldChg chg="del">
        <pc:chgData name="Maleeha Imran" userId="6a17e852ae67b64d" providerId="LiveId" clId="{4355E931-E92A-4C11-8338-C6B7D0FD89D5}" dt="2020-10-25T01:03:44.127" v="1" actId="2696"/>
        <pc:sldMkLst>
          <pc:docMk/>
          <pc:sldMk cId="3877219961" sldId="318"/>
        </pc:sldMkLst>
      </pc:sldChg>
      <pc:sldChg chg="addSp delSp modSp new mod">
        <pc:chgData name="Maleeha Imran" userId="6a17e852ae67b64d" providerId="LiveId" clId="{4355E931-E92A-4C11-8338-C6B7D0FD89D5}" dt="2020-10-25T05:00:10.886" v="160" actId="14100"/>
        <pc:sldMkLst>
          <pc:docMk/>
          <pc:sldMk cId="3294202335" sldId="319"/>
        </pc:sldMkLst>
        <pc:spChg chg="mod">
          <ac:chgData name="Maleeha Imran" userId="6a17e852ae67b64d" providerId="LiveId" clId="{4355E931-E92A-4C11-8338-C6B7D0FD89D5}" dt="2020-10-25T04:44:06.805" v="126" actId="20577"/>
          <ac:spMkLst>
            <pc:docMk/>
            <pc:sldMk cId="3294202335" sldId="319"/>
            <ac:spMk id="2" creationId="{F8DDF8D3-E490-45EA-A8AE-69545C36BEFB}"/>
          </ac:spMkLst>
        </pc:spChg>
        <pc:spChg chg="del">
          <ac:chgData name="Maleeha Imran" userId="6a17e852ae67b64d" providerId="LiveId" clId="{4355E931-E92A-4C11-8338-C6B7D0FD89D5}" dt="2020-10-25T04:43:24.648" v="95" actId="931"/>
          <ac:spMkLst>
            <pc:docMk/>
            <pc:sldMk cId="3294202335" sldId="319"/>
            <ac:spMk id="3" creationId="{482A287A-EC4B-42E6-9D55-054246C226C6}"/>
          </ac:spMkLst>
        </pc:spChg>
        <pc:picChg chg="add mod">
          <ac:chgData name="Maleeha Imran" userId="6a17e852ae67b64d" providerId="LiveId" clId="{4355E931-E92A-4C11-8338-C6B7D0FD89D5}" dt="2020-10-25T05:00:10.886" v="160" actId="14100"/>
          <ac:picMkLst>
            <pc:docMk/>
            <pc:sldMk cId="3294202335" sldId="319"/>
            <ac:picMk id="5" creationId="{F985E7DC-5F31-4F97-82B1-8FC0A5F38E88}"/>
          </ac:picMkLst>
        </pc:picChg>
      </pc:sldChg>
      <pc:sldChg chg="addSp delSp modSp new mod">
        <pc:chgData name="Maleeha Imran" userId="6a17e852ae67b64d" providerId="LiveId" clId="{4355E931-E92A-4C11-8338-C6B7D0FD89D5}" dt="2020-10-25T04:44:34.184" v="131" actId="14100"/>
        <pc:sldMkLst>
          <pc:docMk/>
          <pc:sldMk cId="3014606352" sldId="320"/>
        </pc:sldMkLst>
        <pc:spChg chg="del">
          <ac:chgData name="Maleeha Imran" userId="6a17e852ae67b64d" providerId="LiveId" clId="{4355E931-E92A-4C11-8338-C6B7D0FD89D5}" dt="2020-10-25T04:44:20.900" v="127" actId="931"/>
          <ac:spMkLst>
            <pc:docMk/>
            <pc:sldMk cId="3014606352" sldId="320"/>
            <ac:spMk id="3" creationId="{95BD1168-F2C0-4D2D-8B45-A2D9AB981D3F}"/>
          </ac:spMkLst>
        </pc:spChg>
        <pc:picChg chg="add mod">
          <ac:chgData name="Maleeha Imran" userId="6a17e852ae67b64d" providerId="LiveId" clId="{4355E931-E92A-4C11-8338-C6B7D0FD89D5}" dt="2020-10-25T04:44:34.184" v="131" actId="14100"/>
          <ac:picMkLst>
            <pc:docMk/>
            <pc:sldMk cId="3014606352" sldId="320"/>
            <ac:picMk id="5" creationId="{A88BF307-599E-43DC-81D8-FC0BFC1ACC36}"/>
          </ac:picMkLst>
        </pc:picChg>
      </pc:sldChg>
      <pc:sldChg chg="addSp delSp modSp new mod">
        <pc:chgData name="Maleeha Imran" userId="6a17e852ae67b64d" providerId="LiveId" clId="{4355E931-E92A-4C11-8338-C6B7D0FD89D5}" dt="2020-10-25T04:44:55.375" v="136" actId="14100"/>
        <pc:sldMkLst>
          <pc:docMk/>
          <pc:sldMk cId="4021868613" sldId="321"/>
        </pc:sldMkLst>
        <pc:spChg chg="del">
          <ac:chgData name="Maleeha Imran" userId="6a17e852ae67b64d" providerId="LiveId" clId="{4355E931-E92A-4C11-8338-C6B7D0FD89D5}" dt="2020-10-25T04:44:44.202" v="132" actId="931"/>
          <ac:spMkLst>
            <pc:docMk/>
            <pc:sldMk cId="4021868613" sldId="321"/>
            <ac:spMk id="3" creationId="{6E1FAB80-024C-4ED7-883C-079A37C2C9CE}"/>
          </ac:spMkLst>
        </pc:spChg>
        <pc:picChg chg="add mod">
          <ac:chgData name="Maleeha Imran" userId="6a17e852ae67b64d" providerId="LiveId" clId="{4355E931-E92A-4C11-8338-C6B7D0FD89D5}" dt="2020-10-25T04:44:55.375" v="136" actId="14100"/>
          <ac:picMkLst>
            <pc:docMk/>
            <pc:sldMk cId="4021868613" sldId="321"/>
            <ac:picMk id="5" creationId="{C51C6D7B-B663-4BDD-B66B-315B5EBABD6E}"/>
          </ac:picMkLst>
        </pc:picChg>
      </pc:sldChg>
      <pc:sldChg chg="addSp delSp modSp new mod">
        <pc:chgData name="Maleeha Imran" userId="6a17e852ae67b64d" providerId="LiveId" clId="{4355E931-E92A-4C11-8338-C6B7D0FD89D5}" dt="2020-10-25T04:45:20.784" v="142" actId="14100"/>
        <pc:sldMkLst>
          <pc:docMk/>
          <pc:sldMk cId="709802226" sldId="322"/>
        </pc:sldMkLst>
        <pc:spChg chg="del">
          <ac:chgData name="Maleeha Imran" userId="6a17e852ae67b64d" providerId="LiveId" clId="{4355E931-E92A-4C11-8338-C6B7D0FD89D5}" dt="2020-10-25T04:45:07.621" v="138" actId="931"/>
          <ac:spMkLst>
            <pc:docMk/>
            <pc:sldMk cId="709802226" sldId="322"/>
            <ac:spMk id="3" creationId="{54938715-2EF6-49C0-9B57-80388ACFED71}"/>
          </ac:spMkLst>
        </pc:spChg>
        <pc:picChg chg="add mod">
          <ac:chgData name="Maleeha Imran" userId="6a17e852ae67b64d" providerId="LiveId" clId="{4355E931-E92A-4C11-8338-C6B7D0FD89D5}" dt="2020-10-25T04:45:20.784" v="142" actId="14100"/>
          <ac:picMkLst>
            <pc:docMk/>
            <pc:sldMk cId="709802226" sldId="322"/>
            <ac:picMk id="5" creationId="{F298E790-FAD2-4781-AB46-34DECCF464D3}"/>
          </ac:picMkLst>
        </pc:picChg>
      </pc:sldChg>
      <pc:sldChg chg="addSp delSp modSp new mod modClrScheme chgLayout">
        <pc:chgData name="Maleeha Imran" userId="6a17e852ae67b64d" providerId="LiveId" clId="{4355E931-E92A-4C11-8338-C6B7D0FD89D5}" dt="2020-10-25T06:10:23.737" v="344" actId="14100"/>
        <pc:sldMkLst>
          <pc:docMk/>
          <pc:sldMk cId="3234429476" sldId="323"/>
        </pc:sldMkLst>
        <pc:spChg chg="del mod ord">
          <ac:chgData name="Maleeha Imran" userId="6a17e852ae67b64d" providerId="LiveId" clId="{4355E931-E92A-4C11-8338-C6B7D0FD89D5}" dt="2020-10-25T05:14:27.314" v="207" actId="700"/>
          <ac:spMkLst>
            <pc:docMk/>
            <pc:sldMk cId="3234429476" sldId="323"/>
            <ac:spMk id="2" creationId="{AEF70B6A-42D4-4378-AB2E-41A547D5A4CD}"/>
          </ac:spMkLst>
        </pc:spChg>
        <pc:spChg chg="del mod ord">
          <ac:chgData name="Maleeha Imran" userId="6a17e852ae67b64d" providerId="LiveId" clId="{4355E931-E92A-4C11-8338-C6B7D0FD89D5}" dt="2020-10-25T05:14:27.314" v="207" actId="700"/>
          <ac:spMkLst>
            <pc:docMk/>
            <pc:sldMk cId="3234429476" sldId="323"/>
            <ac:spMk id="3" creationId="{5A3A755B-68DA-4DAB-AFDA-9E73CBE193F9}"/>
          </ac:spMkLst>
        </pc:spChg>
        <pc:spChg chg="del">
          <ac:chgData name="Maleeha Imran" userId="6a17e852ae67b64d" providerId="LiveId" clId="{4355E931-E92A-4C11-8338-C6B7D0FD89D5}" dt="2020-10-25T05:14:27.314" v="207" actId="700"/>
          <ac:spMkLst>
            <pc:docMk/>
            <pc:sldMk cId="3234429476" sldId="323"/>
            <ac:spMk id="4" creationId="{81AFB674-02C7-402E-BF94-33E876B633B7}"/>
          </ac:spMkLst>
        </pc:spChg>
        <pc:spChg chg="add del mod ord">
          <ac:chgData name="Maleeha Imran" userId="6a17e852ae67b64d" providerId="LiveId" clId="{4355E931-E92A-4C11-8338-C6B7D0FD89D5}" dt="2020-10-25T05:14:30.976" v="208" actId="700"/>
          <ac:spMkLst>
            <pc:docMk/>
            <pc:sldMk cId="3234429476" sldId="323"/>
            <ac:spMk id="5" creationId="{2BF0E3DC-6A65-454D-B567-E482FC7001F9}"/>
          </ac:spMkLst>
        </pc:spChg>
        <pc:spChg chg="add del mod ord">
          <ac:chgData name="Maleeha Imran" userId="6a17e852ae67b64d" providerId="LiveId" clId="{4355E931-E92A-4C11-8338-C6B7D0FD89D5}" dt="2020-10-25T05:14:30.976" v="208" actId="700"/>
          <ac:spMkLst>
            <pc:docMk/>
            <pc:sldMk cId="3234429476" sldId="323"/>
            <ac:spMk id="6" creationId="{F2249B38-FDFB-4EB8-A197-3BBE353A3820}"/>
          </ac:spMkLst>
        </pc:spChg>
        <pc:spChg chg="add mod ord">
          <ac:chgData name="Maleeha Imran" userId="6a17e852ae67b64d" providerId="LiveId" clId="{4355E931-E92A-4C11-8338-C6B7D0FD89D5}" dt="2020-10-25T06:10:07.672" v="340" actId="20577"/>
          <ac:spMkLst>
            <pc:docMk/>
            <pc:sldMk cId="3234429476" sldId="323"/>
            <ac:spMk id="7" creationId="{D1128037-15CB-4719-871B-541417683DBE}"/>
          </ac:spMkLst>
        </pc:spChg>
        <pc:spChg chg="add del mod ord">
          <ac:chgData name="Maleeha Imran" userId="6a17e852ae67b64d" providerId="LiveId" clId="{4355E931-E92A-4C11-8338-C6B7D0FD89D5}" dt="2020-10-25T06:09:37.518" v="324" actId="931"/>
          <ac:spMkLst>
            <pc:docMk/>
            <pc:sldMk cId="3234429476" sldId="323"/>
            <ac:spMk id="8" creationId="{0B05EE8B-AA31-460E-9CD1-EEAECE624360}"/>
          </ac:spMkLst>
        </pc:spChg>
        <pc:picChg chg="add mod modCrop">
          <ac:chgData name="Maleeha Imran" userId="6a17e852ae67b64d" providerId="LiveId" clId="{4355E931-E92A-4C11-8338-C6B7D0FD89D5}" dt="2020-10-25T06:10:23.737" v="344" actId="14100"/>
          <ac:picMkLst>
            <pc:docMk/>
            <pc:sldMk cId="3234429476" sldId="323"/>
            <ac:picMk id="10" creationId="{A89CDFF7-B68A-4352-AFD0-4F3B87F972A6}"/>
          </ac:picMkLst>
        </pc:picChg>
      </pc:sldChg>
      <pc:sldChg chg="addSp delSp modSp new mod">
        <pc:chgData name="Maleeha Imran" userId="6a17e852ae67b64d" providerId="LiveId" clId="{4355E931-E92A-4C11-8338-C6B7D0FD89D5}" dt="2020-10-25T06:11:25.809" v="355" actId="14100"/>
        <pc:sldMkLst>
          <pc:docMk/>
          <pc:sldMk cId="3474267295" sldId="324"/>
        </pc:sldMkLst>
        <pc:spChg chg="del">
          <ac:chgData name="Maleeha Imran" userId="6a17e852ae67b64d" providerId="LiveId" clId="{4355E931-E92A-4C11-8338-C6B7D0FD89D5}" dt="2020-10-25T06:10:40.740" v="346" actId="931"/>
          <ac:spMkLst>
            <pc:docMk/>
            <pc:sldMk cId="3474267295" sldId="324"/>
            <ac:spMk id="3" creationId="{743520B3-DFAA-4DE0-B13D-86E4113F39A5}"/>
          </ac:spMkLst>
        </pc:spChg>
        <pc:picChg chg="add mod modCrop">
          <ac:chgData name="Maleeha Imran" userId="6a17e852ae67b64d" providerId="LiveId" clId="{4355E931-E92A-4C11-8338-C6B7D0FD89D5}" dt="2020-10-25T06:11:25.809" v="355" actId="14100"/>
          <ac:picMkLst>
            <pc:docMk/>
            <pc:sldMk cId="3474267295" sldId="324"/>
            <ac:picMk id="5" creationId="{3798CDFC-703D-4BD4-A977-8468B6B3F467}"/>
          </ac:picMkLst>
        </pc:picChg>
      </pc:sldChg>
      <pc:sldChg chg="new del">
        <pc:chgData name="Maleeha Imran" userId="6a17e852ae67b64d" providerId="LiveId" clId="{4355E931-E92A-4C11-8338-C6B7D0FD89D5}" dt="2020-10-25T06:11:57.012" v="358" actId="47"/>
        <pc:sldMkLst>
          <pc:docMk/>
          <pc:sldMk cId="2185277629" sldId="3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10/24/2020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10/24/2020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10/24/2020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10/24/2020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10/24/2020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10/24/2020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10/24/2020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3272" y="38917"/>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a:bodyPr>
          <a:lstStyle/>
          <a:p>
            <a:r>
              <a:rPr lang="en-US" sz="4800" b="1" dirty="0">
                <a:solidFill>
                  <a:schemeClr val="tx1"/>
                </a:solidFill>
                <a:latin typeface="Arial Rounded MT Bold" panose="020F0704030504030204" pitchFamily="34" charset="0"/>
              </a:rPr>
              <a:t>Communication skills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4240696"/>
            <a:ext cx="8652788" cy="898567"/>
          </a:xfrm>
        </p:spPr>
        <p:txBody>
          <a:bodyPr>
            <a:normAutofit/>
          </a:bodyPr>
          <a:lstStyle/>
          <a:p>
            <a:pPr>
              <a:spcAft>
                <a:spcPts val="600"/>
              </a:spcAft>
            </a:pPr>
            <a:r>
              <a:rPr lang="en-US" sz="1800" dirty="0"/>
              <a:t>Lecture #1</a:t>
            </a:r>
          </a:p>
          <a:p>
            <a:pPr>
              <a:spcAft>
                <a:spcPts val="600"/>
              </a:spcAft>
            </a:pPr>
            <a:r>
              <a:rPr lang="en-US" sz="1800" dirty="0"/>
              <a:t>Course Instructor: Maleeha Imran</a:t>
            </a:r>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74250-981E-4F41-888F-63D8388760B3}"/>
              </a:ext>
            </a:extLst>
          </p:cNvPr>
          <p:cNvSpPr>
            <a:spLocks noGrp="1"/>
          </p:cNvSpPr>
          <p:nvPr>
            <p:ph type="title"/>
          </p:nvPr>
        </p:nvSpPr>
        <p:spPr>
          <a:xfrm>
            <a:off x="1066800" y="642594"/>
            <a:ext cx="10058400" cy="9952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714F4DC3-EAC2-4BA4-842B-3AE38897F8BF}"/>
              </a:ext>
            </a:extLst>
          </p:cNvPr>
          <p:cNvSpPr>
            <a:spLocks noGrp="1"/>
          </p:cNvSpPr>
          <p:nvPr>
            <p:ph idx="1"/>
          </p:nvPr>
        </p:nvSpPr>
        <p:spPr>
          <a:xfrm>
            <a:off x="424070" y="642594"/>
            <a:ext cx="10661373" cy="6082884"/>
          </a:xfrm>
        </p:spPr>
        <p:txBody>
          <a:bodyPr>
            <a:normAutofit/>
          </a:bodyPr>
          <a:lstStyle/>
          <a:p>
            <a:pPr marL="0" marR="0" algn="just">
              <a:lnSpc>
                <a:spcPts val="2915"/>
              </a:lnSpc>
              <a:spcBef>
                <a:spcPts val="0"/>
              </a:spcBef>
              <a:spcAft>
                <a:spcPts val="800"/>
              </a:spcAft>
            </a:pPr>
            <a:endParaRPr lang="en-US" sz="2400" b="1"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indent="0">
              <a:lnSpc>
                <a:spcPts val="2915"/>
              </a:lnSpc>
              <a:spcBef>
                <a:spcPts val="0"/>
              </a:spcBef>
              <a:spcAft>
                <a:spcPts val="800"/>
              </a:spcAft>
              <a:buNone/>
            </a:pPr>
            <a:r>
              <a:rPr lang="en-US" sz="18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5. Increases engagement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With people feeling more confident in their work and in their understanding of what they need to do, they become more engaged with their work as a whole. According to a </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recent study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exploring the psychology of employee engagement, only 15% of adult employees are engaged with their employers. By prioritizing effective communication, you can increase engagement, and thus boost satisfaction, among your team members</a:t>
            </a:r>
            <a:endParaRPr lang="en-US" sz="1800" dirty="0">
              <a:latin typeface="Times New Roman" panose="02020603050405020304" pitchFamily="18" charset="0"/>
              <a:cs typeface="Times New Roman" panose="02020603050405020304" pitchFamily="18" charset="0"/>
            </a:endParaRPr>
          </a:p>
          <a:p>
            <a:pPr marL="0" marR="0" indent="0" algn="just">
              <a:lnSpc>
                <a:spcPts val="2915"/>
              </a:lnSpc>
              <a:spcBef>
                <a:spcPts val="0"/>
              </a:spcBef>
              <a:spcAft>
                <a:spcPts val="800"/>
              </a:spcAft>
              <a:buNone/>
            </a:pPr>
            <a:r>
              <a:rPr lang="en-US" sz="18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6. Improves productivity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When team members understand their roles, the roles of others and your expectations, they can focus more on their work and less on workplace issues. With effective communication, conflicts are resolved quickly, employees can better manage their workload and distractions are minimized. These benefits contribute to greater productivity for you and your team.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98422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8A675-834B-40B1-BC2F-6988F3003C4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7BBEAB-6403-4427-BD41-29A3CBDB9918}"/>
              </a:ext>
            </a:extLst>
          </p:cNvPr>
          <p:cNvSpPr>
            <a:spLocks noGrp="1"/>
          </p:cNvSpPr>
          <p:nvPr>
            <p:ph idx="1"/>
          </p:nvPr>
        </p:nvSpPr>
        <p:spPr/>
        <p:txBody>
          <a:bodyPr/>
          <a:lstStyle/>
          <a:p>
            <a:pPr marL="0" marR="0" indent="0" algn="just">
              <a:lnSpc>
                <a:spcPts val="2915"/>
              </a:lnSpc>
              <a:spcBef>
                <a:spcPts val="0"/>
              </a:spcBef>
              <a:spcAft>
                <a:spcPts val="800"/>
              </a:spcAft>
              <a:buNone/>
            </a:pPr>
            <a:r>
              <a:rPr lang="en-US" sz="20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7. Promotes team building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With improved communication, team members will be better able to rely on each other. You will not have one team member feel as though they have to carry the entire group. This improved division of labor will encourage positive feelings and relationships between the team members, which leads to improved morale and work experiences.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25150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C3CB1-7AEF-403B-8DFC-5CF848A4E6B5}"/>
              </a:ext>
            </a:extLst>
          </p:cNvPr>
          <p:cNvSpPr>
            <a:spLocks noGrp="1"/>
          </p:cNvSpPr>
          <p:nvPr>
            <p:ph type="title"/>
          </p:nvPr>
        </p:nvSpPr>
        <p:spPr>
          <a:xfrm>
            <a:off x="1066800" y="642594"/>
            <a:ext cx="10058400" cy="656119"/>
          </a:xfrm>
        </p:spPr>
        <p:txBody>
          <a:bodyPr/>
          <a:lstStyle/>
          <a:p>
            <a:r>
              <a:rPr lang="en-US" dirty="0"/>
              <a:t>ACTIVITY: Picture Conversation</a:t>
            </a:r>
          </a:p>
        </p:txBody>
      </p:sp>
      <p:pic>
        <p:nvPicPr>
          <p:cNvPr id="14" name="Content Placeholder 13">
            <a:extLst>
              <a:ext uri="{FF2B5EF4-FFF2-40B4-BE49-F238E27FC236}">
                <a16:creationId xmlns:a16="http://schemas.microsoft.com/office/drawing/2014/main" id="{187DCBBB-3883-4635-9DDE-4DE37ADC1B6D}"/>
              </a:ext>
            </a:extLst>
          </p:cNvPr>
          <p:cNvPicPr>
            <a:picLocks noGrp="1" noChangeAspect="1"/>
          </p:cNvPicPr>
          <p:nvPr>
            <p:ph idx="1"/>
          </p:nvPr>
        </p:nvPicPr>
        <p:blipFill>
          <a:blip r:embed="rId2"/>
          <a:stretch>
            <a:fillRect/>
          </a:stretch>
        </p:blipFill>
        <p:spPr>
          <a:xfrm>
            <a:off x="755374" y="1298713"/>
            <a:ext cx="10369826" cy="5049077"/>
          </a:xfrm>
        </p:spPr>
      </p:pic>
    </p:spTree>
    <p:extLst>
      <p:ext uri="{BB962C8B-B14F-4D97-AF65-F5344CB8AC3E}">
        <p14:creationId xmlns:p14="http://schemas.microsoft.com/office/powerpoint/2010/main" val="1236113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128037-15CB-4719-871B-541417683DBE}"/>
              </a:ext>
            </a:extLst>
          </p:cNvPr>
          <p:cNvSpPr>
            <a:spLocks noGrp="1"/>
          </p:cNvSpPr>
          <p:nvPr>
            <p:ph type="title"/>
          </p:nvPr>
        </p:nvSpPr>
        <p:spPr/>
        <p:txBody>
          <a:bodyPr/>
          <a:lstStyle/>
          <a:p>
            <a:endParaRPr lang="en-US" dirty="0"/>
          </a:p>
        </p:txBody>
      </p:sp>
      <p:pic>
        <p:nvPicPr>
          <p:cNvPr id="10" name="Content Placeholder 9">
            <a:extLst>
              <a:ext uri="{FF2B5EF4-FFF2-40B4-BE49-F238E27FC236}">
                <a16:creationId xmlns:a16="http://schemas.microsoft.com/office/drawing/2014/main" id="{A89CDFF7-B68A-4352-AFD0-4F3B87F972A6}"/>
              </a:ext>
            </a:extLst>
          </p:cNvPr>
          <p:cNvPicPr>
            <a:picLocks noGrp="1" noChangeAspect="1"/>
          </p:cNvPicPr>
          <p:nvPr>
            <p:ph idx="1"/>
          </p:nvPr>
        </p:nvPicPr>
        <p:blipFill rotWithShape="1">
          <a:blip r:embed="rId2"/>
          <a:srcRect t="11800" b="6271"/>
          <a:stretch/>
        </p:blipFill>
        <p:spPr>
          <a:xfrm>
            <a:off x="1961322" y="397565"/>
            <a:ext cx="8587408" cy="6003235"/>
          </a:xfrm>
        </p:spPr>
      </p:pic>
    </p:spTree>
    <p:extLst>
      <p:ext uri="{BB962C8B-B14F-4D97-AF65-F5344CB8AC3E}">
        <p14:creationId xmlns:p14="http://schemas.microsoft.com/office/powerpoint/2010/main" val="3234429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56C34-4676-4C19-B8CD-3D095C9EEA9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798CDFC-703D-4BD4-A977-8468B6B3F467}"/>
              </a:ext>
            </a:extLst>
          </p:cNvPr>
          <p:cNvPicPr>
            <a:picLocks noGrp="1" noChangeAspect="1"/>
          </p:cNvPicPr>
          <p:nvPr>
            <p:ph idx="1"/>
          </p:nvPr>
        </p:nvPicPr>
        <p:blipFill rotWithShape="1">
          <a:blip r:embed="rId2"/>
          <a:srcRect t="3538"/>
          <a:stretch/>
        </p:blipFill>
        <p:spPr>
          <a:xfrm>
            <a:off x="1577008" y="443879"/>
            <a:ext cx="9210261" cy="5970241"/>
          </a:xfrm>
        </p:spPr>
      </p:pic>
    </p:spTree>
    <p:extLst>
      <p:ext uri="{BB962C8B-B14F-4D97-AF65-F5344CB8AC3E}">
        <p14:creationId xmlns:p14="http://schemas.microsoft.com/office/powerpoint/2010/main" val="3474267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E88444-7885-4083-879F-8464D45CBD09}"/>
              </a:ext>
            </a:extLst>
          </p:cNvPr>
          <p:cNvSpPr>
            <a:spLocks noGrp="1"/>
          </p:cNvSpPr>
          <p:nvPr>
            <p:ph type="title"/>
          </p:nvPr>
        </p:nvSpPr>
        <p:spPr>
          <a:xfrm>
            <a:off x="781878" y="496820"/>
            <a:ext cx="12847983" cy="1053684"/>
          </a:xfrm>
        </p:spPr>
        <p:txBody>
          <a:bodyPr>
            <a:normAutofit/>
          </a:bodyPr>
          <a:lstStyle/>
          <a:p>
            <a:r>
              <a:rPr lang="en-US" sz="3200" dirty="0">
                <a:latin typeface="Arial Rounded MT Bold" panose="020F0704030504030204" pitchFamily="34" charset="0"/>
              </a:rPr>
              <a:t>WHAT IS COMMUNICATION?</a:t>
            </a:r>
            <a:br>
              <a:rPr lang="en-US" sz="2000" dirty="0">
                <a:latin typeface="Arial Rounded MT Bold" panose="020F0704030504030204" pitchFamily="34" charset="0"/>
              </a:rPr>
            </a:br>
            <a:endParaRPr lang="en-US" sz="2000" dirty="0">
              <a:latin typeface="Arial Rounded MT Bold" panose="020F0704030504030204" pitchFamily="34" charset="0"/>
            </a:endParaRPr>
          </a:p>
        </p:txBody>
      </p:sp>
      <p:sp>
        <p:nvSpPr>
          <p:cNvPr id="5" name="Content Placeholder 4">
            <a:extLst>
              <a:ext uri="{FF2B5EF4-FFF2-40B4-BE49-F238E27FC236}">
                <a16:creationId xmlns:a16="http://schemas.microsoft.com/office/drawing/2014/main" id="{62A72E54-5C12-4561-82C8-EA69B33226FB}"/>
              </a:ext>
            </a:extLst>
          </p:cNvPr>
          <p:cNvSpPr>
            <a:spLocks noGrp="1"/>
          </p:cNvSpPr>
          <p:nvPr>
            <p:ph idx="1"/>
          </p:nvPr>
        </p:nvSpPr>
        <p:spPr>
          <a:xfrm>
            <a:off x="781878" y="1656522"/>
            <a:ext cx="10343322" cy="5062330"/>
          </a:xfrm>
        </p:spPr>
        <p:txBody>
          <a:bodyPr/>
          <a:lstStyle/>
          <a:p>
            <a:r>
              <a:rPr lang="en-US" sz="1600" b="0" i="0" dirty="0">
                <a:solidFill>
                  <a:srgbClr val="3B3835"/>
                </a:solidFill>
                <a:effectLst/>
                <a:latin typeface="Helvetica Neue"/>
              </a:rPr>
              <a:t>The term ‘communication’, derived from a Latin term ‘communicare’, Also known as “people skills” or “soft skills”.</a:t>
            </a:r>
          </a:p>
          <a:p>
            <a:r>
              <a:rPr lang="en-US" sz="1600" b="0" i="0" dirty="0">
                <a:solidFill>
                  <a:srgbClr val="3B3835"/>
                </a:solidFill>
                <a:effectLst/>
                <a:latin typeface="Helvetica Neue"/>
              </a:rPr>
              <a:t>Communication is sending or receiving ideas, thoughts or feelings from one person to one or more persons in such a way that, the person receiving it understands it in the same way the sender wants him/her to understand. </a:t>
            </a:r>
            <a:endParaRPr lang="en-US" sz="1600" dirty="0"/>
          </a:p>
          <a:p>
            <a:r>
              <a:rPr lang="en-US" sz="1600" dirty="0"/>
              <a:t>Communication skills are those skills which are needed to speak and write properly. A person who is able to speak appropriately whilst maintaining eye contact with the audience, uses varied vocabulary and articulate speech to suit the need of the audience is generally said to be an effective speaker. </a:t>
            </a:r>
          </a:p>
          <a:p>
            <a:r>
              <a:rPr lang="en-US" sz="1600" dirty="0"/>
              <a:t>Similarly, an effective writer should be able to use written words in various styles and techniques to communicate his/her message and ideas to the readers. One should have the ability to listen carefully and write and speak clearly in any situation. Therefore good reading, writing, speaking and listening skills are essential for effective communication.</a:t>
            </a:r>
          </a:p>
          <a:p>
            <a:endParaRPr lang="en-US" dirty="0"/>
          </a:p>
        </p:txBody>
      </p:sp>
    </p:spTree>
    <p:extLst>
      <p:ext uri="{BB962C8B-B14F-4D97-AF65-F5344CB8AC3E}">
        <p14:creationId xmlns:p14="http://schemas.microsoft.com/office/powerpoint/2010/main" val="3996378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5D90B-6C40-4E46-AF9A-38644F5D8750}"/>
              </a:ext>
            </a:extLst>
          </p:cNvPr>
          <p:cNvSpPr>
            <a:spLocks noGrp="1"/>
          </p:cNvSpPr>
          <p:nvPr>
            <p:ph type="title"/>
          </p:nvPr>
        </p:nvSpPr>
        <p:spPr>
          <a:xfrm>
            <a:off x="1066800" y="642594"/>
            <a:ext cx="10058400" cy="12603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58A7659A-5C5B-458C-A247-2C1E41C2C9EA}"/>
              </a:ext>
            </a:extLst>
          </p:cNvPr>
          <p:cNvSpPr>
            <a:spLocks noGrp="1"/>
          </p:cNvSpPr>
          <p:nvPr>
            <p:ph idx="1"/>
          </p:nvPr>
        </p:nvSpPr>
        <p:spPr>
          <a:xfrm>
            <a:off x="1066800" y="768626"/>
            <a:ext cx="10058400" cy="5184118"/>
          </a:xfrm>
        </p:spPr>
        <p:txBody>
          <a:bodyPr>
            <a:normAutofit/>
          </a:bodyPr>
          <a:lstStyle/>
          <a:p>
            <a:pPr algn="just"/>
            <a:r>
              <a:rPr lang="en-US" sz="2000" i="0" dirty="0">
                <a:solidFill>
                  <a:srgbClr val="424142"/>
                </a:solidFill>
                <a:effectLst/>
                <a:latin typeface="Georgia" panose="02040502050405020303" pitchFamily="18" charset="0"/>
              </a:rPr>
              <a:t>The exchange of information or passing of information, ideas or thought from one person to the other or from one end to the other is communication. </a:t>
            </a:r>
          </a:p>
          <a:p>
            <a:pPr algn="just"/>
            <a:r>
              <a:rPr lang="en-US" sz="2000" i="0" dirty="0">
                <a:solidFill>
                  <a:srgbClr val="424142"/>
                </a:solidFill>
                <a:effectLst/>
                <a:latin typeface="Georgia" panose="02040502050405020303" pitchFamily="18" charset="0"/>
              </a:rPr>
              <a:t>According to McFarland communication is, “a process of meaningful interaction among human beings. More specifically, it is the process by which meanings are perceived and understandings are reached among human beings.” Newman and summer defined communication as “an exchange of facts, ideas, opinions or emotions by two or more persons.</a:t>
            </a:r>
          </a:p>
          <a:p>
            <a:pPr algn="just"/>
            <a:r>
              <a:rPr lang="en-US" sz="2000" b="0" i="0" dirty="0">
                <a:solidFill>
                  <a:srgbClr val="424142"/>
                </a:solidFill>
                <a:effectLst/>
                <a:latin typeface="Georgia" panose="02040502050405020303" pitchFamily="18" charset="0"/>
              </a:rPr>
              <a:t>Communication thus helps understand people better removing misunderstanding and creating clarity of thoughts and expression. It also educates people. The communication may be written or oral, formal, informal, and upward, downward, horizontal, diagonal, interpersonal, intrapersonal, interdepartmental, intra-organizational.</a:t>
            </a:r>
            <a:endParaRPr lang="en-US" sz="2000" dirty="0"/>
          </a:p>
        </p:txBody>
      </p:sp>
    </p:spTree>
    <p:extLst>
      <p:ext uri="{BB962C8B-B14F-4D97-AF65-F5344CB8AC3E}">
        <p14:creationId xmlns:p14="http://schemas.microsoft.com/office/powerpoint/2010/main" val="454805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DF8D3-E490-45EA-A8AE-69545C36BEFB}"/>
              </a:ext>
            </a:extLst>
          </p:cNvPr>
          <p:cNvSpPr>
            <a:spLocks noGrp="1"/>
          </p:cNvSpPr>
          <p:nvPr>
            <p:ph type="title"/>
          </p:nvPr>
        </p:nvSpPr>
        <p:spPr>
          <a:xfrm>
            <a:off x="1066800" y="642594"/>
            <a:ext cx="10058400" cy="841650"/>
          </a:xfrm>
        </p:spPr>
        <p:txBody>
          <a:bodyPr/>
          <a:lstStyle/>
          <a:p>
            <a:r>
              <a:rPr lang="en-US" dirty="0"/>
              <a:t>SCOPE OF COMMUNICATION: </a:t>
            </a:r>
          </a:p>
        </p:txBody>
      </p:sp>
      <p:pic>
        <p:nvPicPr>
          <p:cNvPr id="5" name="Content Placeholder 4">
            <a:extLst>
              <a:ext uri="{FF2B5EF4-FFF2-40B4-BE49-F238E27FC236}">
                <a16:creationId xmlns:a16="http://schemas.microsoft.com/office/drawing/2014/main" id="{F985E7DC-5F31-4F97-82B1-8FC0A5F38E88}"/>
              </a:ext>
            </a:extLst>
          </p:cNvPr>
          <p:cNvPicPr>
            <a:picLocks noGrp="1" noChangeAspect="1"/>
          </p:cNvPicPr>
          <p:nvPr>
            <p:ph idx="1"/>
          </p:nvPr>
        </p:nvPicPr>
        <p:blipFill>
          <a:blip r:embed="rId2"/>
          <a:stretch>
            <a:fillRect/>
          </a:stretch>
        </p:blipFill>
        <p:spPr>
          <a:xfrm>
            <a:off x="424070" y="1484244"/>
            <a:ext cx="11184833" cy="4876799"/>
          </a:xfrm>
        </p:spPr>
      </p:pic>
    </p:spTree>
    <p:extLst>
      <p:ext uri="{BB962C8B-B14F-4D97-AF65-F5344CB8AC3E}">
        <p14:creationId xmlns:p14="http://schemas.microsoft.com/office/powerpoint/2010/main" val="3294202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2CCC6-0A32-426C-8E88-FD6E80D8E3D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88BF307-599E-43DC-81D8-FC0BFC1ACC36}"/>
              </a:ext>
            </a:extLst>
          </p:cNvPr>
          <p:cNvPicPr>
            <a:picLocks noGrp="1" noChangeAspect="1"/>
          </p:cNvPicPr>
          <p:nvPr>
            <p:ph idx="1"/>
          </p:nvPr>
        </p:nvPicPr>
        <p:blipFill>
          <a:blip r:embed="rId2"/>
          <a:stretch>
            <a:fillRect/>
          </a:stretch>
        </p:blipFill>
        <p:spPr>
          <a:xfrm>
            <a:off x="543339" y="914400"/>
            <a:ext cx="11224591" cy="5301006"/>
          </a:xfrm>
        </p:spPr>
      </p:pic>
    </p:spTree>
    <p:extLst>
      <p:ext uri="{BB962C8B-B14F-4D97-AF65-F5344CB8AC3E}">
        <p14:creationId xmlns:p14="http://schemas.microsoft.com/office/powerpoint/2010/main" val="3014606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21A1-9AED-40B9-A69A-0646C76F3D5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51C6D7B-B663-4BDD-B66B-315B5EBABD6E}"/>
              </a:ext>
            </a:extLst>
          </p:cNvPr>
          <p:cNvPicPr>
            <a:picLocks noGrp="1" noChangeAspect="1"/>
          </p:cNvPicPr>
          <p:nvPr>
            <p:ph idx="1"/>
          </p:nvPr>
        </p:nvPicPr>
        <p:blipFill>
          <a:blip r:embed="rId2"/>
          <a:stretch>
            <a:fillRect/>
          </a:stretch>
        </p:blipFill>
        <p:spPr>
          <a:xfrm>
            <a:off x="516835" y="642593"/>
            <a:ext cx="11237843" cy="5678693"/>
          </a:xfrm>
        </p:spPr>
      </p:pic>
    </p:spTree>
    <p:extLst>
      <p:ext uri="{BB962C8B-B14F-4D97-AF65-F5344CB8AC3E}">
        <p14:creationId xmlns:p14="http://schemas.microsoft.com/office/powerpoint/2010/main" val="4021868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EF83-0910-4D0A-959F-230369BA5F6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298E790-FAD2-4781-AB46-34DECCF464D3}"/>
              </a:ext>
            </a:extLst>
          </p:cNvPr>
          <p:cNvPicPr>
            <a:picLocks noGrp="1" noChangeAspect="1"/>
          </p:cNvPicPr>
          <p:nvPr>
            <p:ph idx="1"/>
          </p:nvPr>
        </p:nvPicPr>
        <p:blipFill>
          <a:blip r:embed="rId2"/>
          <a:stretch>
            <a:fillRect/>
          </a:stretch>
        </p:blipFill>
        <p:spPr>
          <a:xfrm>
            <a:off x="371061" y="642595"/>
            <a:ext cx="11436626" cy="5811214"/>
          </a:xfrm>
        </p:spPr>
      </p:pic>
    </p:spTree>
    <p:extLst>
      <p:ext uri="{BB962C8B-B14F-4D97-AF65-F5344CB8AC3E}">
        <p14:creationId xmlns:p14="http://schemas.microsoft.com/office/powerpoint/2010/main" val="709802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D37F3-454D-4600-98DE-CCFF0891EFCD}"/>
              </a:ext>
            </a:extLst>
          </p:cNvPr>
          <p:cNvSpPr>
            <a:spLocks noGrp="1"/>
          </p:cNvSpPr>
          <p:nvPr>
            <p:ph type="title"/>
          </p:nvPr>
        </p:nvSpPr>
        <p:spPr/>
        <p:txBody>
          <a:bodyPr/>
          <a:lstStyle/>
          <a:p>
            <a:r>
              <a:rPr lang="en-US" b="1" dirty="0"/>
              <a:t>Why Communication Skills are Important?</a:t>
            </a:r>
          </a:p>
        </p:txBody>
      </p:sp>
      <p:sp>
        <p:nvSpPr>
          <p:cNvPr id="3" name="Content Placeholder 2">
            <a:extLst>
              <a:ext uri="{FF2B5EF4-FFF2-40B4-BE49-F238E27FC236}">
                <a16:creationId xmlns:a16="http://schemas.microsoft.com/office/drawing/2014/main" id="{4C87831D-4716-4BAF-8CE9-843AAB506ECA}"/>
              </a:ext>
            </a:extLst>
          </p:cNvPr>
          <p:cNvSpPr>
            <a:spLocks noGrp="1"/>
          </p:cNvSpPr>
          <p:nvPr>
            <p:ph idx="1"/>
          </p:nvPr>
        </p:nvSpPr>
        <p:spPr>
          <a:xfrm>
            <a:off x="901148" y="1669774"/>
            <a:ext cx="10224052" cy="4282970"/>
          </a:xfrm>
        </p:spPr>
        <p:txBody>
          <a:bodyPr>
            <a:normAutofit fontScale="92500" lnSpcReduction="10000"/>
          </a:bodyPr>
          <a:lstStyle/>
          <a:p>
            <a:pPr algn="l"/>
            <a:r>
              <a:rPr lang="en-US" sz="2000" b="0" i="0" dirty="0">
                <a:effectLst/>
                <a:latin typeface="Calibri" panose="020F0502020204030204" pitchFamily="34" charset="0"/>
                <a:cs typeface="Calibri" panose="020F0502020204030204" pitchFamily="34" charset="0"/>
              </a:rPr>
              <a:t>Communication is the heart of every organization. Everything you do in the workplace results from communication. Therefore good reading, writing, speaking and listening skills are essential if tasks are going to be completed and goals achieved. As you develop your career you will find various reasons why successful communication skills are important to you, for example:</a:t>
            </a:r>
          </a:p>
          <a:p>
            <a:pPr marL="0" marR="0" indent="0">
              <a:lnSpc>
                <a:spcPts val="2915"/>
              </a:lnSpc>
              <a:spcBef>
                <a:spcPts val="0"/>
              </a:spcBef>
              <a:spcAft>
                <a:spcPts val="800"/>
              </a:spcAft>
              <a:buNone/>
            </a:pPr>
            <a:r>
              <a:rPr lang="en-US" sz="1800" b="1"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1. Building trust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Effective communication fosters trust with others. Your ability to listen attentively and embrace different points of view helps others trust that you are making optimal decisions for everyone in the group. As you serve as a role model, this trust will extend to your team and they will feel as though they can trust their teammates to fulfill their duties and responsibilities.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ts val="2915"/>
              </a:lnSpc>
              <a:spcBef>
                <a:spcPts val="0"/>
              </a:spcBef>
              <a:spcAft>
                <a:spcPts val="800"/>
              </a:spcAft>
              <a:buNone/>
            </a:pPr>
            <a:r>
              <a:rPr lang="en-US" sz="1800" b="1"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2. Preventing or resolving problems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ability to communicate effectively plays a large role in resolving conflicts and preventing potential ones from arising. The key is to remain calm, make sure all parties are heard and find a solution that is ideal for everyone involved.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54988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0209A-D346-4AE2-A325-34312535FDA1}"/>
              </a:ext>
            </a:extLst>
          </p:cNvPr>
          <p:cNvSpPr>
            <a:spLocks noGrp="1"/>
          </p:cNvSpPr>
          <p:nvPr>
            <p:ph type="title"/>
          </p:nvPr>
        </p:nvSpPr>
        <p:spPr>
          <a:xfrm flipV="1">
            <a:off x="1066800" y="-728870"/>
            <a:ext cx="10058400" cy="1371464"/>
          </a:xfrm>
        </p:spPr>
        <p:txBody>
          <a:bodyPr/>
          <a:lstStyle/>
          <a:p>
            <a:endParaRPr lang="en-US" dirty="0"/>
          </a:p>
        </p:txBody>
      </p:sp>
      <p:sp>
        <p:nvSpPr>
          <p:cNvPr id="3" name="Content Placeholder 2">
            <a:extLst>
              <a:ext uri="{FF2B5EF4-FFF2-40B4-BE49-F238E27FC236}">
                <a16:creationId xmlns:a16="http://schemas.microsoft.com/office/drawing/2014/main" id="{24702B00-5EE6-432F-82BC-4BCE44508F0E}"/>
              </a:ext>
            </a:extLst>
          </p:cNvPr>
          <p:cNvSpPr>
            <a:spLocks noGrp="1"/>
          </p:cNvSpPr>
          <p:nvPr>
            <p:ph idx="1"/>
          </p:nvPr>
        </p:nvSpPr>
        <p:spPr>
          <a:xfrm>
            <a:off x="490330" y="967407"/>
            <a:ext cx="10767392" cy="6575597"/>
          </a:xfrm>
        </p:spPr>
        <p:txBody>
          <a:bodyPr>
            <a:normAutofit/>
          </a:bodyPr>
          <a:lstStyle/>
          <a:p>
            <a:pPr marL="0" marR="0" indent="0" algn="just">
              <a:lnSpc>
                <a:spcPts val="2915"/>
              </a:lnSpc>
              <a:spcBef>
                <a:spcPts val="0"/>
              </a:spcBef>
              <a:spcAft>
                <a:spcPts val="800"/>
              </a:spcAft>
              <a:buNone/>
            </a:pPr>
            <a:endParaRPr lang="en-US" sz="20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lnSpc>
                <a:spcPts val="2915"/>
              </a:lnSpc>
              <a:spcBef>
                <a:spcPts val="0"/>
              </a:spcBef>
              <a:spcAft>
                <a:spcPts val="800"/>
              </a:spcAft>
              <a:buNone/>
            </a:pPr>
            <a:r>
              <a:rPr lang="en-US" sz="20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3.Providing clarity and direction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With effective communication skills, you’re able to deliver clear expectations and objectives for your team. This involves finding constructive ways to point out when something isn’t working as well as providing helpful feedback to get people back on track. They will understand their specific tasks and responsibilities, as well as those of their teammates, which will help eliminate conflicts and confusion.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ts val="2915"/>
              </a:lnSpc>
              <a:spcBef>
                <a:spcPts val="0"/>
              </a:spcBef>
              <a:spcAft>
                <a:spcPts val="800"/>
              </a:spcAft>
              <a:buNone/>
            </a:pPr>
            <a:r>
              <a:rPr lang="en-US" sz="20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4. Creates better relationships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Good communication also improves relationships, both with employees and in your personal life with friends and family members. Listening carefully and offering quality feedback helps people to feel heard and understood. This, in turn, nurtures mutual respect.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70647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3.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{1F1C1063-F241-416F-9E8B-BB636609134F}tf11531919_win32</Template>
  <TotalTime>362</TotalTime>
  <Words>858</Words>
  <Application>Microsoft Office PowerPoint</Application>
  <PresentationFormat>Widescreen</PresentationFormat>
  <Paragraphs>33</Paragraphs>
  <Slides>14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 Rounded MT Bold</vt:lpstr>
      <vt:lpstr>Avenir Next LT Pro</vt:lpstr>
      <vt:lpstr>Avenir Next LT Pro Light</vt:lpstr>
      <vt:lpstr>Calibri</vt:lpstr>
      <vt:lpstr>Garamond</vt:lpstr>
      <vt:lpstr>Georgia</vt:lpstr>
      <vt:lpstr>Helvetica</vt:lpstr>
      <vt:lpstr>Helvetica Neue</vt:lpstr>
      <vt:lpstr>Times New Roman</vt:lpstr>
      <vt:lpstr>SavonVTI</vt:lpstr>
      <vt:lpstr>Communication skills</vt:lpstr>
      <vt:lpstr>WHAT IS COMMUNICATION? </vt:lpstr>
      <vt:lpstr>PowerPoint Presentation</vt:lpstr>
      <vt:lpstr>SCOPE OF COMMUNICATION: </vt:lpstr>
      <vt:lpstr>PowerPoint Presentation</vt:lpstr>
      <vt:lpstr>PowerPoint Presentation</vt:lpstr>
      <vt:lpstr>PowerPoint Presentation</vt:lpstr>
      <vt:lpstr>Why Communication Skills are Important?</vt:lpstr>
      <vt:lpstr>PowerPoint Presentation</vt:lpstr>
      <vt:lpstr>PowerPoint Presentation</vt:lpstr>
      <vt:lpstr>PowerPoint Presentation</vt:lpstr>
      <vt:lpstr>ACTIVITY: Picture Conversation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skills</dc:title>
  <dc:creator>Maleeha Imran</dc:creator>
  <cp:lastModifiedBy>Maleeha Imran</cp:lastModifiedBy>
  <cp:revision>13</cp:revision>
  <dcterms:created xsi:type="dcterms:W3CDTF">2020-10-24T05:12:01Z</dcterms:created>
  <dcterms:modified xsi:type="dcterms:W3CDTF">2020-10-25T06:34:22Z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