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0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2316" y="-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D355-1E0B-4E30-8E1A-F6E0A4E663C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46B57-139B-4915-B7BB-9D72729AA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1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D355-1E0B-4E30-8E1A-F6E0A4E663C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46B57-139B-4915-B7BB-9D72729AA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1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D355-1E0B-4E30-8E1A-F6E0A4E663C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46B57-139B-4915-B7BB-9D72729AA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7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D355-1E0B-4E30-8E1A-F6E0A4E663C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46B57-139B-4915-B7BB-9D72729AA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D355-1E0B-4E30-8E1A-F6E0A4E663C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46B57-139B-4915-B7BB-9D72729AA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2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D355-1E0B-4E30-8E1A-F6E0A4E663C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46B57-139B-4915-B7BB-9D72729AA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6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D355-1E0B-4E30-8E1A-F6E0A4E663C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46B57-139B-4915-B7BB-9D72729AA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4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D355-1E0B-4E30-8E1A-F6E0A4E663C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46B57-139B-4915-B7BB-9D72729AA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1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D355-1E0B-4E30-8E1A-F6E0A4E663C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46B57-139B-4915-B7BB-9D72729AA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D355-1E0B-4E30-8E1A-F6E0A4E663C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46B57-139B-4915-B7BB-9D72729AA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1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D355-1E0B-4E30-8E1A-F6E0A4E663C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46B57-139B-4915-B7BB-9D72729AA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9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0D355-1E0B-4E30-8E1A-F6E0A4E663C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46B57-139B-4915-B7BB-9D72729AA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2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ulti Laptop 88 G\Desktop\IMG-20200405-WA0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029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3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3630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0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065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8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8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ulti Laptop 88 G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3999" cy="67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Multi Laptop 88 G</dc:creator>
  <cp:lastModifiedBy>Multi Laptop 88 G</cp:lastModifiedBy>
  <cp:revision>6</cp:revision>
  <dcterms:created xsi:type="dcterms:W3CDTF">2020-04-13T17:28:32Z</dcterms:created>
  <dcterms:modified xsi:type="dcterms:W3CDTF">2020-04-13T18:13:06Z</dcterms:modified>
</cp:coreProperties>
</file>