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58" y="-120815"/>
            <a:ext cx="9144000" cy="6978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0486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Content Placeholder 104866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4602" y="249125"/>
            <a:ext cx="8234795" cy="63597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Content Placeholder 10486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98"/>
            <a:ext cx="9144000" cy="63258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0486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0" name="Content Placeholder 104866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" y="339979"/>
            <a:ext cx="8659091" cy="61780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0486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2" name="Content Placeholder 10486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5" name="Picture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261" y="283736"/>
            <a:ext cx="8979477" cy="6290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0486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Content Placeholder 10486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6" name="Picture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" y="365937"/>
            <a:ext cx="8797637" cy="61261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0486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6" name="Content Placeholder 104867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8" name="Picture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25"/>
            <a:ext cx="9144000" cy="63935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8" name="Content Placeholder 104867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9" name="Picture 209716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" y="71744"/>
            <a:ext cx="9100704" cy="67145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04867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0" name="Content Placeholder 104867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0" name="Picture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49"/>
            <a:ext cx="9144000" cy="61395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0486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Content Placeholder 104868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1" name="Picture 209717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92"/>
            <a:ext cx="9144000" cy="62808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0486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4" name="Content Placeholder 104868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2" name="Picture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27"/>
            <a:ext cx="9144000" cy="63681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0486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Content Placeholder 10486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985"/>
            <a:ext cx="9144000" cy="62500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04868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Content Placeholder 104868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3" name="Picture 209717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372"/>
            <a:ext cx="9144000" cy="5719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0486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8" name="Content Placeholder 104868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4" name="Picture 209717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60"/>
            <a:ext cx="9144000" cy="6577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0486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0" name="Content Placeholder 10486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5" name="Picture 209717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42"/>
            <a:ext cx="9144000" cy="6562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2" name="Content Placeholder 10486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6" name="Picture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99"/>
            <a:ext cx="9144000" cy="63630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6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4" name="Content Placeholder 104869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355"/>
            <a:ext cx="9144000" cy="646728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0486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6" name="Content Placeholder 104869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8" name="Picture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3602" y="166924"/>
            <a:ext cx="8996795" cy="65241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0486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8" name="Content Placeholder 104869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9" name="Picture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37"/>
            <a:ext cx="9144000" cy="66137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0486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0" name="Content Placeholder 104869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0" name="Picture 209717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45"/>
            <a:ext cx="9144000" cy="64249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0487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2" name="Content Placeholder 10487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1" name="Picture 209718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395"/>
            <a:ext cx="9144000" cy="635120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0487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4" name="Content Placeholder 104870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2" name="Picture 209718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673"/>
            <a:ext cx="9144000" cy="62326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0486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Content Placeholder 104865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268"/>
            <a:ext cx="9144000" cy="628346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0487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6" name="Content Placeholder 104870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83" name="Picture 20971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6" y="153945"/>
            <a:ext cx="8304067" cy="6550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4" name="Content Placeholder 10486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50"/>
            <a:ext cx="9144000" cy="6357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0486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6" name="Content Placeholder 10486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46"/>
            <a:ext cx="9144000" cy="6512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Content Placeholder 10486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18347"/>
            <a:ext cx="8312727" cy="62213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0" name="Content Placeholder 10486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4" y="478422"/>
            <a:ext cx="8269432" cy="5901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0486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Content Placeholder 104866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80580" y="339979"/>
            <a:ext cx="8182840" cy="61780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0486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6" name="Content Placeholder 104866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717"/>
            <a:ext cx="9144000" cy="61225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Office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KAWISH COMPUTERS</dc:creator>
  <cp:lastModifiedBy>KAWISH COMPUTERS</cp:lastModifiedBy>
  <cp:revision>1</cp:revision>
  <dcterms:created xsi:type="dcterms:W3CDTF">2015-05-11T23:30:45Z</dcterms:created>
  <dcterms:modified xsi:type="dcterms:W3CDTF">2021-04-23T07:00:01Z</dcterms:modified>
</cp:coreProperties>
</file>