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9144000" cy="6858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87" y="38"/>
      </p:cViewPr>
      <p:guideLst>
        <p:guide orient="horz" pos="216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8475201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" name="Google Shape;871;p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463594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27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06002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5" name="Google Shape;925;p2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1982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Google Shape;876;p2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96702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6240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" name="Google Shape;888;p4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4865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g41acc1c10f0b93a9_28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5" name="Google Shape;895;g41acc1c10f0b93a9_287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574989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41acc1c10f0b93a9_28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0" name="Google Shape;900;g41acc1c10f0b93a9_2878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5787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g41acc1c10f0b93a9_28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5" name="Google Shape;905;g41acc1c10f0b93a9_2883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17407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9" name="Google Shape;909;g41acc1c10f0b93a9_28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0" name="Google Shape;910;g41acc1c10f0b93a9_2891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9339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4" name="Google Shape;914;p5:notes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508250" y="514350"/>
            <a:ext cx="8128500" cy="2571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7270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g41acc1c10f0b93a9_201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g41acc1c10f0b93a9_201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g41acc1c10f0b93a9_201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g41acc1c10f0b93a9_201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g41acc1c10f0b93a9_201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g41acc1c10f0b93a9_201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g41acc1c10f0b93a9_201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g41acc1c10f0b93a9_201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g41acc1c10f0b93a9_201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g41acc1c10f0b93a9_201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g41acc1c10f0b93a9_201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g41acc1c10f0b93a9_201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g41acc1c10f0b93a9_201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g41acc1c10f0b93a9_201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g41acc1c10f0b93a9_201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g41acc1c10f0b93a9_201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g41acc1c10f0b93a9_201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g41acc1c10f0b93a9_201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g41acc1c10f0b93a9_201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g41acc1c10f0b93a9_201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g41acc1c10f0b93a9_201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g41acc1c10f0b93a9_201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g41acc1c10f0b93a9_201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g41acc1c10f0b93a9_201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g41acc1c10f0b93a9_201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g41acc1c10f0b93a9_201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g41acc1c10f0b93a9_201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g41acc1c10f0b93a9_201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g41acc1c10f0b93a9_201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g41acc1c10f0b93a9_201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g41acc1c10f0b93a9_201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g41acc1c10f0b93a9_201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g41acc1c10f0b93a9_201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g41acc1c10f0b93a9_201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g41acc1c10f0b93a9_201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g41acc1c10f0b93a9_201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g41acc1c10f0b93a9_201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g41acc1c10f0b93a9_201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g41acc1c10f0b93a9_20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g41acc1c10f0b93a9_2144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g41acc1c10f0b93a9_2144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g41acc1c10f0b93a9_2144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g41acc1c10f0b93a9_2144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g41acc1c10f0b93a9_2144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g41acc1c10f0b93a9_2144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g41acc1c10f0b93a9_2144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g41acc1c10f0b93a9_2144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g41acc1c10f0b93a9_2144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g41acc1c10f0b93a9_2144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g41acc1c10f0b93a9_2144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g41acc1c10f0b93a9_2144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g41acc1c10f0b93a9_2144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g41acc1c10f0b93a9_2144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g41acc1c10f0b93a9_2144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g41acc1c10f0b93a9_2144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g41acc1c10f0b93a9_2144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g41acc1c10f0b93a9_2144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g41acc1c10f0b93a9_2144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g41acc1c10f0b93a9_2144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g41acc1c10f0b93a9_2144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g41acc1c10f0b93a9_2144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g41acc1c10f0b93a9_2144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g41acc1c10f0b93a9_2144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g41acc1c10f0b93a9_2144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g41acc1c10f0b93a9_2144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g41acc1c10f0b93a9_2144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g41acc1c10f0b93a9_2144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g41acc1c10f0b93a9_2144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g41acc1c10f0b93a9_2144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g41acc1c10f0b93a9_2144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g41acc1c10f0b93a9_2144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g41acc1c10f0b93a9_2144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g41acc1c10f0b93a9_2144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g41acc1c10f0b93a9_2144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g41acc1c10f0b93a9_2144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g41acc1c10f0b93a9_2144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g41acc1c10f0b93a9_2144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g41acc1c10f0b93a9_2144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g41acc1c10f0b93a9_2144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g41acc1c10f0b93a9_2144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g41acc1c10f0b93a9_2144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g41acc1c10f0b93a9_2144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g41acc1c10f0b93a9_2144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g41acc1c10f0b93a9_2144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g41acc1c10f0b93a9_2144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g41acc1c10f0b93a9_2144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g41acc1c10f0b93a9_2144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g41acc1c10f0b93a9_2144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g41acc1c10f0b93a9_2144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g41acc1c10f0b93a9_2144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g41acc1c10f0b93a9_2144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g41acc1c10f0b93a9_2144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g41acc1c10f0b93a9_2144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g41acc1c10f0b93a9_2144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g41acc1c10f0b93a9_2144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g41acc1c10f0b93a9_2144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g41acc1c10f0b93a9_2144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g41acc1c10f0b93a9_2144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g41acc1c10f0b93a9_2144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g41acc1c10f0b93a9_2144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g41acc1c10f0b93a9_2144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g41acc1c10f0b93a9_2144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g41acc1c10f0b93a9_2144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g41acc1c10f0b93a9_2144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g41acc1c10f0b93a9_2144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g41acc1c10f0b93a9_2144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g41acc1c10f0b93a9_2144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g41acc1c10f0b93a9_2144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g41acc1c10f0b93a9_2144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g41acc1c10f0b93a9_2144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g41acc1c10f0b93a9_2144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g41acc1c10f0b93a9_2144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g41acc1c10f0b93a9_2144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g41acc1c10f0b93a9_2144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g41acc1c10f0b93a9_2144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g41acc1c10f0b93a9_2144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g41acc1c10f0b93a9_2144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g41acc1c10f0b93a9_2144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g41acc1c10f0b93a9_2144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g41acc1c10f0b93a9_2144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g41acc1c10f0b93a9_2144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g41acc1c10f0b93a9_2144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g41acc1c10f0b93a9_2144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g41acc1c10f0b93a9_2144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g41acc1c10f0b93a9_2144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g41acc1c10f0b93a9_2144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g41acc1c10f0b93a9_2144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g41acc1c10f0b93a9_2144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g41acc1c10f0b93a9_2144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g41acc1c10f0b93a9_2144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g41acc1c10f0b93a9_2144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g41acc1c10f0b93a9_2144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g41acc1c10f0b93a9_2144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g41acc1c10f0b93a9_2144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g41acc1c10f0b93a9_2144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g41acc1c10f0b93a9_2144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g41acc1c10f0b93a9_2144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g41acc1c10f0b93a9_2144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g41acc1c10f0b93a9_2144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g41acc1c10f0b93a9_2144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g41acc1c10f0b93a9_2144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g41acc1c10f0b93a9_2144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g41acc1c10f0b93a9_2144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g41acc1c10f0b93a9_2144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g41acc1c10f0b93a9_2144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g41acc1c10f0b93a9_2144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g41acc1c10f0b93a9_2144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g41acc1c10f0b93a9_2144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g41acc1c10f0b93a9_2144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g41acc1c10f0b93a9_2144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g41acc1c10f0b93a9_2144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g41acc1c10f0b93a9_2144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g41acc1c10f0b93a9_2144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g41acc1c10f0b93a9_2144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g41acc1c10f0b93a9_2144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g41acc1c10f0b93a9_2144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g41acc1c10f0b93a9_2144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g41acc1c10f0b93a9_2144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g41acc1c10f0b93a9_2144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g41acc1c10f0b93a9_2144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g41acc1c10f0b93a9_2144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g41acc1c10f0b93a9_2144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g41acc1c10f0b93a9_2144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g41acc1c10f0b93a9_2144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g41acc1c10f0b93a9_2144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g41acc1c10f0b93a9_2144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g41acc1c10f0b93a9_2144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g41acc1c10f0b93a9_214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41acc1c10f0b93a9_227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Only" type="obj">
  <p:cSld name="OBJECT">
    <p:bg>
      <p:bgPr>
        <a:solidFill>
          <a:schemeClr val="lt1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41acc1c10f0b93a9_2276"/>
          <p:cNvSpPr/>
          <p:nvPr/>
        </p:nvSpPr>
        <p:spPr>
          <a:xfrm>
            <a:off x="0" y="0"/>
            <a:ext cx="9144000" cy="819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g41acc1c10f0b93a9_2276"/>
          <p:cNvSpPr/>
          <p:nvPr/>
        </p:nvSpPr>
        <p:spPr>
          <a:xfrm>
            <a:off x="0" y="247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g41acc1c10f0b93a9_2276"/>
          <p:cNvSpPr/>
          <p:nvPr/>
        </p:nvSpPr>
        <p:spPr>
          <a:xfrm>
            <a:off x="0" y="819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Google Shape;277;g41acc1c10f0b93a9_2276"/>
          <p:cNvSpPr/>
          <p:nvPr/>
        </p:nvSpPr>
        <p:spPr>
          <a:xfrm>
            <a:off x="0" y="1390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Google Shape;278;g41acc1c10f0b93a9_2276"/>
          <p:cNvSpPr/>
          <p:nvPr/>
        </p:nvSpPr>
        <p:spPr>
          <a:xfrm>
            <a:off x="0" y="1962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9" name="Google Shape;279;g41acc1c10f0b93a9_2276"/>
          <p:cNvSpPr/>
          <p:nvPr/>
        </p:nvSpPr>
        <p:spPr>
          <a:xfrm>
            <a:off x="0" y="2533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0" name="Google Shape;280;g41acc1c10f0b93a9_2276"/>
          <p:cNvSpPr/>
          <p:nvPr/>
        </p:nvSpPr>
        <p:spPr>
          <a:xfrm>
            <a:off x="0" y="3105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1" name="Google Shape;281;g41acc1c10f0b93a9_2276"/>
          <p:cNvSpPr/>
          <p:nvPr/>
        </p:nvSpPr>
        <p:spPr>
          <a:xfrm>
            <a:off x="0" y="3676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Google Shape;282;g41acc1c10f0b93a9_2276"/>
          <p:cNvSpPr/>
          <p:nvPr/>
        </p:nvSpPr>
        <p:spPr>
          <a:xfrm>
            <a:off x="0" y="4248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g41acc1c10f0b93a9_2276"/>
          <p:cNvSpPr/>
          <p:nvPr/>
        </p:nvSpPr>
        <p:spPr>
          <a:xfrm>
            <a:off x="0" y="4819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g41acc1c10f0b93a9_2276"/>
          <p:cNvSpPr/>
          <p:nvPr/>
        </p:nvSpPr>
        <p:spPr>
          <a:xfrm>
            <a:off x="0" y="539114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g41acc1c10f0b93a9_2276"/>
          <p:cNvSpPr/>
          <p:nvPr/>
        </p:nvSpPr>
        <p:spPr>
          <a:xfrm>
            <a:off x="0" y="5972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g41acc1c10f0b93a9_2276"/>
          <p:cNvSpPr/>
          <p:nvPr/>
        </p:nvSpPr>
        <p:spPr>
          <a:xfrm>
            <a:off x="0" y="6543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g41acc1c10f0b93a9_2276"/>
          <p:cNvSpPr/>
          <p:nvPr/>
        </p:nvSpPr>
        <p:spPr>
          <a:xfrm>
            <a:off x="0" y="7115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g41acc1c10f0b93a9_2276"/>
          <p:cNvSpPr/>
          <p:nvPr/>
        </p:nvSpPr>
        <p:spPr>
          <a:xfrm>
            <a:off x="0" y="7686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g41acc1c10f0b93a9_2276"/>
          <p:cNvSpPr/>
          <p:nvPr/>
        </p:nvSpPr>
        <p:spPr>
          <a:xfrm>
            <a:off x="0" y="8258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Google Shape;290;g41acc1c10f0b93a9_2276"/>
          <p:cNvSpPr/>
          <p:nvPr/>
        </p:nvSpPr>
        <p:spPr>
          <a:xfrm>
            <a:off x="0" y="8829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1" name="Google Shape;291;g41acc1c10f0b93a9_2276"/>
          <p:cNvSpPr/>
          <p:nvPr/>
        </p:nvSpPr>
        <p:spPr>
          <a:xfrm>
            <a:off x="0" y="9401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g41acc1c10f0b93a9_2276"/>
          <p:cNvSpPr/>
          <p:nvPr/>
        </p:nvSpPr>
        <p:spPr>
          <a:xfrm>
            <a:off x="0" y="9972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3" name="Google Shape;293;g41acc1c10f0b93a9_2276"/>
          <p:cNvSpPr/>
          <p:nvPr/>
        </p:nvSpPr>
        <p:spPr>
          <a:xfrm>
            <a:off x="0" y="10544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g41acc1c10f0b93a9_2276"/>
          <p:cNvSpPr/>
          <p:nvPr/>
        </p:nvSpPr>
        <p:spPr>
          <a:xfrm>
            <a:off x="0" y="11115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g41acc1c10f0b93a9_2276"/>
          <p:cNvSpPr/>
          <p:nvPr/>
        </p:nvSpPr>
        <p:spPr>
          <a:xfrm>
            <a:off x="0" y="116871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g41acc1c10f0b93a9_2276"/>
          <p:cNvSpPr/>
          <p:nvPr/>
        </p:nvSpPr>
        <p:spPr>
          <a:xfrm>
            <a:off x="0" y="12268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g41acc1c10f0b93a9_2276"/>
          <p:cNvSpPr/>
          <p:nvPr/>
        </p:nvSpPr>
        <p:spPr>
          <a:xfrm>
            <a:off x="0" y="12839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g41acc1c10f0b93a9_2276"/>
          <p:cNvSpPr/>
          <p:nvPr/>
        </p:nvSpPr>
        <p:spPr>
          <a:xfrm>
            <a:off x="0" y="13411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9" name="Google Shape;299;g41acc1c10f0b93a9_2276"/>
          <p:cNvSpPr/>
          <p:nvPr/>
        </p:nvSpPr>
        <p:spPr>
          <a:xfrm>
            <a:off x="0" y="13982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g41acc1c10f0b93a9_2276"/>
          <p:cNvSpPr/>
          <p:nvPr/>
        </p:nvSpPr>
        <p:spPr>
          <a:xfrm>
            <a:off x="0" y="14554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g41acc1c10f0b93a9_2276"/>
          <p:cNvSpPr/>
          <p:nvPr/>
        </p:nvSpPr>
        <p:spPr>
          <a:xfrm>
            <a:off x="0" y="15125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2" name="Google Shape;302;g41acc1c10f0b93a9_2276"/>
          <p:cNvSpPr/>
          <p:nvPr/>
        </p:nvSpPr>
        <p:spPr>
          <a:xfrm>
            <a:off x="0" y="15697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3" name="Google Shape;303;g41acc1c10f0b93a9_2276"/>
          <p:cNvSpPr/>
          <p:nvPr/>
        </p:nvSpPr>
        <p:spPr>
          <a:xfrm>
            <a:off x="0" y="16268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g41acc1c10f0b93a9_2276"/>
          <p:cNvSpPr/>
          <p:nvPr/>
        </p:nvSpPr>
        <p:spPr>
          <a:xfrm>
            <a:off x="0" y="16840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g41acc1c10f0b93a9_2276"/>
          <p:cNvSpPr/>
          <p:nvPr/>
        </p:nvSpPr>
        <p:spPr>
          <a:xfrm>
            <a:off x="0" y="174117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g41acc1c10f0b93a9_2276"/>
          <p:cNvSpPr/>
          <p:nvPr/>
        </p:nvSpPr>
        <p:spPr>
          <a:xfrm>
            <a:off x="0" y="17992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g41acc1c10f0b93a9_2276"/>
          <p:cNvSpPr/>
          <p:nvPr/>
        </p:nvSpPr>
        <p:spPr>
          <a:xfrm>
            <a:off x="0" y="18564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g41acc1c10f0b93a9_2276"/>
          <p:cNvSpPr/>
          <p:nvPr/>
        </p:nvSpPr>
        <p:spPr>
          <a:xfrm>
            <a:off x="0" y="19135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g41acc1c10f0b93a9_2276"/>
          <p:cNvSpPr/>
          <p:nvPr/>
        </p:nvSpPr>
        <p:spPr>
          <a:xfrm>
            <a:off x="0" y="19707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0" name="Google Shape;310;g41acc1c10f0b93a9_2276"/>
          <p:cNvSpPr/>
          <p:nvPr/>
        </p:nvSpPr>
        <p:spPr>
          <a:xfrm>
            <a:off x="0" y="20278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g41acc1c10f0b93a9_2276"/>
          <p:cNvSpPr/>
          <p:nvPr/>
        </p:nvSpPr>
        <p:spPr>
          <a:xfrm>
            <a:off x="0" y="20850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g41acc1c10f0b93a9_2276"/>
          <p:cNvSpPr/>
          <p:nvPr/>
        </p:nvSpPr>
        <p:spPr>
          <a:xfrm>
            <a:off x="0" y="21421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g41acc1c10f0b93a9_2276"/>
          <p:cNvSpPr/>
          <p:nvPr/>
        </p:nvSpPr>
        <p:spPr>
          <a:xfrm>
            <a:off x="0" y="21993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41acc1c10f0b93a9_2276"/>
          <p:cNvSpPr/>
          <p:nvPr/>
        </p:nvSpPr>
        <p:spPr>
          <a:xfrm>
            <a:off x="0" y="22564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5" name="Google Shape;315;g41acc1c10f0b93a9_2276"/>
          <p:cNvSpPr/>
          <p:nvPr/>
        </p:nvSpPr>
        <p:spPr>
          <a:xfrm>
            <a:off x="0" y="23136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41acc1c10f0b93a9_2276"/>
          <p:cNvSpPr/>
          <p:nvPr/>
        </p:nvSpPr>
        <p:spPr>
          <a:xfrm>
            <a:off x="0" y="237077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g41acc1c10f0b93a9_2276"/>
          <p:cNvSpPr/>
          <p:nvPr/>
        </p:nvSpPr>
        <p:spPr>
          <a:xfrm>
            <a:off x="0" y="24288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g41acc1c10f0b93a9_2276"/>
          <p:cNvSpPr/>
          <p:nvPr/>
        </p:nvSpPr>
        <p:spPr>
          <a:xfrm>
            <a:off x="0" y="24860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9" name="Google Shape;319;g41acc1c10f0b93a9_2276"/>
          <p:cNvSpPr/>
          <p:nvPr/>
        </p:nvSpPr>
        <p:spPr>
          <a:xfrm>
            <a:off x="0" y="25431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g41acc1c10f0b93a9_2276"/>
          <p:cNvSpPr/>
          <p:nvPr/>
        </p:nvSpPr>
        <p:spPr>
          <a:xfrm>
            <a:off x="0" y="26003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Google Shape;321;g41acc1c10f0b93a9_2276"/>
          <p:cNvSpPr/>
          <p:nvPr/>
        </p:nvSpPr>
        <p:spPr>
          <a:xfrm>
            <a:off x="0" y="26574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2" name="Google Shape;322;g41acc1c10f0b93a9_2276"/>
          <p:cNvSpPr/>
          <p:nvPr/>
        </p:nvSpPr>
        <p:spPr>
          <a:xfrm>
            <a:off x="0" y="27146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Google Shape;323;g41acc1c10f0b93a9_2276"/>
          <p:cNvSpPr/>
          <p:nvPr/>
        </p:nvSpPr>
        <p:spPr>
          <a:xfrm>
            <a:off x="0" y="27717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4" name="Google Shape;324;g41acc1c10f0b93a9_2276"/>
          <p:cNvSpPr/>
          <p:nvPr/>
        </p:nvSpPr>
        <p:spPr>
          <a:xfrm>
            <a:off x="0" y="28289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Google Shape;325;g41acc1c10f0b93a9_2276"/>
          <p:cNvSpPr/>
          <p:nvPr/>
        </p:nvSpPr>
        <p:spPr>
          <a:xfrm>
            <a:off x="0" y="28860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Google Shape;326;g41acc1c10f0b93a9_2276"/>
          <p:cNvSpPr/>
          <p:nvPr/>
        </p:nvSpPr>
        <p:spPr>
          <a:xfrm>
            <a:off x="0" y="2943225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g41acc1c10f0b93a9_2276"/>
          <p:cNvSpPr/>
          <p:nvPr/>
        </p:nvSpPr>
        <p:spPr>
          <a:xfrm>
            <a:off x="0" y="30013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g41acc1c10f0b93a9_2276"/>
          <p:cNvSpPr/>
          <p:nvPr/>
        </p:nvSpPr>
        <p:spPr>
          <a:xfrm>
            <a:off x="0" y="30584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9" name="Google Shape;329;g41acc1c10f0b93a9_2276"/>
          <p:cNvSpPr/>
          <p:nvPr/>
        </p:nvSpPr>
        <p:spPr>
          <a:xfrm>
            <a:off x="0" y="31156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g41acc1c10f0b93a9_2276"/>
          <p:cNvSpPr/>
          <p:nvPr/>
        </p:nvSpPr>
        <p:spPr>
          <a:xfrm>
            <a:off x="0" y="31727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1" name="Google Shape;331;g41acc1c10f0b93a9_2276"/>
          <p:cNvSpPr/>
          <p:nvPr/>
        </p:nvSpPr>
        <p:spPr>
          <a:xfrm>
            <a:off x="0" y="32299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2" name="Google Shape;332;g41acc1c10f0b93a9_2276"/>
          <p:cNvSpPr/>
          <p:nvPr/>
        </p:nvSpPr>
        <p:spPr>
          <a:xfrm>
            <a:off x="0" y="32870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3" name="Google Shape;333;g41acc1c10f0b93a9_2276"/>
          <p:cNvSpPr/>
          <p:nvPr/>
        </p:nvSpPr>
        <p:spPr>
          <a:xfrm>
            <a:off x="0" y="33442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4" name="Google Shape;334;g41acc1c10f0b93a9_2276"/>
          <p:cNvSpPr/>
          <p:nvPr/>
        </p:nvSpPr>
        <p:spPr>
          <a:xfrm>
            <a:off x="0" y="34013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g41acc1c10f0b93a9_2276"/>
          <p:cNvSpPr/>
          <p:nvPr/>
        </p:nvSpPr>
        <p:spPr>
          <a:xfrm>
            <a:off x="0" y="34585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6" name="Google Shape;336;g41acc1c10f0b93a9_2276"/>
          <p:cNvSpPr/>
          <p:nvPr/>
        </p:nvSpPr>
        <p:spPr>
          <a:xfrm>
            <a:off x="0" y="35156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7" name="Google Shape;337;g41acc1c10f0b93a9_2276"/>
          <p:cNvSpPr/>
          <p:nvPr/>
        </p:nvSpPr>
        <p:spPr>
          <a:xfrm>
            <a:off x="0" y="357282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Google Shape;338;g41acc1c10f0b93a9_2276"/>
          <p:cNvSpPr/>
          <p:nvPr/>
        </p:nvSpPr>
        <p:spPr>
          <a:xfrm>
            <a:off x="0" y="36309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9" name="Google Shape;339;g41acc1c10f0b93a9_2276"/>
          <p:cNvSpPr/>
          <p:nvPr/>
        </p:nvSpPr>
        <p:spPr>
          <a:xfrm>
            <a:off x="0" y="36880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0" name="Google Shape;340;g41acc1c10f0b93a9_2276"/>
          <p:cNvSpPr/>
          <p:nvPr/>
        </p:nvSpPr>
        <p:spPr>
          <a:xfrm>
            <a:off x="0" y="37452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g41acc1c10f0b93a9_2276"/>
          <p:cNvSpPr/>
          <p:nvPr/>
        </p:nvSpPr>
        <p:spPr>
          <a:xfrm>
            <a:off x="0" y="38023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41acc1c10f0b93a9_2276"/>
          <p:cNvSpPr/>
          <p:nvPr/>
        </p:nvSpPr>
        <p:spPr>
          <a:xfrm>
            <a:off x="0" y="38595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g41acc1c10f0b93a9_2276"/>
          <p:cNvSpPr/>
          <p:nvPr/>
        </p:nvSpPr>
        <p:spPr>
          <a:xfrm>
            <a:off x="0" y="39166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4" name="Google Shape;344;g41acc1c10f0b93a9_2276"/>
          <p:cNvSpPr/>
          <p:nvPr/>
        </p:nvSpPr>
        <p:spPr>
          <a:xfrm>
            <a:off x="0" y="39738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5" name="Google Shape;345;g41acc1c10f0b93a9_2276"/>
          <p:cNvSpPr/>
          <p:nvPr/>
        </p:nvSpPr>
        <p:spPr>
          <a:xfrm>
            <a:off x="0" y="40309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6" name="Google Shape;346;g41acc1c10f0b93a9_2276"/>
          <p:cNvSpPr/>
          <p:nvPr/>
        </p:nvSpPr>
        <p:spPr>
          <a:xfrm>
            <a:off x="0" y="40881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7" name="Google Shape;347;g41acc1c10f0b93a9_2276"/>
          <p:cNvSpPr/>
          <p:nvPr/>
        </p:nvSpPr>
        <p:spPr>
          <a:xfrm>
            <a:off x="0" y="414528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8" name="Google Shape;348;g41acc1c10f0b93a9_2276"/>
          <p:cNvSpPr/>
          <p:nvPr/>
        </p:nvSpPr>
        <p:spPr>
          <a:xfrm>
            <a:off x="0" y="42033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9" name="Google Shape;349;g41acc1c10f0b93a9_2276"/>
          <p:cNvSpPr/>
          <p:nvPr/>
        </p:nvSpPr>
        <p:spPr>
          <a:xfrm>
            <a:off x="0" y="42605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0" name="Google Shape;350;g41acc1c10f0b93a9_2276"/>
          <p:cNvSpPr/>
          <p:nvPr/>
        </p:nvSpPr>
        <p:spPr>
          <a:xfrm>
            <a:off x="0" y="43176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1" name="Google Shape;351;g41acc1c10f0b93a9_2276"/>
          <p:cNvSpPr/>
          <p:nvPr/>
        </p:nvSpPr>
        <p:spPr>
          <a:xfrm>
            <a:off x="0" y="43748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g41acc1c10f0b93a9_2276"/>
          <p:cNvSpPr/>
          <p:nvPr/>
        </p:nvSpPr>
        <p:spPr>
          <a:xfrm>
            <a:off x="0" y="44319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Google Shape;353;g41acc1c10f0b93a9_2276"/>
          <p:cNvSpPr/>
          <p:nvPr/>
        </p:nvSpPr>
        <p:spPr>
          <a:xfrm>
            <a:off x="0" y="44891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g41acc1c10f0b93a9_2276"/>
          <p:cNvSpPr/>
          <p:nvPr/>
        </p:nvSpPr>
        <p:spPr>
          <a:xfrm>
            <a:off x="0" y="45462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Google Shape;355;g41acc1c10f0b93a9_2276"/>
          <p:cNvSpPr/>
          <p:nvPr/>
        </p:nvSpPr>
        <p:spPr>
          <a:xfrm>
            <a:off x="0" y="46034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Google Shape;356;g41acc1c10f0b93a9_2276"/>
          <p:cNvSpPr/>
          <p:nvPr/>
        </p:nvSpPr>
        <p:spPr>
          <a:xfrm>
            <a:off x="0" y="46605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7" name="Google Shape;357;g41acc1c10f0b93a9_2276"/>
          <p:cNvSpPr/>
          <p:nvPr/>
        </p:nvSpPr>
        <p:spPr>
          <a:xfrm>
            <a:off x="0" y="47177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8" name="Google Shape;358;g41acc1c10f0b93a9_2276"/>
          <p:cNvSpPr/>
          <p:nvPr/>
        </p:nvSpPr>
        <p:spPr>
          <a:xfrm>
            <a:off x="0" y="477488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9" name="Google Shape;359;g41acc1c10f0b93a9_2276"/>
          <p:cNvSpPr/>
          <p:nvPr/>
        </p:nvSpPr>
        <p:spPr>
          <a:xfrm>
            <a:off x="0" y="483298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g41acc1c10f0b93a9_2276"/>
          <p:cNvSpPr/>
          <p:nvPr/>
        </p:nvSpPr>
        <p:spPr>
          <a:xfrm>
            <a:off x="0" y="48901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g41acc1c10f0b93a9_2276"/>
          <p:cNvSpPr/>
          <p:nvPr/>
        </p:nvSpPr>
        <p:spPr>
          <a:xfrm>
            <a:off x="0" y="494728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2" name="Google Shape;362;g41acc1c10f0b93a9_2276"/>
          <p:cNvSpPr/>
          <p:nvPr/>
        </p:nvSpPr>
        <p:spPr>
          <a:xfrm>
            <a:off x="0" y="50044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g41acc1c10f0b93a9_2276"/>
          <p:cNvSpPr/>
          <p:nvPr/>
        </p:nvSpPr>
        <p:spPr>
          <a:xfrm>
            <a:off x="0" y="5061585"/>
            <a:ext cx="9144000" cy="81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4" name="Google Shape;364;g41acc1c10f0b93a9_2276"/>
          <p:cNvSpPr/>
          <p:nvPr/>
        </p:nvSpPr>
        <p:spPr>
          <a:xfrm>
            <a:off x="3450590" y="3830159"/>
            <a:ext cx="499745" cy="430529"/>
          </a:xfrm>
          <a:custGeom>
            <a:avLst/>
            <a:gdLst/>
            <a:ahLst/>
            <a:cxnLst/>
            <a:rect l="l" t="t" r="r" b="b"/>
            <a:pathLst>
              <a:path w="499745" h="574039" extrusionOk="0">
                <a:moveTo>
                  <a:pt x="37038" y="0"/>
                </a:moveTo>
                <a:lnTo>
                  <a:pt x="0" y="16301"/>
                </a:lnTo>
                <a:lnTo>
                  <a:pt x="245110" y="573831"/>
                </a:lnTo>
                <a:lnTo>
                  <a:pt x="499140" y="462101"/>
                </a:lnTo>
                <a:lnTo>
                  <a:pt x="37038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5" name="Google Shape;365;g41acc1c10f0b93a9_2276"/>
          <p:cNvSpPr/>
          <p:nvPr/>
        </p:nvSpPr>
        <p:spPr>
          <a:xfrm>
            <a:off x="3450590" y="3702660"/>
            <a:ext cx="885825" cy="487203"/>
          </a:xfrm>
          <a:custGeom>
            <a:avLst/>
            <a:gdLst/>
            <a:ahLst/>
            <a:cxnLst/>
            <a:rect l="l" t="t" r="r" b="b"/>
            <a:pathLst>
              <a:path w="885825" h="649604" extrusionOk="0">
                <a:moveTo>
                  <a:pt x="423299" y="0"/>
                </a:moveTo>
                <a:lnTo>
                  <a:pt x="0" y="186300"/>
                </a:lnTo>
                <a:lnTo>
                  <a:pt x="1721" y="190215"/>
                </a:lnTo>
                <a:lnTo>
                  <a:pt x="460682" y="649015"/>
                </a:lnTo>
                <a:lnTo>
                  <a:pt x="885477" y="462177"/>
                </a:lnTo>
                <a:lnTo>
                  <a:pt x="423299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6" name="Google Shape;366;g41acc1c10f0b93a9_2276"/>
          <p:cNvSpPr/>
          <p:nvPr/>
        </p:nvSpPr>
        <p:spPr>
          <a:xfrm>
            <a:off x="3835353" y="3575063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282" y="649209"/>
                </a:lnTo>
                <a:lnTo>
                  <a:pt x="887459" y="462204"/>
                </a:lnTo>
                <a:lnTo>
                  <a:pt x="425092" y="0"/>
                </a:lnTo>
                <a:close/>
              </a:path>
            </a:pathLst>
          </a:custGeom>
          <a:solidFill>
            <a:srgbClr val="006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7" name="Google Shape;367;g41acc1c10f0b93a9_2276"/>
          <p:cNvSpPr/>
          <p:nvPr/>
        </p:nvSpPr>
        <p:spPr>
          <a:xfrm>
            <a:off x="4222820" y="3447555"/>
            <a:ext cx="886460" cy="486728"/>
          </a:xfrm>
          <a:custGeom>
            <a:avLst/>
            <a:gdLst/>
            <a:ahLst/>
            <a:cxnLst/>
            <a:rect l="l" t="t" r="r" b="b"/>
            <a:pathLst>
              <a:path w="886460" h="648970" extrusionOk="0">
                <a:moveTo>
                  <a:pt x="423913" y="0"/>
                </a:moveTo>
                <a:lnTo>
                  <a:pt x="0" y="186570"/>
                </a:lnTo>
                <a:lnTo>
                  <a:pt x="462133" y="648866"/>
                </a:lnTo>
                <a:lnTo>
                  <a:pt x="886356" y="462280"/>
                </a:lnTo>
                <a:lnTo>
                  <a:pt x="42391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g41acc1c10f0b93a9_2276"/>
          <p:cNvSpPr/>
          <p:nvPr/>
        </p:nvSpPr>
        <p:spPr>
          <a:xfrm>
            <a:off x="4607928" y="3320048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435" y="649362"/>
                </a:lnTo>
                <a:lnTo>
                  <a:pt x="887612" y="462357"/>
                </a:lnTo>
                <a:lnTo>
                  <a:pt x="425092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g41acc1c10f0b93a9_2276"/>
          <p:cNvSpPr/>
          <p:nvPr/>
        </p:nvSpPr>
        <p:spPr>
          <a:xfrm>
            <a:off x="4994215" y="3192540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511" y="649438"/>
                </a:lnTo>
                <a:lnTo>
                  <a:pt x="887688" y="462433"/>
                </a:lnTo>
                <a:lnTo>
                  <a:pt x="425092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g41acc1c10f0b93a9_2276"/>
          <p:cNvSpPr/>
          <p:nvPr/>
        </p:nvSpPr>
        <p:spPr>
          <a:xfrm>
            <a:off x="5381524" y="3064582"/>
            <a:ext cx="888364" cy="487679"/>
          </a:xfrm>
          <a:custGeom>
            <a:avLst/>
            <a:gdLst/>
            <a:ahLst/>
            <a:cxnLst/>
            <a:rect l="l" t="t" r="r" b="b"/>
            <a:pathLst>
              <a:path w="888364" h="650239" extrusionOk="0">
                <a:moveTo>
                  <a:pt x="425435" y="0"/>
                </a:moveTo>
                <a:lnTo>
                  <a:pt x="0" y="187239"/>
                </a:lnTo>
                <a:lnTo>
                  <a:pt x="462362" y="649765"/>
                </a:lnTo>
                <a:lnTo>
                  <a:pt x="887994" y="462559"/>
                </a:lnTo>
                <a:lnTo>
                  <a:pt x="425435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1" name="Google Shape;371;g41acc1c10f0b93a9_2276"/>
          <p:cNvSpPr/>
          <p:nvPr/>
        </p:nvSpPr>
        <p:spPr>
          <a:xfrm>
            <a:off x="5768156" y="2937083"/>
            <a:ext cx="887729" cy="487679"/>
          </a:xfrm>
          <a:custGeom>
            <a:avLst/>
            <a:gdLst/>
            <a:ahLst/>
            <a:cxnLst/>
            <a:rect l="l" t="t" r="r" b="b"/>
            <a:pathLst>
              <a:path w="887729" h="650239" extrusionOk="0">
                <a:moveTo>
                  <a:pt x="425063" y="0"/>
                </a:moveTo>
                <a:lnTo>
                  <a:pt x="0" y="187076"/>
                </a:lnTo>
                <a:lnTo>
                  <a:pt x="462551" y="649628"/>
                </a:lnTo>
                <a:lnTo>
                  <a:pt x="887699" y="462635"/>
                </a:lnTo>
                <a:lnTo>
                  <a:pt x="425063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g41acc1c10f0b93a9_2276"/>
          <p:cNvSpPr/>
          <p:nvPr/>
        </p:nvSpPr>
        <p:spPr>
          <a:xfrm>
            <a:off x="6154418" y="2809583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628" y="649704"/>
                </a:lnTo>
                <a:lnTo>
                  <a:pt x="887775" y="462712"/>
                </a:lnTo>
                <a:lnTo>
                  <a:pt x="425063" y="0"/>
                </a:lnTo>
                <a:close/>
              </a:path>
            </a:pathLst>
          </a:custGeom>
          <a:solidFill>
            <a:srgbClr val="00646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3" name="Google Shape;373;g41acc1c10f0b93a9_2276"/>
          <p:cNvSpPr/>
          <p:nvPr/>
        </p:nvSpPr>
        <p:spPr>
          <a:xfrm>
            <a:off x="6540679" y="2682084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04" y="649780"/>
                </a:lnTo>
                <a:lnTo>
                  <a:pt x="887852" y="462788"/>
                </a:lnTo>
                <a:lnTo>
                  <a:pt x="425063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4" name="Google Shape;374;g41acc1c10f0b93a9_2276"/>
          <p:cNvSpPr/>
          <p:nvPr/>
        </p:nvSpPr>
        <p:spPr>
          <a:xfrm>
            <a:off x="6926939" y="2554585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80" y="649857"/>
                </a:lnTo>
                <a:lnTo>
                  <a:pt x="887928" y="46286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5" name="Google Shape;375;g41acc1c10f0b93a9_2276"/>
          <p:cNvSpPr/>
          <p:nvPr/>
        </p:nvSpPr>
        <p:spPr>
          <a:xfrm>
            <a:off x="7313201" y="2427086"/>
            <a:ext cx="847090" cy="487679"/>
          </a:xfrm>
          <a:custGeom>
            <a:avLst/>
            <a:gdLst/>
            <a:ahLst/>
            <a:cxnLst/>
            <a:rect l="l" t="t" r="r" b="b"/>
            <a:pathLst>
              <a:path w="847090" h="650239" extrusionOk="0">
                <a:moveTo>
                  <a:pt x="425063" y="0"/>
                </a:moveTo>
                <a:lnTo>
                  <a:pt x="0" y="187076"/>
                </a:lnTo>
                <a:lnTo>
                  <a:pt x="462857" y="649933"/>
                </a:lnTo>
                <a:lnTo>
                  <a:pt x="846548" y="481174"/>
                </a:lnTo>
                <a:lnTo>
                  <a:pt x="799908" y="37484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g41acc1c10f0b93a9_2276"/>
          <p:cNvSpPr/>
          <p:nvPr/>
        </p:nvSpPr>
        <p:spPr>
          <a:xfrm>
            <a:off x="7699992" y="2368867"/>
            <a:ext cx="456565" cy="412909"/>
          </a:xfrm>
          <a:custGeom>
            <a:avLst/>
            <a:gdLst/>
            <a:ahLst/>
            <a:cxnLst/>
            <a:rect l="l" t="t" r="r" b="b"/>
            <a:pathLst>
              <a:path w="456565" h="550545" extrusionOk="0">
                <a:moveTo>
                  <a:pt x="214647" y="0"/>
                </a:moveTo>
                <a:lnTo>
                  <a:pt x="0" y="94469"/>
                </a:lnTo>
                <a:lnTo>
                  <a:pt x="456059" y="550369"/>
                </a:lnTo>
                <a:lnTo>
                  <a:pt x="214647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g41acc1c10f0b93a9_2276"/>
          <p:cNvSpPr/>
          <p:nvPr/>
        </p:nvSpPr>
        <p:spPr>
          <a:xfrm>
            <a:off x="0" y="3171825"/>
            <a:ext cx="4267200" cy="1457325"/>
          </a:xfrm>
          <a:custGeom>
            <a:avLst/>
            <a:gdLst/>
            <a:ahLst/>
            <a:cxnLst/>
            <a:rect l="l" t="t" r="r" b="b"/>
            <a:pathLst>
              <a:path w="4267200" h="1943100" extrusionOk="0">
                <a:moveTo>
                  <a:pt x="3860800" y="1485900"/>
                </a:moveTo>
                <a:lnTo>
                  <a:pt x="2057400" y="1485900"/>
                </a:lnTo>
                <a:lnTo>
                  <a:pt x="2514600" y="1943100"/>
                </a:lnTo>
                <a:lnTo>
                  <a:pt x="3657600" y="1714500"/>
                </a:lnTo>
                <a:lnTo>
                  <a:pt x="3860800" y="1485900"/>
                </a:lnTo>
                <a:close/>
              </a:path>
              <a:path w="4267200" h="1943100" extrusionOk="0">
                <a:moveTo>
                  <a:pt x="0" y="0"/>
                </a:moveTo>
                <a:lnTo>
                  <a:pt x="0" y="876300"/>
                </a:lnTo>
                <a:lnTo>
                  <a:pt x="1371600" y="1638300"/>
                </a:lnTo>
                <a:lnTo>
                  <a:pt x="2057400" y="1485900"/>
                </a:lnTo>
                <a:lnTo>
                  <a:pt x="3860800" y="1485900"/>
                </a:lnTo>
                <a:lnTo>
                  <a:pt x="4267200" y="1028700"/>
                </a:lnTo>
                <a:lnTo>
                  <a:pt x="4232656" y="876300"/>
                </a:lnTo>
                <a:lnTo>
                  <a:pt x="1524000" y="876300"/>
                </a:lnTo>
                <a:lnTo>
                  <a:pt x="0" y="0"/>
                </a:lnTo>
                <a:close/>
              </a:path>
              <a:path w="4267200" h="1943100" extrusionOk="0">
                <a:moveTo>
                  <a:pt x="3124200" y="419100"/>
                </a:moveTo>
                <a:lnTo>
                  <a:pt x="1524000" y="876300"/>
                </a:lnTo>
                <a:lnTo>
                  <a:pt x="4232656" y="876300"/>
                </a:lnTo>
                <a:lnTo>
                  <a:pt x="4224020" y="838200"/>
                </a:lnTo>
                <a:lnTo>
                  <a:pt x="3219450" y="427989"/>
                </a:lnTo>
                <a:lnTo>
                  <a:pt x="3124200" y="41910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g41acc1c10f0b93a9_2276"/>
          <p:cNvSpPr/>
          <p:nvPr/>
        </p:nvSpPr>
        <p:spPr>
          <a:xfrm>
            <a:off x="5332729" y="1828800"/>
            <a:ext cx="3811270" cy="1466850"/>
          </a:xfrm>
          <a:custGeom>
            <a:avLst/>
            <a:gdLst/>
            <a:ahLst/>
            <a:cxnLst/>
            <a:rect l="l" t="t" r="r" b="b"/>
            <a:pathLst>
              <a:path w="3811270" h="1955800" extrusionOk="0">
                <a:moveTo>
                  <a:pt x="3190240" y="1231900"/>
                </a:moveTo>
                <a:lnTo>
                  <a:pt x="1828800" y="1231900"/>
                </a:lnTo>
                <a:lnTo>
                  <a:pt x="1924050" y="1240789"/>
                </a:lnTo>
                <a:lnTo>
                  <a:pt x="2038350" y="1278889"/>
                </a:lnTo>
                <a:lnTo>
                  <a:pt x="2153920" y="1327150"/>
                </a:lnTo>
                <a:lnTo>
                  <a:pt x="2247900" y="1384300"/>
                </a:lnTo>
                <a:lnTo>
                  <a:pt x="2305050" y="1441450"/>
                </a:lnTo>
                <a:lnTo>
                  <a:pt x="2324100" y="1479550"/>
                </a:lnTo>
                <a:lnTo>
                  <a:pt x="2324100" y="1507489"/>
                </a:lnTo>
                <a:lnTo>
                  <a:pt x="2313940" y="1536700"/>
                </a:lnTo>
                <a:lnTo>
                  <a:pt x="2286000" y="1574800"/>
                </a:lnTo>
                <a:lnTo>
                  <a:pt x="2237740" y="1593850"/>
                </a:lnTo>
                <a:lnTo>
                  <a:pt x="2172970" y="1621789"/>
                </a:lnTo>
                <a:lnTo>
                  <a:pt x="2066290" y="1651000"/>
                </a:lnTo>
                <a:lnTo>
                  <a:pt x="1981200" y="1689100"/>
                </a:lnTo>
                <a:lnTo>
                  <a:pt x="1905000" y="1717039"/>
                </a:lnTo>
                <a:lnTo>
                  <a:pt x="1837690" y="1746250"/>
                </a:lnTo>
                <a:lnTo>
                  <a:pt x="1790700" y="1774189"/>
                </a:lnTo>
                <a:lnTo>
                  <a:pt x="1761490" y="1793239"/>
                </a:lnTo>
                <a:lnTo>
                  <a:pt x="1734820" y="1822450"/>
                </a:lnTo>
                <a:lnTo>
                  <a:pt x="1715770" y="1841500"/>
                </a:lnTo>
                <a:lnTo>
                  <a:pt x="1696720" y="1888489"/>
                </a:lnTo>
                <a:lnTo>
                  <a:pt x="1706879" y="1917700"/>
                </a:lnTo>
                <a:lnTo>
                  <a:pt x="1715770" y="1936750"/>
                </a:lnTo>
                <a:lnTo>
                  <a:pt x="1734820" y="1955800"/>
                </a:lnTo>
                <a:lnTo>
                  <a:pt x="1761490" y="1955800"/>
                </a:lnTo>
                <a:lnTo>
                  <a:pt x="1790700" y="1945639"/>
                </a:lnTo>
                <a:lnTo>
                  <a:pt x="1828800" y="1945639"/>
                </a:lnTo>
                <a:lnTo>
                  <a:pt x="1924050" y="1936750"/>
                </a:lnTo>
                <a:lnTo>
                  <a:pt x="2019300" y="1926589"/>
                </a:lnTo>
                <a:lnTo>
                  <a:pt x="2114550" y="1917700"/>
                </a:lnTo>
                <a:lnTo>
                  <a:pt x="2211070" y="1898650"/>
                </a:lnTo>
                <a:lnTo>
                  <a:pt x="2247900" y="1888489"/>
                </a:lnTo>
                <a:lnTo>
                  <a:pt x="2275840" y="1879600"/>
                </a:lnTo>
                <a:lnTo>
                  <a:pt x="2294890" y="1869439"/>
                </a:lnTo>
                <a:lnTo>
                  <a:pt x="2305050" y="1869439"/>
                </a:lnTo>
                <a:lnTo>
                  <a:pt x="2324100" y="1860550"/>
                </a:lnTo>
                <a:lnTo>
                  <a:pt x="2362200" y="1850389"/>
                </a:lnTo>
                <a:lnTo>
                  <a:pt x="2428240" y="1822450"/>
                </a:lnTo>
                <a:lnTo>
                  <a:pt x="2504440" y="1793239"/>
                </a:lnTo>
                <a:lnTo>
                  <a:pt x="2668270" y="1736089"/>
                </a:lnTo>
                <a:lnTo>
                  <a:pt x="2733040" y="1708150"/>
                </a:lnTo>
                <a:lnTo>
                  <a:pt x="2790190" y="1689100"/>
                </a:lnTo>
                <a:lnTo>
                  <a:pt x="2876550" y="1651000"/>
                </a:lnTo>
                <a:lnTo>
                  <a:pt x="2933700" y="1593850"/>
                </a:lnTo>
                <a:lnTo>
                  <a:pt x="2971800" y="1526539"/>
                </a:lnTo>
                <a:lnTo>
                  <a:pt x="2999740" y="1479550"/>
                </a:lnTo>
                <a:lnTo>
                  <a:pt x="3067050" y="1374139"/>
                </a:lnTo>
                <a:lnTo>
                  <a:pt x="3152140" y="1270000"/>
                </a:lnTo>
                <a:lnTo>
                  <a:pt x="3190240" y="1231900"/>
                </a:lnTo>
                <a:close/>
              </a:path>
              <a:path w="3811270" h="1955800" extrusionOk="0">
                <a:moveTo>
                  <a:pt x="3811270" y="0"/>
                </a:moveTo>
                <a:lnTo>
                  <a:pt x="3666490" y="3810"/>
                </a:lnTo>
                <a:lnTo>
                  <a:pt x="3619500" y="3810"/>
                </a:lnTo>
                <a:lnTo>
                  <a:pt x="3390900" y="41910"/>
                </a:lnTo>
                <a:lnTo>
                  <a:pt x="3352800" y="60960"/>
                </a:lnTo>
                <a:lnTo>
                  <a:pt x="3314700" y="90170"/>
                </a:lnTo>
                <a:lnTo>
                  <a:pt x="3304540" y="99060"/>
                </a:lnTo>
                <a:lnTo>
                  <a:pt x="3295650" y="109220"/>
                </a:lnTo>
                <a:lnTo>
                  <a:pt x="3097529" y="156210"/>
                </a:lnTo>
                <a:lnTo>
                  <a:pt x="3009900" y="175260"/>
                </a:lnTo>
                <a:lnTo>
                  <a:pt x="2914650" y="185420"/>
                </a:lnTo>
                <a:lnTo>
                  <a:pt x="2495550" y="242570"/>
                </a:lnTo>
                <a:lnTo>
                  <a:pt x="2275840" y="261620"/>
                </a:lnTo>
                <a:lnTo>
                  <a:pt x="2000250" y="289560"/>
                </a:lnTo>
                <a:lnTo>
                  <a:pt x="1924050" y="299720"/>
                </a:lnTo>
                <a:lnTo>
                  <a:pt x="1866900" y="299720"/>
                </a:lnTo>
                <a:lnTo>
                  <a:pt x="1818640" y="308610"/>
                </a:lnTo>
                <a:lnTo>
                  <a:pt x="1780540" y="308610"/>
                </a:lnTo>
                <a:lnTo>
                  <a:pt x="1771650" y="318770"/>
                </a:lnTo>
                <a:lnTo>
                  <a:pt x="1753870" y="327660"/>
                </a:lnTo>
                <a:lnTo>
                  <a:pt x="1706879" y="365760"/>
                </a:lnTo>
                <a:lnTo>
                  <a:pt x="1628140" y="414020"/>
                </a:lnTo>
                <a:lnTo>
                  <a:pt x="1543050" y="461010"/>
                </a:lnTo>
                <a:lnTo>
                  <a:pt x="1466850" y="509270"/>
                </a:lnTo>
                <a:lnTo>
                  <a:pt x="1390650" y="547370"/>
                </a:lnTo>
                <a:lnTo>
                  <a:pt x="1342390" y="575310"/>
                </a:lnTo>
                <a:lnTo>
                  <a:pt x="1333500" y="585470"/>
                </a:lnTo>
                <a:lnTo>
                  <a:pt x="1323340" y="585470"/>
                </a:lnTo>
                <a:lnTo>
                  <a:pt x="1162050" y="661670"/>
                </a:lnTo>
                <a:lnTo>
                  <a:pt x="999490" y="726439"/>
                </a:lnTo>
                <a:lnTo>
                  <a:pt x="933450" y="755650"/>
                </a:lnTo>
                <a:lnTo>
                  <a:pt x="876300" y="774700"/>
                </a:lnTo>
                <a:lnTo>
                  <a:pt x="839470" y="793750"/>
                </a:lnTo>
                <a:lnTo>
                  <a:pt x="820420" y="802639"/>
                </a:lnTo>
                <a:lnTo>
                  <a:pt x="791210" y="831850"/>
                </a:lnTo>
                <a:lnTo>
                  <a:pt x="772160" y="859789"/>
                </a:lnTo>
                <a:lnTo>
                  <a:pt x="763270" y="889000"/>
                </a:lnTo>
                <a:lnTo>
                  <a:pt x="763270" y="916939"/>
                </a:lnTo>
                <a:lnTo>
                  <a:pt x="725170" y="935989"/>
                </a:lnTo>
                <a:lnTo>
                  <a:pt x="666750" y="974089"/>
                </a:lnTo>
                <a:lnTo>
                  <a:pt x="637540" y="1012189"/>
                </a:lnTo>
                <a:lnTo>
                  <a:pt x="580390" y="1107439"/>
                </a:lnTo>
                <a:lnTo>
                  <a:pt x="552450" y="1155700"/>
                </a:lnTo>
                <a:lnTo>
                  <a:pt x="523240" y="1202689"/>
                </a:lnTo>
                <a:lnTo>
                  <a:pt x="513080" y="1231900"/>
                </a:lnTo>
                <a:lnTo>
                  <a:pt x="494030" y="1250950"/>
                </a:lnTo>
                <a:lnTo>
                  <a:pt x="476250" y="1259839"/>
                </a:lnTo>
                <a:lnTo>
                  <a:pt x="447040" y="1278889"/>
                </a:lnTo>
                <a:lnTo>
                  <a:pt x="400050" y="1308100"/>
                </a:lnTo>
                <a:lnTo>
                  <a:pt x="314960" y="1355089"/>
                </a:lnTo>
                <a:lnTo>
                  <a:pt x="133350" y="1469389"/>
                </a:lnTo>
                <a:lnTo>
                  <a:pt x="17780" y="1545589"/>
                </a:lnTo>
                <a:lnTo>
                  <a:pt x="0" y="1574800"/>
                </a:lnTo>
                <a:lnTo>
                  <a:pt x="0" y="1621789"/>
                </a:lnTo>
                <a:lnTo>
                  <a:pt x="17780" y="1651000"/>
                </a:lnTo>
                <a:lnTo>
                  <a:pt x="66040" y="1659889"/>
                </a:lnTo>
                <a:lnTo>
                  <a:pt x="133350" y="1659889"/>
                </a:lnTo>
                <a:lnTo>
                  <a:pt x="209550" y="1640839"/>
                </a:lnTo>
                <a:lnTo>
                  <a:pt x="306070" y="1621789"/>
                </a:lnTo>
                <a:lnTo>
                  <a:pt x="419100" y="1593850"/>
                </a:lnTo>
                <a:lnTo>
                  <a:pt x="532130" y="1555750"/>
                </a:lnTo>
                <a:lnTo>
                  <a:pt x="647700" y="1507489"/>
                </a:lnTo>
                <a:lnTo>
                  <a:pt x="839470" y="1422400"/>
                </a:lnTo>
                <a:lnTo>
                  <a:pt x="895350" y="1393189"/>
                </a:lnTo>
                <a:lnTo>
                  <a:pt x="904240" y="1384300"/>
                </a:lnTo>
                <a:lnTo>
                  <a:pt x="961390" y="1384300"/>
                </a:lnTo>
                <a:lnTo>
                  <a:pt x="1028700" y="1374139"/>
                </a:lnTo>
                <a:lnTo>
                  <a:pt x="1132840" y="1346200"/>
                </a:lnTo>
                <a:lnTo>
                  <a:pt x="1258570" y="1316989"/>
                </a:lnTo>
                <a:lnTo>
                  <a:pt x="1532890" y="1259839"/>
                </a:lnTo>
                <a:lnTo>
                  <a:pt x="1687829" y="1240789"/>
                </a:lnTo>
                <a:lnTo>
                  <a:pt x="1828800" y="1231900"/>
                </a:lnTo>
                <a:lnTo>
                  <a:pt x="3190240" y="1231900"/>
                </a:lnTo>
                <a:lnTo>
                  <a:pt x="3247390" y="1174750"/>
                </a:lnTo>
                <a:lnTo>
                  <a:pt x="3352800" y="1098550"/>
                </a:lnTo>
                <a:lnTo>
                  <a:pt x="3437890" y="1031239"/>
                </a:lnTo>
                <a:lnTo>
                  <a:pt x="3514090" y="984250"/>
                </a:lnTo>
                <a:lnTo>
                  <a:pt x="3562350" y="946150"/>
                </a:lnTo>
                <a:lnTo>
                  <a:pt x="3810000" y="821689"/>
                </a:lnTo>
                <a:lnTo>
                  <a:pt x="3810000" y="90170"/>
                </a:lnTo>
                <a:lnTo>
                  <a:pt x="381127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g41acc1c10f0b93a9_2276"/>
          <p:cNvSpPr/>
          <p:nvPr/>
        </p:nvSpPr>
        <p:spPr>
          <a:xfrm>
            <a:off x="6019800" y="2604250"/>
            <a:ext cx="388500" cy="1323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0" name="Google Shape;380;g41acc1c10f0b93a9_2276"/>
          <p:cNvSpPr/>
          <p:nvPr/>
        </p:nvSpPr>
        <p:spPr>
          <a:xfrm>
            <a:off x="6294015" y="2056304"/>
            <a:ext cx="939165" cy="626269"/>
          </a:xfrm>
          <a:custGeom>
            <a:avLst/>
            <a:gdLst/>
            <a:ahLst/>
            <a:cxnLst/>
            <a:rect l="l" t="t" r="r" b="b"/>
            <a:pathLst>
              <a:path w="939165" h="835025" extrusionOk="0">
                <a:moveTo>
                  <a:pt x="250555" y="688269"/>
                </a:moveTo>
                <a:lnTo>
                  <a:pt x="99513" y="735172"/>
                </a:lnTo>
                <a:lnTo>
                  <a:pt x="0" y="834685"/>
                </a:lnTo>
                <a:lnTo>
                  <a:pt x="151183" y="787642"/>
                </a:lnTo>
                <a:lnTo>
                  <a:pt x="250555" y="688269"/>
                </a:lnTo>
                <a:close/>
              </a:path>
              <a:path w="939165" h="835025" extrusionOk="0">
                <a:moveTo>
                  <a:pt x="938825" y="0"/>
                </a:moveTo>
                <a:lnTo>
                  <a:pt x="830684" y="14161"/>
                </a:lnTo>
                <a:lnTo>
                  <a:pt x="825604" y="72581"/>
                </a:lnTo>
                <a:lnTo>
                  <a:pt x="862760" y="76064"/>
                </a:lnTo>
                <a:lnTo>
                  <a:pt x="938825" y="0"/>
                </a:lnTo>
                <a:close/>
              </a:path>
              <a:path w="939165" h="835025" extrusionOk="0">
                <a:moveTo>
                  <a:pt x="764443" y="174381"/>
                </a:moveTo>
                <a:lnTo>
                  <a:pt x="730354" y="186881"/>
                </a:lnTo>
                <a:lnTo>
                  <a:pt x="736963" y="201862"/>
                </a:lnTo>
                <a:lnTo>
                  <a:pt x="764443" y="174381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g41acc1c10f0b93a9_2276"/>
          <p:cNvSpPr/>
          <p:nvPr/>
        </p:nvSpPr>
        <p:spPr>
          <a:xfrm>
            <a:off x="6430449" y="2045683"/>
            <a:ext cx="910590" cy="604838"/>
          </a:xfrm>
          <a:custGeom>
            <a:avLst/>
            <a:gdLst/>
            <a:ahLst/>
            <a:cxnLst/>
            <a:rect l="l" t="t" r="r" b="b"/>
            <a:pathLst>
              <a:path w="910590" h="806450" extrusionOk="0">
                <a:moveTo>
                  <a:pt x="250429" y="660104"/>
                </a:moveTo>
                <a:lnTo>
                  <a:pt x="99386" y="707006"/>
                </a:lnTo>
                <a:lnTo>
                  <a:pt x="0" y="806393"/>
                </a:lnTo>
                <a:lnTo>
                  <a:pt x="151183" y="759350"/>
                </a:lnTo>
                <a:lnTo>
                  <a:pt x="250429" y="660104"/>
                </a:lnTo>
                <a:close/>
              </a:path>
              <a:path w="910590" h="806450" extrusionOk="0">
                <a:moveTo>
                  <a:pt x="743039" y="167493"/>
                </a:moveTo>
                <a:lnTo>
                  <a:pt x="670120" y="173102"/>
                </a:lnTo>
                <a:lnTo>
                  <a:pt x="611967" y="194425"/>
                </a:lnTo>
                <a:lnTo>
                  <a:pt x="597419" y="208973"/>
                </a:lnTo>
                <a:lnTo>
                  <a:pt x="612970" y="244222"/>
                </a:lnTo>
                <a:lnTo>
                  <a:pt x="647188" y="263344"/>
                </a:lnTo>
                <a:lnTo>
                  <a:pt x="743039" y="167493"/>
                </a:lnTo>
                <a:close/>
              </a:path>
              <a:path w="910590" h="806450" extrusionOk="0">
                <a:moveTo>
                  <a:pt x="910533" y="0"/>
                </a:moveTo>
                <a:lnTo>
                  <a:pt x="790700" y="15692"/>
                </a:lnTo>
                <a:lnTo>
                  <a:pt x="717037" y="89355"/>
                </a:lnTo>
                <a:lnTo>
                  <a:pt x="812251" y="98281"/>
                </a:lnTo>
                <a:lnTo>
                  <a:pt x="910533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g41acc1c10f0b93a9_2276"/>
          <p:cNvSpPr/>
          <p:nvPr/>
        </p:nvSpPr>
        <p:spPr>
          <a:xfrm>
            <a:off x="6566882" y="2035061"/>
            <a:ext cx="882650" cy="583883"/>
          </a:xfrm>
          <a:custGeom>
            <a:avLst/>
            <a:gdLst/>
            <a:ahLst/>
            <a:cxnLst/>
            <a:rect l="l" t="t" r="r" b="b"/>
            <a:pathLst>
              <a:path w="882650" h="778510" extrusionOk="0">
                <a:moveTo>
                  <a:pt x="250302" y="631938"/>
                </a:moveTo>
                <a:lnTo>
                  <a:pt x="99259" y="678841"/>
                </a:lnTo>
                <a:lnTo>
                  <a:pt x="0" y="778100"/>
                </a:lnTo>
                <a:lnTo>
                  <a:pt x="151183" y="731057"/>
                </a:lnTo>
                <a:lnTo>
                  <a:pt x="250302" y="631938"/>
                </a:lnTo>
                <a:close/>
              </a:path>
              <a:path w="882650" h="778510" extrusionOk="0">
                <a:moveTo>
                  <a:pt x="708417" y="173823"/>
                </a:moveTo>
                <a:lnTo>
                  <a:pt x="595599" y="182501"/>
                </a:lnTo>
                <a:lnTo>
                  <a:pt x="504237" y="273863"/>
                </a:lnTo>
                <a:lnTo>
                  <a:pt x="519716" y="282514"/>
                </a:lnTo>
                <a:lnTo>
                  <a:pt x="604510" y="277730"/>
                </a:lnTo>
                <a:lnTo>
                  <a:pt x="708417" y="173823"/>
                </a:lnTo>
                <a:close/>
              </a:path>
              <a:path w="882650" h="778510" extrusionOk="0">
                <a:moveTo>
                  <a:pt x="882240" y="0"/>
                </a:moveTo>
                <a:lnTo>
                  <a:pt x="762408" y="15692"/>
                </a:lnTo>
                <a:lnTo>
                  <a:pt x="666528" y="111572"/>
                </a:lnTo>
                <a:lnTo>
                  <a:pt x="761742" y="120498"/>
                </a:lnTo>
                <a:lnTo>
                  <a:pt x="882240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3" name="Google Shape;383;g41acc1c10f0b93a9_2276"/>
          <p:cNvSpPr/>
          <p:nvPr/>
        </p:nvSpPr>
        <p:spPr>
          <a:xfrm>
            <a:off x="6704784" y="2024559"/>
            <a:ext cx="852804" cy="561975"/>
          </a:xfrm>
          <a:custGeom>
            <a:avLst/>
            <a:gdLst/>
            <a:ahLst/>
            <a:cxnLst/>
            <a:rect l="l" t="t" r="r" b="b"/>
            <a:pathLst>
              <a:path w="852804" h="749300" extrusionOk="0">
                <a:moveTo>
                  <a:pt x="248708" y="603614"/>
                </a:moveTo>
                <a:lnTo>
                  <a:pt x="99047" y="650088"/>
                </a:lnTo>
                <a:lnTo>
                  <a:pt x="0" y="749193"/>
                </a:lnTo>
                <a:lnTo>
                  <a:pt x="149715" y="702607"/>
                </a:lnTo>
                <a:lnTo>
                  <a:pt x="248708" y="603614"/>
                </a:lnTo>
                <a:close/>
              </a:path>
              <a:path w="852804" h="749300" extrusionOk="0">
                <a:moveTo>
                  <a:pt x="343431" y="508891"/>
                </a:moveTo>
                <a:lnTo>
                  <a:pt x="305615" y="520037"/>
                </a:lnTo>
                <a:lnTo>
                  <a:pt x="299689" y="552633"/>
                </a:lnTo>
                <a:lnTo>
                  <a:pt x="343431" y="508891"/>
                </a:lnTo>
                <a:close/>
              </a:path>
              <a:path w="852804" h="749300" extrusionOk="0">
                <a:moveTo>
                  <a:pt x="672328" y="179994"/>
                </a:moveTo>
                <a:lnTo>
                  <a:pt x="560249" y="188615"/>
                </a:lnTo>
                <a:lnTo>
                  <a:pt x="456629" y="292296"/>
                </a:lnTo>
                <a:lnTo>
                  <a:pt x="566207" y="286115"/>
                </a:lnTo>
                <a:lnTo>
                  <a:pt x="672328" y="179994"/>
                </a:lnTo>
                <a:close/>
              </a:path>
              <a:path w="852804" h="749300" extrusionOk="0">
                <a:moveTo>
                  <a:pt x="852322" y="0"/>
                </a:moveTo>
                <a:lnTo>
                  <a:pt x="846635" y="607"/>
                </a:lnTo>
                <a:lnTo>
                  <a:pt x="733317" y="15446"/>
                </a:lnTo>
                <a:lnTo>
                  <a:pt x="615147" y="133686"/>
                </a:lnTo>
                <a:lnTo>
                  <a:pt x="709766" y="142556"/>
                </a:lnTo>
                <a:lnTo>
                  <a:pt x="852322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g41acc1c10f0b93a9_2276"/>
          <p:cNvSpPr/>
          <p:nvPr/>
        </p:nvSpPr>
        <p:spPr>
          <a:xfrm>
            <a:off x="6842046" y="2016091"/>
            <a:ext cx="821054" cy="538639"/>
          </a:xfrm>
          <a:custGeom>
            <a:avLst/>
            <a:gdLst/>
            <a:ahLst/>
            <a:cxnLst/>
            <a:rect l="l" t="t" r="r" b="b"/>
            <a:pathLst>
              <a:path w="821054" h="718185" extrusionOk="0">
                <a:moveTo>
                  <a:pt x="340542" y="480577"/>
                </a:moveTo>
                <a:lnTo>
                  <a:pt x="194166" y="523719"/>
                </a:lnTo>
                <a:lnTo>
                  <a:pt x="164311" y="553557"/>
                </a:lnTo>
                <a:lnTo>
                  <a:pt x="155653" y="601178"/>
                </a:lnTo>
                <a:lnTo>
                  <a:pt x="99088" y="618742"/>
                </a:lnTo>
                <a:lnTo>
                  <a:pt x="0" y="717773"/>
                </a:lnTo>
                <a:lnTo>
                  <a:pt x="150193" y="671037"/>
                </a:lnTo>
                <a:lnTo>
                  <a:pt x="340542" y="480577"/>
                </a:lnTo>
                <a:close/>
              </a:path>
              <a:path w="821054" h="718185" extrusionOk="0">
                <a:moveTo>
                  <a:pt x="637543" y="183402"/>
                </a:moveTo>
                <a:lnTo>
                  <a:pt x="526106" y="191974"/>
                </a:lnTo>
                <a:lnTo>
                  <a:pt x="420114" y="297904"/>
                </a:lnTo>
                <a:lnTo>
                  <a:pt x="529262" y="291747"/>
                </a:lnTo>
                <a:lnTo>
                  <a:pt x="637543" y="183402"/>
                </a:lnTo>
                <a:close/>
              </a:path>
              <a:path w="821054" h="718185" extrusionOk="0">
                <a:moveTo>
                  <a:pt x="820838" y="0"/>
                </a:moveTo>
                <a:lnTo>
                  <a:pt x="709373" y="11898"/>
                </a:lnTo>
                <a:lnTo>
                  <a:pt x="705823" y="12362"/>
                </a:lnTo>
                <a:lnTo>
                  <a:pt x="564962" y="153140"/>
                </a:lnTo>
                <a:lnTo>
                  <a:pt x="643333" y="160488"/>
                </a:lnTo>
                <a:lnTo>
                  <a:pt x="658524" y="162408"/>
                </a:lnTo>
                <a:lnTo>
                  <a:pt x="820838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5" name="Google Shape;385;g41acc1c10f0b93a9_2276"/>
          <p:cNvSpPr/>
          <p:nvPr/>
        </p:nvSpPr>
        <p:spPr>
          <a:xfrm>
            <a:off x="6979871" y="2007600"/>
            <a:ext cx="789304" cy="514826"/>
          </a:xfrm>
          <a:custGeom>
            <a:avLst/>
            <a:gdLst/>
            <a:ahLst/>
            <a:cxnLst/>
            <a:rect l="l" t="t" r="r" b="b"/>
            <a:pathLst>
              <a:path w="789304" h="686435" extrusionOk="0">
                <a:moveTo>
                  <a:pt x="336655" y="452422"/>
                </a:moveTo>
                <a:lnTo>
                  <a:pt x="190794" y="495413"/>
                </a:lnTo>
                <a:lnTo>
                  <a:pt x="0" y="686208"/>
                </a:lnTo>
                <a:lnTo>
                  <a:pt x="94028" y="656949"/>
                </a:lnTo>
                <a:lnTo>
                  <a:pt x="132128" y="656949"/>
                </a:lnTo>
                <a:lnTo>
                  <a:pt x="336655" y="452422"/>
                </a:lnTo>
                <a:close/>
              </a:path>
              <a:path w="789304" h="686435" extrusionOk="0">
                <a:moveTo>
                  <a:pt x="132128" y="656949"/>
                </a:moveTo>
                <a:lnTo>
                  <a:pt x="94028" y="656949"/>
                </a:lnTo>
                <a:lnTo>
                  <a:pt x="126112" y="662965"/>
                </a:lnTo>
                <a:lnTo>
                  <a:pt x="132128" y="656949"/>
                </a:lnTo>
                <a:close/>
              </a:path>
              <a:path w="789304" h="686435" extrusionOk="0">
                <a:moveTo>
                  <a:pt x="602240" y="186837"/>
                </a:moveTo>
                <a:lnTo>
                  <a:pt x="490797" y="195410"/>
                </a:lnTo>
                <a:lnTo>
                  <a:pt x="382642" y="303565"/>
                </a:lnTo>
                <a:lnTo>
                  <a:pt x="491662" y="297415"/>
                </a:lnTo>
                <a:lnTo>
                  <a:pt x="602240" y="186837"/>
                </a:lnTo>
                <a:close/>
              </a:path>
              <a:path w="789304" h="686435" extrusionOk="0">
                <a:moveTo>
                  <a:pt x="789078" y="0"/>
                </a:moveTo>
                <a:lnTo>
                  <a:pt x="673915" y="12292"/>
                </a:lnTo>
                <a:lnTo>
                  <a:pt x="513400" y="172807"/>
                </a:lnTo>
                <a:lnTo>
                  <a:pt x="604724" y="184353"/>
                </a:lnTo>
                <a:lnTo>
                  <a:pt x="789078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6" name="Google Shape;386;g41acc1c10f0b93a9_2276"/>
          <p:cNvSpPr/>
          <p:nvPr/>
        </p:nvSpPr>
        <p:spPr>
          <a:xfrm>
            <a:off x="7098155" y="1999177"/>
            <a:ext cx="776604" cy="517208"/>
          </a:xfrm>
          <a:custGeom>
            <a:avLst/>
            <a:gdLst/>
            <a:ahLst/>
            <a:cxnLst/>
            <a:rect l="l" t="t" r="r" b="b"/>
            <a:pathLst>
              <a:path w="776604" h="689610" extrusionOk="0">
                <a:moveTo>
                  <a:pt x="351626" y="424377"/>
                </a:moveTo>
                <a:lnTo>
                  <a:pt x="205019" y="467588"/>
                </a:lnTo>
                <a:lnTo>
                  <a:pt x="0" y="672727"/>
                </a:lnTo>
                <a:lnTo>
                  <a:pt x="86969" y="689034"/>
                </a:lnTo>
                <a:lnTo>
                  <a:pt x="351626" y="424377"/>
                </a:lnTo>
                <a:close/>
              </a:path>
              <a:path w="776604" h="689610" extrusionOk="0">
                <a:moveTo>
                  <a:pt x="776004" y="0"/>
                </a:moveTo>
                <a:lnTo>
                  <a:pt x="659953" y="12387"/>
                </a:lnTo>
                <a:lnTo>
                  <a:pt x="477938" y="194509"/>
                </a:lnTo>
                <a:lnTo>
                  <a:pt x="497714" y="197009"/>
                </a:lnTo>
                <a:lnTo>
                  <a:pt x="473584" y="198865"/>
                </a:lnTo>
                <a:lnTo>
                  <a:pt x="363300" y="309214"/>
                </a:lnTo>
                <a:lnTo>
                  <a:pt x="472977" y="303027"/>
                </a:lnTo>
                <a:lnTo>
                  <a:pt x="776004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7" name="Google Shape;387;g41acc1c10f0b93a9_2276"/>
          <p:cNvSpPr/>
          <p:nvPr/>
        </p:nvSpPr>
        <p:spPr>
          <a:xfrm>
            <a:off x="7177638" y="1990718"/>
            <a:ext cx="802640" cy="536734"/>
          </a:xfrm>
          <a:custGeom>
            <a:avLst/>
            <a:gdLst/>
            <a:ahLst/>
            <a:cxnLst/>
            <a:rect l="l" t="t" r="r" b="b"/>
            <a:pathLst>
              <a:path w="802640" h="715645" extrusionOk="0">
                <a:moveTo>
                  <a:pt x="406301" y="396115"/>
                </a:moveTo>
                <a:lnTo>
                  <a:pt x="259537" y="439371"/>
                </a:lnTo>
                <a:lnTo>
                  <a:pt x="0" y="698909"/>
                </a:lnTo>
                <a:lnTo>
                  <a:pt x="87320" y="715282"/>
                </a:lnTo>
                <a:lnTo>
                  <a:pt x="406301" y="396115"/>
                </a:lnTo>
                <a:close/>
              </a:path>
              <a:path w="802640" h="715645" extrusionOk="0">
                <a:moveTo>
                  <a:pt x="488669" y="313698"/>
                </a:moveTo>
                <a:lnTo>
                  <a:pt x="404261" y="313698"/>
                </a:lnTo>
                <a:lnTo>
                  <a:pt x="471795" y="330582"/>
                </a:lnTo>
                <a:lnTo>
                  <a:pt x="488669" y="313698"/>
                </a:lnTo>
                <a:close/>
              </a:path>
              <a:path w="802640" h="715645" extrusionOk="0">
                <a:moveTo>
                  <a:pt x="802184" y="0"/>
                </a:moveTo>
                <a:lnTo>
                  <a:pt x="686568" y="12341"/>
                </a:lnTo>
                <a:lnTo>
                  <a:pt x="384072" y="314837"/>
                </a:lnTo>
                <a:lnTo>
                  <a:pt x="404261" y="313698"/>
                </a:lnTo>
                <a:lnTo>
                  <a:pt x="488669" y="313698"/>
                </a:lnTo>
                <a:lnTo>
                  <a:pt x="802184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8" name="Google Shape;388;g41acc1c10f0b93a9_2276"/>
          <p:cNvSpPr/>
          <p:nvPr/>
        </p:nvSpPr>
        <p:spPr>
          <a:xfrm>
            <a:off x="7256780" y="1982218"/>
            <a:ext cx="829309" cy="556259"/>
          </a:xfrm>
          <a:custGeom>
            <a:avLst/>
            <a:gdLst/>
            <a:ahLst/>
            <a:cxnLst/>
            <a:rect l="l" t="t" r="r" b="b"/>
            <a:pathLst>
              <a:path w="829309" h="741679" extrusionOk="0">
                <a:moveTo>
                  <a:pt x="461313" y="367908"/>
                </a:moveTo>
                <a:lnTo>
                  <a:pt x="313652" y="411430"/>
                </a:lnTo>
                <a:lnTo>
                  <a:pt x="0" y="725082"/>
                </a:lnTo>
                <a:lnTo>
                  <a:pt x="87696" y="741525"/>
                </a:lnTo>
                <a:lnTo>
                  <a:pt x="461313" y="367908"/>
                </a:lnTo>
                <a:close/>
              </a:path>
              <a:path w="829309" h="741679" extrusionOk="0">
                <a:moveTo>
                  <a:pt x="829222" y="0"/>
                </a:moveTo>
                <a:lnTo>
                  <a:pt x="712637" y="12444"/>
                </a:lnTo>
                <a:lnTo>
                  <a:pt x="385064" y="340018"/>
                </a:lnTo>
                <a:lnTo>
                  <a:pt x="468375" y="360846"/>
                </a:lnTo>
                <a:lnTo>
                  <a:pt x="829222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g41acc1c10f0b93a9_2276"/>
          <p:cNvSpPr/>
          <p:nvPr/>
        </p:nvSpPr>
        <p:spPr>
          <a:xfrm>
            <a:off x="7336311" y="1973795"/>
            <a:ext cx="855345" cy="569595"/>
          </a:xfrm>
          <a:custGeom>
            <a:avLst/>
            <a:gdLst/>
            <a:ahLst/>
            <a:cxnLst/>
            <a:rect l="l" t="t" r="r" b="b"/>
            <a:pathLst>
              <a:path w="855345" h="759460" extrusionOk="0">
                <a:moveTo>
                  <a:pt x="854901" y="0"/>
                </a:moveTo>
                <a:lnTo>
                  <a:pt x="739319" y="12337"/>
                </a:lnTo>
                <a:lnTo>
                  <a:pt x="381265" y="370181"/>
                </a:lnTo>
                <a:lnTo>
                  <a:pt x="397988" y="374362"/>
                </a:lnTo>
                <a:lnTo>
                  <a:pt x="368338" y="383101"/>
                </a:lnTo>
                <a:lnTo>
                  <a:pt x="0" y="751224"/>
                </a:lnTo>
                <a:lnTo>
                  <a:pt x="42388" y="759172"/>
                </a:lnTo>
                <a:lnTo>
                  <a:pt x="119435" y="735465"/>
                </a:lnTo>
                <a:lnTo>
                  <a:pt x="854901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g41acc1c10f0b93a9_2276"/>
          <p:cNvSpPr/>
          <p:nvPr/>
        </p:nvSpPr>
        <p:spPr>
          <a:xfrm>
            <a:off x="7442186" y="1960324"/>
            <a:ext cx="861059" cy="568642"/>
          </a:xfrm>
          <a:custGeom>
            <a:avLst/>
            <a:gdLst/>
            <a:ahLst/>
            <a:cxnLst/>
            <a:rect l="l" t="t" r="r" b="b"/>
            <a:pathLst>
              <a:path w="861059" h="758189" extrusionOk="0">
                <a:moveTo>
                  <a:pt x="860968" y="0"/>
                </a:moveTo>
                <a:lnTo>
                  <a:pt x="787413" y="13865"/>
                </a:lnTo>
                <a:lnTo>
                  <a:pt x="738032" y="19136"/>
                </a:lnTo>
                <a:lnTo>
                  <a:pt x="0" y="757600"/>
                </a:lnTo>
                <a:lnTo>
                  <a:pt x="149308" y="711659"/>
                </a:lnTo>
                <a:lnTo>
                  <a:pt x="860968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1" name="Google Shape;391;g41acc1c10f0b93a9_2276"/>
          <p:cNvSpPr/>
          <p:nvPr/>
        </p:nvSpPr>
        <p:spPr>
          <a:xfrm>
            <a:off x="7578654" y="1943951"/>
            <a:ext cx="840740" cy="553402"/>
          </a:xfrm>
          <a:custGeom>
            <a:avLst/>
            <a:gdLst/>
            <a:ahLst/>
            <a:cxnLst/>
            <a:rect l="l" t="t" r="r" b="b"/>
            <a:pathLst>
              <a:path w="840740" h="737870" extrusionOk="0">
                <a:moveTo>
                  <a:pt x="840310" y="0"/>
                </a:moveTo>
                <a:lnTo>
                  <a:pt x="713545" y="23894"/>
                </a:lnTo>
                <a:lnTo>
                  <a:pt x="0" y="737440"/>
                </a:lnTo>
                <a:lnTo>
                  <a:pt x="148589" y="691720"/>
                </a:lnTo>
                <a:lnTo>
                  <a:pt x="840310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g41acc1c10f0b93a9_2276"/>
          <p:cNvSpPr/>
          <p:nvPr/>
        </p:nvSpPr>
        <p:spPr>
          <a:xfrm>
            <a:off x="7714403" y="1927540"/>
            <a:ext cx="821054" cy="538163"/>
          </a:xfrm>
          <a:custGeom>
            <a:avLst/>
            <a:gdLst/>
            <a:ahLst/>
            <a:cxnLst/>
            <a:rect l="l" t="t" r="r" b="b"/>
            <a:pathLst>
              <a:path w="821054" h="717550" extrusionOk="0">
                <a:moveTo>
                  <a:pt x="820639" y="0"/>
                </a:moveTo>
                <a:lnTo>
                  <a:pt x="693606" y="23945"/>
                </a:lnTo>
                <a:lnTo>
                  <a:pt x="0" y="717552"/>
                </a:lnTo>
                <a:lnTo>
                  <a:pt x="143086" y="673525"/>
                </a:lnTo>
                <a:lnTo>
                  <a:pt x="148292" y="672740"/>
                </a:lnTo>
                <a:lnTo>
                  <a:pt x="820639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3" name="Google Shape;393;g41acc1c10f0b93a9_2276"/>
          <p:cNvSpPr/>
          <p:nvPr/>
        </p:nvSpPr>
        <p:spPr>
          <a:xfrm>
            <a:off x="7851986" y="1867573"/>
            <a:ext cx="858520" cy="566738"/>
          </a:xfrm>
          <a:custGeom>
            <a:avLst/>
            <a:gdLst/>
            <a:ahLst/>
            <a:cxnLst/>
            <a:rect l="l" t="t" r="r" b="b"/>
            <a:pathLst>
              <a:path w="858520" h="755650" extrusionOk="0">
                <a:moveTo>
                  <a:pt x="858045" y="0"/>
                </a:moveTo>
                <a:lnTo>
                  <a:pt x="837353" y="4182"/>
                </a:lnTo>
                <a:lnTo>
                  <a:pt x="775123" y="62602"/>
                </a:lnTo>
                <a:lnTo>
                  <a:pt x="673398" y="81777"/>
                </a:lnTo>
                <a:lnTo>
                  <a:pt x="0" y="755175"/>
                </a:lnTo>
                <a:lnTo>
                  <a:pt x="5503" y="753482"/>
                </a:lnTo>
                <a:lnTo>
                  <a:pt x="122143" y="735901"/>
                </a:lnTo>
                <a:lnTo>
                  <a:pt x="858045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4" name="Google Shape;394;g41acc1c10f0b93a9_2276"/>
          <p:cNvSpPr/>
          <p:nvPr/>
        </p:nvSpPr>
        <p:spPr>
          <a:xfrm>
            <a:off x="7963662" y="1849717"/>
            <a:ext cx="864234" cy="571023"/>
          </a:xfrm>
          <a:custGeom>
            <a:avLst/>
            <a:gdLst/>
            <a:ahLst/>
            <a:cxnLst/>
            <a:rect l="l" t="t" r="r" b="b"/>
            <a:pathLst>
              <a:path w="864234" h="761364" extrusionOk="0">
                <a:moveTo>
                  <a:pt x="864157" y="0"/>
                </a:moveTo>
                <a:lnTo>
                  <a:pt x="735227" y="26060"/>
                </a:lnTo>
                <a:lnTo>
                  <a:pt x="0" y="761287"/>
                </a:lnTo>
                <a:lnTo>
                  <a:pt x="121126" y="743031"/>
                </a:lnTo>
                <a:lnTo>
                  <a:pt x="864157" y="0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5" name="Google Shape;395;g41acc1c10f0b93a9_2276"/>
          <p:cNvSpPr/>
          <p:nvPr/>
        </p:nvSpPr>
        <p:spPr>
          <a:xfrm>
            <a:off x="8074321" y="1834333"/>
            <a:ext cx="869315" cy="573881"/>
          </a:xfrm>
          <a:custGeom>
            <a:avLst/>
            <a:gdLst/>
            <a:ahLst/>
            <a:cxnLst/>
            <a:rect l="l" t="t" r="r" b="b"/>
            <a:pathLst>
              <a:path w="869315" h="765175" extrusionOk="0">
                <a:moveTo>
                  <a:pt x="869199" y="0"/>
                </a:moveTo>
                <a:lnTo>
                  <a:pt x="853778" y="242"/>
                </a:lnTo>
                <a:lnTo>
                  <a:pt x="742356" y="22764"/>
                </a:lnTo>
                <a:lnTo>
                  <a:pt x="0" y="765120"/>
                </a:lnTo>
                <a:lnTo>
                  <a:pt x="122034" y="746727"/>
                </a:lnTo>
                <a:lnTo>
                  <a:pt x="869199" y="0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6" name="Google Shape;396;g41acc1c10f0b93a9_2276"/>
          <p:cNvSpPr/>
          <p:nvPr/>
        </p:nvSpPr>
        <p:spPr>
          <a:xfrm>
            <a:off x="8184981" y="1833219"/>
            <a:ext cx="853440" cy="562451"/>
          </a:xfrm>
          <a:custGeom>
            <a:avLst/>
            <a:gdLst/>
            <a:ahLst/>
            <a:cxnLst/>
            <a:rect l="l" t="t" r="r" b="b"/>
            <a:pathLst>
              <a:path w="853440" h="749935" extrusionOk="0">
                <a:moveTo>
                  <a:pt x="852830" y="0"/>
                </a:moveTo>
                <a:lnTo>
                  <a:pt x="748280" y="1646"/>
                </a:lnTo>
                <a:lnTo>
                  <a:pt x="0" y="749926"/>
                </a:lnTo>
                <a:lnTo>
                  <a:pt x="110659" y="733247"/>
                </a:lnTo>
                <a:lnTo>
                  <a:pt x="142341" y="710905"/>
                </a:lnTo>
                <a:lnTo>
                  <a:pt x="852830" y="0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7" name="Google Shape;397;g41acc1c10f0b93a9_2276"/>
          <p:cNvSpPr/>
          <p:nvPr/>
        </p:nvSpPr>
        <p:spPr>
          <a:xfrm>
            <a:off x="8295640" y="1829191"/>
            <a:ext cx="843279" cy="554354"/>
          </a:xfrm>
          <a:custGeom>
            <a:avLst/>
            <a:gdLst/>
            <a:ahLst/>
            <a:cxnLst/>
            <a:rect l="l" t="t" r="r" b="b"/>
            <a:pathLst>
              <a:path w="843279" h="739139" extrusionOk="0">
                <a:moveTo>
                  <a:pt x="842758" y="0"/>
                </a:moveTo>
                <a:lnTo>
                  <a:pt x="793750" y="4558"/>
                </a:lnTo>
                <a:lnTo>
                  <a:pt x="733104" y="5514"/>
                </a:lnTo>
                <a:lnTo>
                  <a:pt x="0" y="738618"/>
                </a:lnTo>
                <a:lnTo>
                  <a:pt x="219709" y="583678"/>
                </a:lnTo>
                <a:lnTo>
                  <a:pt x="268922" y="573836"/>
                </a:lnTo>
                <a:lnTo>
                  <a:pt x="842758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8" name="Google Shape;398;g41acc1c10f0b93a9_2276"/>
          <p:cNvSpPr/>
          <p:nvPr/>
        </p:nvSpPr>
        <p:spPr>
          <a:xfrm>
            <a:off x="8552291" y="1828800"/>
            <a:ext cx="591820" cy="432910"/>
          </a:xfrm>
          <a:custGeom>
            <a:avLst/>
            <a:gdLst/>
            <a:ahLst/>
            <a:cxnLst/>
            <a:rect l="l" t="t" r="r" b="b"/>
            <a:pathLst>
              <a:path w="591820" h="577214" extrusionOk="0">
                <a:moveTo>
                  <a:pt x="591708" y="0"/>
                </a:moveTo>
                <a:lnTo>
                  <a:pt x="574912" y="1562"/>
                </a:lnTo>
                <a:lnTo>
                  <a:pt x="0" y="576811"/>
                </a:lnTo>
                <a:lnTo>
                  <a:pt x="129746" y="550862"/>
                </a:lnTo>
                <a:lnTo>
                  <a:pt x="591708" y="88900"/>
                </a:lnTo>
                <a:lnTo>
                  <a:pt x="591708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Google Shape;399;g41acc1c10f0b93a9_2276"/>
          <p:cNvSpPr/>
          <p:nvPr/>
        </p:nvSpPr>
        <p:spPr>
          <a:xfrm>
            <a:off x="8670925" y="1888807"/>
            <a:ext cx="473075" cy="354806"/>
          </a:xfrm>
          <a:custGeom>
            <a:avLst/>
            <a:gdLst/>
            <a:ahLst/>
            <a:cxnLst/>
            <a:rect l="l" t="t" r="r" b="b"/>
            <a:pathLst>
              <a:path w="473075" h="473075" extrusionOk="0">
                <a:moveTo>
                  <a:pt x="473075" y="0"/>
                </a:moveTo>
                <a:lnTo>
                  <a:pt x="0" y="473075"/>
                </a:lnTo>
                <a:lnTo>
                  <a:pt x="66675" y="459740"/>
                </a:lnTo>
                <a:lnTo>
                  <a:pt x="120707" y="455237"/>
                </a:lnTo>
                <a:lnTo>
                  <a:pt x="473075" y="102870"/>
                </a:lnTo>
                <a:lnTo>
                  <a:pt x="473075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0" name="Google Shape;400;g41acc1c10f0b93a9_2276"/>
          <p:cNvSpPr/>
          <p:nvPr/>
        </p:nvSpPr>
        <p:spPr>
          <a:xfrm>
            <a:off x="8781934" y="1959292"/>
            <a:ext cx="362584" cy="271939"/>
          </a:xfrm>
          <a:custGeom>
            <a:avLst/>
            <a:gdLst/>
            <a:ahLst/>
            <a:cxnLst/>
            <a:rect l="l" t="t" r="r" b="b"/>
            <a:pathLst>
              <a:path w="362584" h="362585" extrusionOk="0">
                <a:moveTo>
                  <a:pt x="362065" y="0"/>
                </a:moveTo>
                <a:lnTo>
                  <a:pt x="0" y="362065"/>
                </a:lnTo>
                <a:lnTo>
                  <a:pt x="112221" y="352713"/>
                </a:lnTo>
                <a:lnTo>
                  <a:pt x="362065" y="102870"/>
                </a:lnTo>
                <a:lnTo>
                  <a:pt x="362065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1" name="Google Shape;401;g41acc1c10f0b93a9_2276"/>
          <p:cNvSpPr/>
          <p:nvPr/>
        </p:nvSpPr>
        <p:spPr>
          <a:xfrm>
            <a:off x="8885591" y="2030670"/>
            <a:ext cx="258445" cy="193833"/>
          </a:xfrm>
          <a:custGeom>
            <a:avLst/>
            <a:gdLst/>
            <a:ahLst/>
            <a:cxnLst/>
            <a:rect l="l" t="t" r="r" b="b"/>
            <a:pathLst>
              <a:path w="258445" h="258444" extrusionOk="0">
                <a:moveTo>
                  <a:pt x="258408" y="0"/>
                </a:moveTo>
                <a:lnTo>
                  <a:pt x="0" y="258256"/>
                </a:lnTo>
                <a:lnTo>
                  <a:pt x="80608" y="251539"/>
                </a:lnTo>
                <a:lnTo>
                  <a:pt x="109818" y="251539"/>
                </a:lnTo>
                <a:lnTo>
                  <a:pt x="258408" y="102949"/>
                </a:lnTo>
                <a:lnTo>
                  <a:pt x="258408" y="0"/>
                </a:lnTo>
                <a:close/>
              </a:path>
              <a:path w="258445" h="258444" extrusionOk="0">
                <a:moveTo>
                  <a:pt x="109818" y="251539"/>
                </a:moveTo>
                <a:lnTo>
                  <a:pt x="80608" y="251539"/>
                </a:lnTo>
                <a:lnTo>
                  <a:pt x="109205" y="252152"/>
                </a:lnTo>
                <a:lnTo>
                  <a:pt x="109818" y="251539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2" name="Google Shape;402;g41acc1c10f0b93a9_2276"/>
          <p:cNvSpPr/>
          <p:nvPr/>
        </p:nvSpPr>
        <p:spPr>
          <a:xfrm>
            <a:off x="8986093" y="2101215"/>
            <a:ext cx="157800" cy="1209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3" name="Google Shape;403;g41acc1c10f0b93a9_2276"/>
          <p:cNvSpPr/>
          <p:nvPr/>
        </p:nvSpPr>
        <p:spPr>
          <a:xfrm>
            <a:off x="5713729" y="2948940"/>
            <a:ext cx="295910" cy="142875"/>
          </a:xfrm>
          <a:custGeom>
            <a:avLst/>
            <a:gdLst/>
            <a:ahLst/>
            <a:cxnLst/>
            <a:rect l="l" t="t" r="r" b="b"/>
            <a:pathLst>
              <a:path w="295910" h="190500" extrusionOk="0">
                <a:moveTo>
                  <a:pt x="295910" y="0"/>
                </a:moveTo>
                <a:lnTo>
                  <a:pt x="0" y="114299"/>
                </a:lnTo>
                <a:lnTo>
                  <a:pt x="0" y="152399"/>
                </a:lnTo>
                <a:lnTo>
                  <a:pt x="26670" y="181609"/>
                </a:lnTo>
                <a:lnTo>
                  <a:pt x="45720" y="190499"/>
                </a:lnTo>
                <a:lnTo>
                  <a:pt x="74930" y="190499"/>
                </a:lnTo>
                <a:lnTo>
                  <a:pt x="161290" y="171449"/>
                </a:lnTo>
                <a:lnTo>
                  <a:pt x="218440" y="152399"/>
                </a:lnTo>
                <a:lnTo>
                  <a:pt x="285750" y="85089"/>
                </a:lnTo>
                <a:lnTo>
                  <a:pt x="295910" y="57149"/>
                </a:lnTo>
                <a:lnTo>
                  <a:pt x="29591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4" name="Google Shape;404;g41acc1c10f0b93a9_2276"/>
          <p:cNvSpPr/>
          <p:nvPr/>
        </p:nvSpPr>
        <p:spPr>
          <a:xfrm>
            <a:off x="5999479" y="2848927"/>
            <a:ext cx="293370" cy="143828"/>
          </a:xfrm>
          <a:custGeom>
            <a:avLst/>
            <a:gdLst/>
            <a:ahLst/>
            <a:cxnLst/>
            <a:rect l="l" t="t" r="r" b="b"/>
            <a:pathLst>
              <a:path w="293370" h="191770" extrusionOk="0">
                <a:moveTo>
                  <a:pt x="293370" y="0"/>
                </a:moveTo>
                <a:lnTo>
                  <a:pt x="0" y="95249"/>
                </a:lnTo>
                <a:lnTo>
                  <a:pt x="27940" y="191769"/>
                </a:lnTo>
                <a:lnTo>
                  <a:pt x="104140" y="191769"/>
                </a:lnTo>
                <a:lnTo>
                  <a:pt x="161290" y="171449"/>
                </a:lnTo>
                <a:lnTo>
                  <a:pt x="207010" y="143509"/>
                </a:lnTo>
                <a:lnTo>
                  <a:pt x="265430" y="67309"/>
                </a:lnTo>
                <a:lnTo>
                  <a:pt x="293370" y="8889"/>
                </a:lnTo>
                <a:lnTo>
                  <a:pt x="29337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5" name="Google Shape;405;g41acc1c10f0b93a9_2276"/>
          <p:cNvSpPr/>
          <p:nvPr/>
        </p:nvSpPr>
        <p:spPr>
          <a:xfrm>
            <a:off x="6094729" y="2185988"/>
            <a:ext cx="838200" cy="326708"/>
          </a:xfrm>
          <a:custGeom>
            <a:avLst/>
            <a:gdLst/>
            <a:ahLst/>
            <a:cxnLst/>
            <a:rect l="l" t="t" r="r" b="b"/>
            <a:pathLst>
              <a:path w="838200" h="435610" extrusionOk="0">
                <a:moveTo>
                  <a:pt x="838200" y="0"/>
                </a:moveTo>
                <a:lnTo>
                  <a:pt x="828040" y="0"/>
                </a:lnTo>
                <a:lnTo>
                  <a:pt x="800100" y="8889"/>
                </a:lnTo>
                <a:lnTo>
                  <a:pt x="762000" y="17779"/>
                </a:lnTo>
                <a:lnTo>
                  <a:pt x="704850" y="46989"/>
                </a:lnTo>
                <a:lnTo>
                  <a:pt x="627379" y="74929"/>
                </a:lnTo>
                <a:lnTo>
                  <a:pt x="476250" y="152400"/>
                </a:lnTo>
                <a:lnTo>
                  <a:pt x="400050" y="190500"/>
                </a:lnTo>
                <a:lnTo>
                  <a:pt x="332740" y="227329"/>
                </a:lnTo>
                <a:lnTo>
                  <a:pt x="218440" y="284479"/>
                </a:lnTo>
                <a:lnTo>
                  <a:pt x="121920" y="322579"/>
                </a:lnTo>
                <a:lnTo>
                  <a:pt x="57150" y="341629"/>
                </a:lnTo>
                <a:lnTo>
                  <a:pt x="27940" y="350520"/>
                </a:lnTo>
                <a:lnTo>
                  <a:pt x="19050" y="360679"/>
                </a:lnTo>
                <a:lnTo>
                  <a:pt x="8890" y="379729"/>
                </a:lnTo>
                <a:lnTo>
                  <a:pt x="8890" y="398779"/>
                </a:lnTo>
                <a:lnTo>
                  <a:pt x="0" y="426720"/>
                </a:lnTo>
                <a:lnTo>
                  <a:pt x="0" y="435610"/>
                </a:lnTo>
                <a:lnTo>
                  <a:pt x="102870" y="398779"/>
                </a:lnTo>
                <a:lnTo>
                  <a:pt x="208280" y="350520"/>
                </a:lnTo>
                <a:lnTo>
                  <a:pt x="541020" y="171450"/>
                </a:lnTo>
                <a:lnTo>
                  <a:pt x="694690" y="85089"/>
                </a:lnTo>
                <a:lnTo>
                  <a:pt x="732790" y="66039"/>
                </a:lnTo>
                <a:lnTo>
                  <a:pt x="770890" y="36829"/>
                </a:lnTo>
                <a:lnTo>
                  <a:pt x="808990" y="17779"/>
                </a:lnTo>
                <a:lnTo>
                  <a:pt x="828040" y="8889"/>
                </a:lnTo>
                <a:lnTo>
                  <a:pt x="8382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Google Shape;406;g41acc1c10f0b93a9_2276"/>
          <p:cNvSpPr/>
          <p:nvPr/>
        </p:nvSpPr>
        <p:spPr>
          <a:xfrm>
            <a:off x="5835650" y="2399347"/>
            <a:ext cx="1145540" cy="363854"/>
          </a:xfrm>
          <a:custGeom>
            <a:avLst/>
            <a:gdLst/>
            <a:ahLst/>
            <a:cxnLst/>
            <a:rect l="l" t="t" r="r" b="b"/>
            <a:pathLst>
              <a:path w="1145540" h="485139" extrusionOk="0">
                <a:moveTo>
                  <a:pt x="1135379" y="0"/>
                </a:moveTo>
                <a:lnTo>
                  <a:pt x="867409" y="0"/>
                </a:lnTo>
                <a:lnTo>
                  <a:pt x="819150" y="27940"/>
                </a:lnTo>
                <a:lnTo>
                  <a:pt x="773429" y="66040"/>
                </a:lnTo>
                <a:lnTo>
                  <a:pt x="744220" y="85090"/>
                </a:lnTo>
                <a:lnTo>
                  <a:pt x="716279" y="93980"/>
                </a:lnTo>
                <a:lnTo>
                  <a:pt x="676909" y="93980"/>
                </a:lnTo>
                <a:lnTo>
                  <a:pt x="619760" y="104140"/>
                </a:lnTo>
                <a:lnTo>
                  <a:pt x="553720" y="132080"/>
                </a:lnTo>
                <a:lnTo>
                  <a:pt x="495300" y="171450"/>
                </a:lnTo>
                <a:lnTo>
                  <a:pt x="457200" y="199390"/>
                </a:lnTo>
                <a:lnTo>
                  <a:pt x="438150" y="209550"/>
                </a:lnTo>
                <a:lnTo>
                  <a:pt x="410210" y="218440"/>
                </a:lnTo>
                <a:lnTo>
                  <a:pt x="276860" y="218440"/>
                </a:lnTo>
                <a:lnTo>
                  <a:pt x="181610" y="256540"/>
                </a:lnTo>
                <a:lnTo>
                  <a:pt x="76200" y="341630"/>
                </a:lnTo>
                <a:lnTo>
                  <a:pt x="46989" y="400050"/>
                </a:lnTo>
                <a:lnTo>
                  <a:pt x="19050" y="447040"/>
                </a:lnTo>
                <a:lnTo>
                  <a:pt x="8889" y="476250"/>
                </a:lnTo>
                <a:lnTo>
                  <a:pt x="0" y="485140"/>
                </a:lnTo>
                <a:lnTo>
                  <a:pt x="76200" y="438150"/>
                </a:lnTo>
                <a:lnTo>
                  <a:pt x="133350" y="400050"/>
                </a:lnTo>
                <a:lnTo>
                  <a:pt x="171450" y="370840"/>
                </a:lnTo>
                <a:lnTo>
                  <a:pt x="190500" y="360680"/>
                </a:lnTo>
                <a:lnTo>
                  <a:pt x="200660" y="360680"/>
                </a:lnTo>
                <a:lnTo>
                  <a:pt x="229870" y="351790"/>
                </a:lnTo>
                <a:lnTo>
                  <a:pt x="267970" y="341630"/>
                </a:lnTo>
                <a:lnTo>
                  <a:pt x="316229" y="323850"/>
                </a:lnTo>
                <a:lnTo>
                  <a:pt x="438150" y="285750"/>
                </a:lnTo>
                <a:lnTo>
                  <a:pt x="591820" y="247650"/>
                </a:lnTo>
                <a:lnTo>
                  <a:pt x="735329" y="199390"/>
                </a:lnTo>
                <a:lnTo>
                  <a:pt x="867409" y="161290"/>
                </a:lnTo>
                <a:lnTo>
                  <a:pt x="915670" y="142240"/>
                </a:lnTo>
                <a:lnTo>
                  <a:pt x="962659" y="132080"/>
                </a:lnTo>
                <a:lnTo>
                  <a:pt x="991870" y="123190"/>
                </a:lnTo>
                <a:lnTo>
                  <a:pt x="1010920" y="104140"/>
                </a:lnTo>
                <a:lnTo>
                  <a:pt x="1040129" y="93980"/>
                </a:lnTo>
                <a:lnTo>
                  <a:pt x="1106170" y="46990"/>
                </a:lnTo>
                <a:lnTo>
                  <a:pt x="1135379" y="27940"/>
                </a:lnTo>
                <a:lnTo>
                  <a:pt x="1145540" y="8890"/>
                </a:lnTo>
                <a:lnTo>
                  <a:pt x="1135379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Google Shape;407;g41acc1c10f0b93a9_2276"/>
          <p:cNvSpPr/>
          <p:nvPr/>
        </p:nvSpPr>
        <p:spPr>
          <a:xfrm>
            <a:off x="5330190" y="2249804"/>
            <a:ext cx="3810000" cy="1049654"/>
          </a:xfrm>
          <a:custGeom>
            <a:avLst/>
            <a:gdLst/>
            <a:ahLst/>
            <a:cxnLst/>
            <a:rect l="l" t="t" r="r" b="b"/>
            <a:pathLst>
              <a:path w="3810000" h="1399539" extrusionOk="0">
                <a:moveTo>
                  <a:pt x="3190747" y="674370"/>
                </a:moveTo>
                <a:lnTo>
                  <a:pt x="1877060" y="674370"/>
                </a:lnTo>
                <a:lnTo>
                  <a:pt x="1934210" y="693420"/>
                </a:lnTo>
                <a:lnTo>
                  <a:pt x="2058669" y="731520"/>
                </a:lnTo>
                <a:lnTo>
                  <a:pt x="2134869" y="760730"/>
                </a:lnTo>
                <a:lnTo>
                  <a:pt x="2202180" y="798830"/>
                </a:lnTo>
                <a:lnTo>
                  <a:pt x="2256790" y="847090"/>
                </a:lnTo>
                <a:lnTo>
                  <a:pt x="2296160" y="894080"/>
                </a:lnTo>
                <a:lnTo>
                  <a:pt x="2305050" y="932180"/>
                </a:lnTo>
                <a:lnTo>
                  <a:pt x="2286000" y="979170"/>
                </a:lnTo>
                <a:lnTo>
                  <a:pt x="2266950" y="998220"/>
                </a:lnTo>
                <a:lnTo>
                  <a:pt x="2237740" y="1017270"/>
                </a:lnTo>
                <a:lnTo>
                  <a:pt x="2143760" y="1056640"/>
                </a:lnTo>
                <a:lnTo>
                  <a:pt x="2039619" y="1084580"/>
                </a:lnTo>
                <a:lnTo>
                  <a:pt x="1953260" y="1113790"/>
                </a:lnTo>
                <a:lnTo>
                  <a:pt x="1877060" y="1141730"/>
                </a:lnTo>
                <a:lnTo>
                  <a:pt x="1819910" y="1179830"/>
                </a:lnTo>
                <a:lnTo>
                  <a:pt x="1771650" y="1198880"/>
                </a:lnTo>
                <a:lnTo>
                  <a:pt x="1734819" y="1226820"/>
                </a:lnTo>
                <a:lnTo>
                  <a:pt x="1696719" y="1285240"/>
                </a:lnTo>
                <a:lnTo>
                  <a:pt x="1686560" y="1323340"/>
                </a:lnTo>
                <a:lnTo>
                  <a:pt x="1696719" y="1361440"/>
                </a:lnTo>
                <a:lnTo>
                  <a:pt x="1715769" y="1380490"/>
                </a:lnTo>
                <a:lnTo>
                  <a:pt x="1725930" y="1389380"/>
                </a:lnTo>
                <a:lnTo>
                  <a:pt x="1734819" y="1399540"/>
                </a:lnTo>
                <a:lnTo>
                  <a:pt x="1761489" y="1399540"/>
                </a:lnTo>
                <a:lnTo>
                  <a:pt x="1790700" y="1389380"/>
                </a:lnTo>
                <a:lnTo>
                  <a:pt x="1828800" y="1389380"/>
                </a:lnTo>
                <a:lnTo>
                  <a:pt x="1924050" y="1380490"/>
                </a:lnTo>
                <a:lnTo>
                  <a:pt x="2019300" y="1370330"/>
                </a:lnTo>
                <a:lnTo>
                  <a:pt x="2115819" y="1370330"/>
                </a:lnTo>
                <a:lnTo>
                  <a:pt x="2211069" y="1361440"/>
                </a:lnTo>
                <a:lnTo>
                  <a:pt x="2247900" y="1361440"/>
                </a:lnTo>
                <a:lnTo>
                  <a:pt x="2275840" y="1351280"/>
                </a:lnTo>
                <a:lnTo>
                  <a:pt x="2305050" y="1351280"/>
                </a:lnTo>
                <a:lnTo>
                  <a:pt x="2324100" y="1342390"/>
                </a:lnTo>
                <a:lnTo>
                  <a:pt x="2362200" y="1323340"/>
                </a:lnTo>
                <a:lnTo>
                  <a:pt x="2429510" y="1294130"/>
                </a:lnTo>
                <a:lnTo>
                  <a:pt x="2505710" y="1256030"/>
                </a:lnTo>
                <a:lnTo>
                  <a:pt x="2668269" y="1179830"/>
                </a:lnTo>
                <a:lnTo>
                  <a:pt x="2733040" y="1150620"/>
                </a:lnTo>
                <a:lnTo>
                  <a:pt x="2791460" y="1131570"/>
                </a:lnTo>
                <a:lnTo>
                  <a:pt x="2876550" y="1094740"/>
                </a:lnTo>
                <a:lnTo>
                  <a:pt x="2933700" y="1036320"/>
                </a:lnTo>
                <a:lnTo>
                  <a:pt x="2973069" y="970280"/>
                </a:lnTo>
                <a:lnTo>
                  <a:pt x="3001010" y="922020"/>
                </a:lnTo>
                <a:lnTo>
                  <a:pt x="3068319" y="817880"/>
                </a:lnTo>
                <a:lnTo>
                  <a:pt x="3152140" y="712470"/>
                </a:lnTo>
                <a:lnTo>
                  <a:pt x="3190747" y="674370"/>
                </a:lnTo>
                <a:close/>
              </a:path>
              <a:path w="3810000" h="1399539" extrusionOk="0">
                <a:moveTo>
                  <a:pt x="152400" y="1036320"/>
                </a:moveTo>
                <a:lnTo>
                  <a:pt x="143510" y="1036320"/>
                </a:lnTo>
                <a:lnTo>
                  <a:pt x="0" y="1065530"/>
                </a:lnTo>
                <a:lnTo>
                  <a:pt x="19050" y="1094740"/>
                </a:lnTo>
                <a:lnTo>
                  <a:pt x="67310" y="1103630"/>
                </a:lnTo>
                <a:lnTo>
                  <a:pt x="133350" y="1103630"/>
                </a:lnTo>
                <a:lnTo>
                  <a:pt x="210820" y="1084580"/>
                </a:lnTo>
                <a:lnTo>
                  <a:pt x="306070" y="1065530"/>
                </a:lnTo>
                <a:lnTo>
                  <a:pt x="379785" y="1046480"/>
                </a:lnTo>
                <a:lnTo>
                  <a:pt x="171450" y="1046480"/>
                </a:lnTo>
                <a:lnTo>
                  <a:pt x="152400" y="1036320"/>
                </a:lnTo>
                <a:close/>
              </a:path>
              <a:path w="3810000" h="1399539" extrusionOk="0">
                <a:moveTo>
                  <a:pt x="1877060" y="579120"/>
                </a:moveTo>
                <a:lnTo>
                  <a:pt x="1744980" y="579120"/>
                </a:lnTo>
                <a:lnTo>
                  <a:pt x="1620519" y="598170"/>
                </a:lnTo>
                <a:lnTo>
                  <a:pt x="1562100" y="598170"/>
                </a:lnTo>
                <a:lnTo>
                  <a:pt x="1524000" y="608330"/>
                </a:lnTo>
                <a:lnTo>
                  <a:pt x="1504950" y="617220"/>
                </a:lnTo>
                <a:lnTo>
                  <a:pt x="1496060" y="627380"/>
                </a:lnTo>
                <a:lnTo>
                  <a:pt x="1466850" y="636270"/>
                </a:lnTo>
                <a:lnTo>
                  <a:pt x="1400810" y="646430"/>
                </a:lnTo>
                <a:lnTo>
                  <a:pt x="1333500" y="665480"/>
                </a:lnTo>
                <a:lnTo>
                  <a:pt x="1201419" y="665480"/>
                </a:lnTo>
                <a:lnTo>
                  <a:pt x="1153160" y="674370"/>
                </a:lnTo>
                <a:lnTo>
                  <a:pt x="1057910" y="693420"/>
                </a:lnTo>
                <a:lnTo>
                  <a:pt x="981710" y="731520"/>
                </a:lnTo>
                <a:lnTo>
                  <a:pt x="952500" y="750570"/>
                </a:lnTo>
                <a:lnTo>
                  <a:pt x="734060" y="750570"/>
                </a:lnTo>
                <a:lnTo>
                  <a:pt x="706120" y="760730"/>
                </a:lnTo>
                <a:lnTo>
                  <a:pt x="687070" y="779780"/>
                </a:lnTo>
                <a:lnTo>
                  <a:pt x="676910" y="807720"/>
                </a:lnTo>
                <a:lnTo>
                  <a:pt x="668020" y="847090"/>
                </a:lnTo>
                <a:lnTo>
                  <a:pt x="647700" y="864870"/>
                </a:lnTo>
                <a:lnTo>
                  <a:pt x="619760" y="875030"/>
                </a:lnTo>
                <a:lnTo>
                  <a:pt x="552450" y="902970"/>
                </a:lnTo>
                <a:lnTo>
                  <a:pt x="476250" y="932180"/>
                </a:lnTo>
                <a:lnTo>
                  <a:pt x="410210" y="941070"/>
                </a:lnTo>
                <a:lnTo>
                  <a:pt x="354330" y="951230"/>
                </a:lnTo>
                <a:lnTo>
                  <a:pt x="287020" y="979170"/>
                </a:lnTo>
                <a:lnTo>
                  <a:pt x="238760" y="1017270"/>
                </a:lnTo>
                <a:lnTo>
                  <a:pt x="219710" y="1027430"/>
                </a:lnTo>
                <a:lnTo>
                  <a:pt x="200660" y="1046480"/>
                </a:lnTo>
                <a:lnTo>
                  <a:pt x="379785" y="1046480"/>
                </a:lnTo>
                <a:lnTo>
                  <a:pt x="419100" y="1036320"/>
                </a:lnTo>
                <a:lnTo>
                  <a:pt x="533400" y="998220"/>
                </a:lnTo>
                <a:lnTo>
                  <a:pt x="647700" y="951230"/>
                </a:lnTo>
                <a:lnTo>
                  <a:pt x="753110" y="902970"/>
                </a:lnTo>
                <a:lnTo>
                  <a:pt x="839470" y="864870"/>
                </a:lnTo>
                <a:lnTo>
                  <a:pt x="895350" y="836930"/>
                </a:lnTo>
                <a:lnTo>
                  <a:pt x="905510" y="828040"/>
                </a:lnTo>
                <a:lnTo>
                  <a:pt x="962660" y="828040"/>
                </a:lnTo>
                <a:lnTo>
                  <a:pt x="1028700" y="817880"/>
                </a:lnTo>
                <a:lnTo>
                  <a:pt x="1134110" y="788670"/>
                </a:lnTo>
                <a:lnTo>
                  <a:pt x="1304510" y="750570"/>
                </a:lnTo>
                <a:lnTo>
                  <a:pt x="857250" y="750570"/>
                </a:lnTo>
                <a:lnTo>
                  <a:pt x="801370" y="741680"/>
                </a:lnTo>
                <a:lnTo>
                  <a:pt x="1344709" y="741680"/>
                </a:lnTo>
                <a:lnTo>
                  <a:pt x="1390650" y="731520"/>
                </a:lnTo>
                <a:lnTo>
                  <a:pt x="1534160" y="703580"/>
                </a:lnTo>
                <a:lnTo>
                  <a:pt x="1686560" y="684530"/>
                </a:lnTo>
                <a:lnTo>
                  <a:pt x="1828800" y="674370"/>
                </a:lnTo>
                <a:lnTo>
                  <a:pt x="3190747" y="674370"/>
                </a:lnTo>
                <a:lnTo>
                  <a:pt x="3248660" y="617220"/>
                </a:lnTo>
                <a:lnTo>
                  <a:pt x="3286844" y="589280"/>
                </a:lnTo>
                <a:lnTo>
                  <a:pt x="1905000" y="589280"/>
                </a:lnTo>
                <a:lnTo>
                  <a:pt x="1877060" y="579120"/>
                </a:lnTo>
                <a:close/>
              </a:path>
              <a:path w="3810000" h="1399539" extrusionOk="0">
                <a:moveTo>
                  <a:pt x="2457450" y="407670"/>
                </a:moveTo>
                <a:lnTo>
                  <a:pt x="2400300" y="407670"/>
                </a:lnTo>
                <a:lnTo>
                  <a:pt x="2372360" y="417830"/>
                </a:lnTo>
                <a:lnTo>
                  <a:pt x="2324100" y="436880"/>
                </a:lnTo>
                <a:lnTo>
                  <a:pt x="2228850" y="494030"/>
                </a:lnTo>
                <a:lnTo>
                  <a:pt x="2192019" y="521970"/>
                </a:lnTo>
                <a:lnTo>
                  <a:pt x="2153919" y="541020"/>
                </a:lnTo>
                <a:lnTo>
                  <a:pt x="2124710" y="560070"/>
                </a:lnTo>
                <a:lnTo>
                  <a:pt x="2115819" y="570230"/>
                </a:lnTo>
                <a:lnTo>
                  <a:pt x="2086610" y="570230"/>
                </a:lnTo>
                <a:lnTo>
                  <a:pt x="2048510" y="579120"/>
                </a:lnTo>
                <a:lnTo>
                  <a:pt x="2010410" y="579120"/>
                </a:lnTo>
                <a:lnTo>
                  <a:pt x="1934210" y="589280"/>
                </a:lnTo>
                <a:lnTo>
                  <a:pt x="3286844" y="589280"/>
                </a:lnTo>
                <a:lnTo>
                  <a:pt x="3352800" y="541020"/>
                </a:lnTo>
                <a:lnTo>
                  <a:pt x="3377711" y="521970"/>
                </a:lnTo>
                <a:lnTo>
                  <a:pt x="2857500" y="521970"/>
                </a:lnTo>
                <a:lnTo>
                  <a:pt x="2800350" y="502920"/>
                </a:lnTo>
                <a:lnTo>
                  <a:pt x="2639060" y="436880"/>
                </a:lnTo>
                <a:lnTo>
                  <a:pt x="2543810" y="417830"/>
                </a:lnTo>
                <a:lnTo>
                  <a:pt x="2457450" y="407670"/>
                </a:lnTo>
                <a:close/>
              </a:path>
              <a:path w="3810000" h="1399539" extrusionOk="0">
                <a:moveTo>
                  <a:pt x="3810000" y="0"/>
                </a:moveTo>
                <a:lnTo>
                  <a:pt x="3733800" y="29210"/>
                </a:lnTo>
                <a:lnTo>
                  <a:pt x="3666490" y="57150"/>
                </a:lnTo>
                <a:lnTo>
                  <a:pt x="3609340" y="76200"/>
                </a:lnTo>
                <a:lnTo>
                  <a:pt x="3553460" y="86360"/>
                </a:lnTo>
                <a:lnTo>
                  <a:pt x="3487419" y="86360"/>
                </a:lnTo>
                <a:lnTo>
                  <a:pt x="3468369" y="95250"/>
                </a:lnTo>
                <a:lnTo>
                  <a:pt x="3420110" y="105410"/>
                </a:lnTo>
                <a:lnTo>
                  <a:pt x="3352800" y="124460"/>
                </a:lnTo>
                <a:lnTo>
                  <a:pt x="3276600" y="140970"/>
                </a:lnTo>
                <a:lnTo>
                  <a:pt x="3219450" y="160020"/>
                </a:lnTo>
                <a:lnTo>
                  <a:pt x="3181350" y="170180"/>
                </a:lnTo>
                <a:lnTo>
                  <a:pt x="3143250" y="179070"/>
                </a:lnTo>
                <a:lnTo>
                  <a:pt x="3115310" y="189230"/>
                </a:lnTo>
                <a:lnTo>
                  <a:pt x="3068319" y="208280"/>
                </a:lnTo>
                <a:lnTo>
                  <a:pt x="3020060" y="217170"/>
                </a:lnTo>
                <a:lnTo>
                  <a:pt x="2962910" y="265430"/>
                </a:lnTo>
                <a:lnTo>
                  <a:pt x="2933700" y="303530"/>
                </a:lnTo>
                <a:lnTo>
                  <a:pt x="2924810" y="350520"/>
                </a:lnTo>
                <a:lnTo>
                  <a:pt x="2924810" y="388620"/>
                </a:lnTo>
                <a:lnTo>
                  <a:pt x="2933700" y="426720"/>
                </a:lnTo>
                <a:lnTo>
                  <a:pt x="2933700" y="483870"/>
                </a:lnTo>
                <a:lnTo>
                  <a:pt x="2905760" y="513080"/>
                </a:lnTo>
                <a:lnTo>
                  <a:pt x="2857500" y="521970"/>
                </a:lnTo>
                <a:lnTo>
                  <a:pt x="3377711" y="521970"/>
                </a:lnTo>
                <a:lnTo>
                  <a:pt x="3439160" y="474980"/>
                </a:lnTo>
                <a:lnTo>
                  <a:pt x="3515360" y="426720"/>
                </a:lnTo>
                <a:lnTo>
                  <a:pt x="3563619" y="388620"/>
                </a:lnTo>
                <a:lnTo>
                  <a:pt x="3582669" y="379730"/>
                </a:lnTo>
                <a:lnTo>
                  <a:pt x="3810000" y="265430"/>
                </a:lnTo>
                <a:lnTo>
                  <a:pt x="38100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8" name="Google Shape;408;g41acc1c10f0b93a9_2276"/>
          <p:cNvSpPr/>
          <p:nvPr/>
        </p:nvSpPr>
        <p:spPr>
          <a:xfrm>
            <a:off x="6093459" y="2489661"/>
            <a:ext cx="74295" cy="25240"/>
          </a:xfrm>
          <a:custGeom>
            <a:avLst/>
            <a:gdLst/>
            <a:ahLst/>
            <a:cxnLst/>
            <a:rect l="l" t="t" r="r" b="b"/>
            <a:pathLst>
              <a:path w="74295" h="33654" extrusionOk="0">
                <a:moveTo>
                  <a:pt x="73890" y="0"/>
                </a:moveTo>
                <a:lnTo>
                  <a:pt x="0" y="33250"/>
                </a:lnTo>
                <a:lnTo>
                  <a:pt x="10160" y="33250"/>
                </a:lnTo>
                <a:lnTo>
                  <a:pt x="30479" y="24360"/>
                </a:lnTo>
                <a:lnTo>
                  <a:pt x="49529" y="14200"/>
                </a:lnTo>
                <a:lnTo>
                  <a:pt x="64346" y="9544"/>
                </a:lnTo>
                <a:lnTo>
                  <a:pt x="73890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9" name="Google Shape;409;g41acc1c10f0b93a9_2276"/>
          <p:cNvSpPr/>
          <p:nvPr/>
        </p:nvSpPr>
        <p:spPr>
          <a:xfrm>
            <a:off x="6146694" y="2435109"/>
            <a:ext cx="182879" cy="64770"/>
          </a:xfrm>
          <a:custGeom>
            <a:avLst/>
            <a:gdLst/>
            <a:ahLst/>
            <a:cxnLst/>
            <a:rect l="l" t="t" r="r" b="b"/>
            <a:pathLst>
              <a:path w="182879" h="86360" extrusionOk="0">
                <a:moveTo>
                  <a:pt x="182293" y="0"/>
                </a:moveTo>
                <a:lnTo>
                  <a:pt x="6802" y="78970"/>
                </a:lnTo>
                <a:lnTo>
                  <a:pt x="0" y="85773"/>
                </a:lnTo>
                <a:lnTo>
                  <a:pt x="85195" y="58997"/>
                </a:lnTo>
                <a:lnTo>
                  <a:pt x="144707" y="37585"/>
                </a:lnTo>
                <a:lnTo>
                  <a:pt x="182293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0" name="Google Shape;410;g41acc1c10f0b93a9_2276"/>
          <p:cNvSpPr/>
          <p:nvPr/>
        </p:nvSpPr>
        <p:spPr>
          <a:xfrm>
            <a:off x="6279499" y="2380557"/>
            <a:ext cx="211454" cy="86201"/>
          </a:xfrm>
          <a:custGeom>
            <a:avLst/>
            <a:gdLst/>
            <a:ahLst/>
            <a:cxnLst/>
            <a:rect l="l" t="t" r="r" b="b"/>
            <a:pathLst>
              <a:path w="211454" h="114935" extrusionOk="0">
                <a:moveTo>
                  <a:pt x="211124" y="0"/>
                </a:moveTo>
                <a:lnTo>
                  <a:pt x="35633" y="78970"/>
                </a:lnTo>
                <a:lnTo>
                  <a:pt x="0" y="114604"/>
                </a:lnTo>
                <a:lnTo>
                  <a:pt x="150762" y="60361"/>
                </a:lnTo>
                <a:lnTo>
                  <a:pt x="211124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1" name="Google Shape;411;g41acc1c10f0b93a9_2276"/>
          <p:cNvSpPr/>
          <p:nvPr/>
        </p:nvSpPr>
        <p:spPr>
          <a:xfrm>
            <a:off x="6416375" y="2321895"/>
            <a:ext cx="241934" cy="108108"/>
          </a:xfrm>
          <a:custGeom>
            <a:avLst/>
            <a:gdLst/>
            <a:ahLst/>
            <a:cxnLst/>
            <a:rect l="l" t="t" r="r" b="b"/>
            <a:pathLst>
              <a:path w="241934" h="144144" extrusionOk="0">
                <a:moveTo>
                  <a:pt x="241363" y="0"/>
                </a:moveTo>
                <a:lnTo>
                  <a:pt x="185084" y="28339"/>
                </a:lnTo>
                <a:lnTo>
                  <a:pt x="58084" y="85489"/>
                </a:lnTo>
                <a:lnTo>
                  <a:pt x="0" y="143573"/>
                </a:lnTo>
                <a:lnTo>
                  <a:pt x="153954" y="87408"/>
                </a:lnTo>
                <a:lnTo>
                  <a:pt x="241363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2" name="Google Shape;412;g41acc1c10f0b93a9_2276"/>
          <p:cNvSpPr/>
          <p:nvPr/>
        </p:nvSpPr>
        <p:spPr>
          <a:xfrm>
            <a:off x="6556271" y="2254268"/>
            <a:ext cx="280670" cy="137160"/>
          </a:xfrm>
          <a:custGeom>
            <a:avLst/>
            <a:gdLst/>
            <a:ahLst/>
            <a:cxnLst/>
            <a:rect l="l" t="t" r="r" b="b"/>
            <a:pathLst>
              <a:path w="280670" h="182880" extrusionOk="0">
                <a:moveTo>
                  <a:pt x="280537" y="0"/>
                </a:moveTo>
                <a:lnTo>
                  <a:pt x="83560" y="99187"/>
                </a:lnTo>
                <a:lnTo>
                  <a:pt x="0" y="182747"/>
                </a:lnTo>
                <a:lnTo>
                  <a:pt x="154644" y="125892"/>
                </a:lnTo>
                <a:lnTo>
                  <a:pt x="280537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3" name="Google Shape;413;g41acc1c10f0b93a9_2276"/>
          <p:cNvSpPr/>
          <p:nvPr/>
        </p:nvSpPr>
        <p:spPr>
          <a:xfrm>
            <a:off x="6694849" y="2207895"/>
            <a:ext cx="280034" cy="145256"/>
          </a:xfrm>
          <a:custGeom>
            <a:avLst/>
            <a:gdLst/>
            <a:ahLst/>
            <a:cxnLst/>
            <a:rect l="l" t="t" r="r" b="b"/>
            <a:pathLst>
              <a:path w="280034" h="193675" extrusionOk="0">
                <a:moveTo>
                  <a:pt x="264750" y="0"/>
                </a:moveTo>
                <a:lnTo>
                  <a:pt x="121494" y="72136"/>
                </a:lnTo>
                <a:lnTo>
                  <a:pt x="0" y="193630"/>
                </a:lnTo>
                <a:lnTo>
                  <a:pt x="36150" y="180339"/>
                </a:lnTo>
                <a:lnTo>
                  <a:pt x="145370" y="133350"/>
                </a:lnTo>
                <a:lnTo>
                  <a:pt x="164285" y="127135"/>
                </a:lnTo>
                <a:lnTo>
                  <a:pt x="279599" y="11820"/>
                </a:lnTo>
                <a:lnTo>
                  <a:pt x="274910" y="8889"/>
                </a:lnTo>
                <a:lnTo>
                  <a:pt x="264750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g41acc1c10f0b93a9_2276"/>
          <p:cNvSpPr/>
          <p:nvPr/>
        </p:nvSpPr>
        <p:spPr>
          <a:xfrm>
            <a:off x="6845894" y="2214118"/>
            <a:ext cx="164400" cy="924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5" name="Google Shape;415;g41acc1c10f0b93a9_2276"/>
          <p:cNvSpPr/>
          <p:nvPr/>
        </p:nvSpPr>
        <p:spPr>
          <a:xfrm>
            <a:off x="6093459" y="2402548"/>
            <a:ext cx="132900" cy="996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6" name="Google Shape;416;g41acc1c10f0b93a9_2276"/>
          <p:cNvSpPr/>
          <p:nvPr/>
        </p:nvSpPr>
        <p:spPr>
          <a:xfrm>
            <a:off x="6093459" y="2346755"/>
            <a:ext cx="324485" cy="147160"/>
          </a:xfrm>
          <a:custGeom>
            <a:avLst/>
            <a:gdLst/>
            <a:ahLst/>
            <a:cxnLst/>
            <a:rect l="l" t="t" r="r" b="b"/>
            <a:pathLst>
              <a:path w="324485" h="196214" extrusionOk="0">
                <a:moveTo>
                  <a:pt x="324122" y="0"/>
                </a:moveTo>
                <a:lnTo>
                  <a:pt x="294639" y="12972"/>
                </a:lnTo>
                <a:lnTo>
                  <a:pt x="208279" y="40912"/>
                </a:lnTo>
                <a:lnTo>
                  <a:pt x="142239" y="70122"/>
                </a:lnTo>
                <a:lnTo>
                  <a:pt x="111861" y="83990"/>
                </a:lnTo>
                <a:lnTo>
                  <a:pt x="0" y="195852"/>
                </a:lnTo>
                <a:lnTo>
                  <a:pt x="254071" y="70050"/>
                </a:lnTo>
                <a:lnTo>
                  <a:pt x="324122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7" name="Google Shape;417;g41acc1c10f0b93a9_2276"/>
          <p:cNvSpPr/>
          <p:nvPr/>
        </p:nvSpPr>
        <p:spPr>
          <a:xfrm>
            <a:off x="6327906" y="2276344"/>
            <a:ext cx="300990" cy="129539"/>
          </a:xfrm>
          <a:custGeom>
            <a:avLst/>
            <a:gdLst/>
            <a:ahLst/>
            <a:cxnLst/>
            <a:rect l="l" t="t" r="r" b="b"/>
            <a:pathLst>
              <a:path w="300990" h="172719" extrusionOk="0">
                <a:moveTo>
                  <a:pt x="300396" y="0"/>
                </a:moveTo>
                <a:lnTo>
                  <a:pt x="250693" y="23033"/>
                </a:lnTo>
                <a:lnTo>
                  <a:pt x="69264" y="102861"/>
                </a:lnTo>
                <a:lnTo>
                  <a:pt x="0" y="172126"/>
                </a:lnTo>
                <a:lnTo>
                  <a:pt x="89403" y="134793"/>
                </a:lnTo>
                <a:lnTo>
                  <a:pt x="146553" y="106853"/>
                </a:lnTo>
                <a:lnTo>
                  <a:pt x="193543" y="87803"/>
                </a:lnTo>
                <a:lnTo>
                  <a:pt x="229261" y="71134"/>
                </a:lnTo>
                <a:lnTo>
                  <a:pt x="30039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8" name="Google Shape;418;g41acc1c10f0b93a9_2276"/>
          <p:cNvSpPr/>
          <p:nvPr/>
        </p:nvSpPr>
        <p:spPr>
          <a:xfrm>
            <a:off x="6533356" y="2171019"/>
            <a:ext cx="352425" cy="167164"/>
          </a:xfrm>
          <a:custGeom>
            <a:avLst/>
            <a:gdLst/>
            <a:ahLst/>
            <a:cxnLst/>
            <a:rect l="l" t="t" r="r" b="b"/>
            <a:pathLst>
              <a:path w="352425" h="222885" extrusionOk="0">
                <a:moveTo>
                  <a:pt x="351859" y="0"/>
                </a:moveTo>
                <a:lnTo>
                  <a:pt x="329723" y="11067"/>
                </a:lnTo>
                <a:lnTo>
                  <a:pt x="282733" y="39007"/>
                </a:lnTo>
                <a:lnTo>
                  <a:pt x="235743" y="68217"/>
                </a:lnTo>
                <a:lnTo>
                  <a:pt x="149383" y="115207"/>
                </a:lnTo>
                <a:lnTo>
                  <a:pt x="71278" y="151402"/>
                </a:lnTo>
                <a:lnTo>
                  <a:pt x="0" y="222681"/>
                </a:lnTo>
                <a:lnTo>
                  <a:pt x="26193" y="210457"/>
                </a:lnTo>
                <a:lnTo>
                  <a:pt x="55403" y="201567"/>
                </a:lnTo>
                <a:lnTo>
                  <a:pt x="139223" y="144417"/>
                </a:lnTo>
                <a:lnTo>
                  <a:pt x="225583" y="96157"/>
                </a:lnTo>
                <a:lnTo>
                  <a:pt x="311943" y="39007"/>
                </a:lnTo>
                <a:lnTo>
                  <a:pt x="313847" y="37956"/>
                </a:lnTo>
                <a:lnTo>
                  <a:pt x="351859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9" name="Google Shape;419;g41acc1c10f0b93a9_2276"/>
          <p:cNvSpPr/>
          <p:nvPr/>
        </p:nvSpPr>
        <p:spPr>
          <a:xfrm>
            <a:off x="6811506" y="2064646"/>
            <a:ext cx="332740" cy="152400"/>
          </a:xfrm>
          <a:custGeom>
            <a:avLst/>
            <a:gdLst/>
            <a:ahLst/>
            <a:cxnLst/>
            <a:rect l="l" t="t" r="r" b="b"/>
            <a:pathLst>
              <a:path w="332740" h="203200" extrusionOk="0">
                <a:moveTo>
                  <a:pt x="332670" y="0"/>
                </a:moveTo>
                <a:lnTo>
                  <a:pt x="328433" y="498"/>
                </a:lnTo>
                <a:lnTo>
                  <a:pt x="215403" y="57648"/>
                </a:lnTo>
                <a:lnTo>
                  <a:pt x="99833" y="123688"/>
                </a:lnTo>
                <a:lnTo>
                  <a:pt x="89673" y="133848"/>
                </a:lnTo>
                <a:lnTo>
                  <a:pt x="51573" y="152898"/>
                </a:lnTo>
                <a:lnTo>
                  <a:pt x="48440" y="154761"/>
                </a:lnTo>
                <a:lnTo>
                  <a:pt x="0" y="203201"/>
                </a:lnTo>
                <a:lnTo>
                  <a:pt x="33793" y="180838"/>
                </a:lnTo>
                <a:lnTo>
                  <a:pt x="118883" y="133848"/>
                </a:lnTo>
                <a:lnTo>
                  <a:pt x="196353" y="85588"/>
                </a:lnTo>
                <a:lnTo>
                  <a:pt x="253503" y="57648"/>
                </a:lnTo>
                <a:lnTo>
                  <a:pt x="280173" y="47488"/>
                </a:lnTo>
                <a:lnTo>
                  <a:pt x="287278" y="45325"/>
                </a:lnTo>
                <a:lnTo>
                  <a:pt x="332670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0" name="Google Shape;420;g41acc1c10f0b93a9_2276"/>
          <p:cNvSpPr/>
          <p:nvPr/>
        </p:nvSpPr>
        <p:spPr>
          <a:xfrm>
            <a:off x="7079370" y="2057400"/>
            <a:ext cx="147320" cy="46672"/>
          </a:xfrm>
          <a:custGeom>
            <a:avLst/>
            <a:gdLst/>
            <a:ahLst/>
            <a:cxnLst/>
            <a:rect l="l" t="t" r="r" b="b"/>
            <a:pathLst>
              <a:path w="147320" h="62230" extrusionOk="0">
                <a:moveTo>
                  <a:pt x="146929" y="0"/>
                </a:moveTo>
                <a:lnTo>
                  <a:pt x="60569" y="10160"/>
                </a:lnTo>
                <a:lnTo>
                  <a:pt x="42587" y="19252"/>
                </a:lnTo>
                <a:lnTo>
                  <a:pt x="0" y="61839"/>
                </a:lnTo>
                <a:lnTo>
                  <a:pt x="12309" y="57150"/>
                </a:lnTo>
                <a:lnTo>
                  <a:pt x="41519" y="48260"/>
                </a:lnTo>
                <a:lnTo>
                  <a:pt x="83429" y="31750"/>
                </a:lnTo>
                <a:lnTo>
                  <a:pt x="146929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1" name="Google Shape;421;g41acc1c10f0b93a9_2276"/>
          <p:cNvSpPr/>
          <p:nvPr/>
        </p:nvSpPr>
        <p:spPr>
          <a:xfrm>
            <a:off x="5481320" y="2818078"/>
            <a:ext cx="255000" cy="15360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2" name="Google Shape;422;g41acc1c10f0b93a9_2276"/>
          <p:cNvSpPr/>
          <p:nvPr/>
        </p:nvSpPr>
        <p:spPr>
          <a:xfrm>
            <a:off x="5576887" y="2747530"/>
            <a:ext cx="311785" cy="186214"/>
          </a:xfrm>
          <a:custGeom>
            <a:avLst/>
            <a:gdLst/>
            <a:ahLst/>
            <a:cxnLst/>
            <a:rect l="l" t="t" r="r" b="b"/>
            <a:pathLst>
              <a:path w="311785" h="248285" extrusionOk="0">
                <a:moveTo>
                  <a:pt x="311408" y="0"/>
                </a:moveTo>
                <a:lnTo>
                  <a:pt x="144614" y="103293"/>
                </a:lnTo>
                <a:lnTo>
                  <a:pt x="0" y="247908"/>
                </a:lnTo>
                <a:lnTo>
                  <a:pt x="154781" y="156626"/>
                </a:lnTo>
                <a:lnTo>
                  <a:pt x="311408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Google Shape;423;g41acc1c10f0b93a9_2276"/>
          <p:cNvSpPr/>
          <p:nvPr/>
        </p:nvSpPr>
        <p:spPr>
          <a:xfrm>
            <a:off x="5719286" y="2704147"/>
            <a:ext cx="262889" cy="166688"/>
          </a:xfrm>
          <a:custGeom>
            <a:avLst/>
            <a:gdLst/>
            <a:ahLst/>
            <a:cxnLst/>
            <a:rect l="l" t="t" r="r" b="b"/>
            <a:pathLst>
              <a:path w="262889" h="222250" extrusionOk="0">
                <a:moveTo>
                  <a:pt x="262413" y="0"/>
                </a:moveTo>
                <a:lnTo>
                  <a:pt x="155666" y="66107"/>
                </a:lnTo>
                <a:lnTo>
                  <a:pt x="0" y="221773"/>
                </a:lnTo>
                <a:lnTo>
                  <a:pt x="154781" y="130492"/>
                </a:lnTo>
                <a:lnTo>
                  <a:pt x="244366" y="40907"/>
                </a:lnTo>
                <a:lnTo>
                  <a:pt x="26241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4" name="Google Shape;424;g41acc1c10f0b93a9_2276"/>
          <p:cNvSpPr/>
          <p:nvPr/>
        </p:nvSpPr>
        <p:spPr>
          <a:xfrm>
            <a:off x="5861684" y="2728010"/>
            <a:ext cx="123825" cy="79534"/>
          </a:xfrm>
          <a:custGeom>
            <a:avLst/>
            <a:gdLst/>
            <a:ahLst/>
            <a:cxnLst/>
            <a:rect l="l" t="t" r="r" b="b"/>
            <a:pathLst>
              <a:path w="123825" h="106045" extrusionOk="0">
                <a:moveTo>
                  <a:pt x="105978" y="0"/>
                </a:moveTo>
                <a:lnTo>
                  <a:pt x="0" y="105978"/>
                </a:lnTo>
                <a:lnTo>
                  <a:pt x="123825" y="32953"/>
                </a:lnTo>
                <a:lnTo>
                  <a:pt x="100965" y="11363"/>
                </a:lnTo>
                <a:lnTo>
                  <a:pt x="105978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5" name="Google Shape;425;g41acc1c10f0b93a9_2276"/>
          <p:cNvSpPr/>
          <p:nvPr/>
        </p:nvSpPr>
        <p:spPr>
          <a:xfrm>
            <a:off x="0" y="3165157"/>
            <a:ext cx="84455" cy="48578"/>
          </a:xfrm>
          <a:custGeom>
            <a:avLst/>
            <a:gdLst/>
            <a:ahLst/>
            <a:cxnLst/>
            <a:rect l="l" t="t" r="r" b="b"/>
            <a:pathLst>
              <a:path w="84455" h="64770" extrusionOk="0">
                <a:moveTo>
                  <a:pt x="0" y="0"/>
                </a:moveTo>
                <a:lnTo>
                  <a:pt x="66052" y="64757"/>
                </a:lnTo>
                <a:lnTo>
                  <a:pt x="84309" y="46500"/>
                </a:lnTo>
                <a:lnTo>
                  <a:pt x="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6" name="Google Shape;426;g41acc1c10f0b93a9_2276"/>
          <p:cNvSpPr/>
          <p:nvPr/>
        </p:nvSpPr>
        <p:spPr>
          <a:xfrm>
            <a:off x="60280" y="3196985"/>
            <a:ext cx="102870" cy="61913"/>
          </a:xfrm>
          <a:custGeom>
            <a:avLst/>
            <a:gdLst/>
            <a:ahLst/>
            <a:cxnLst/>
            <a:rect l="l" t="t" r="r" b="b"/>
            <a:pathLst>
              <a:path w="102870" h="82550" extrusionOk="0">
                <a:moveTo>
                  <a:pt x="16662" y="0"/>
                </a:moveTo>
                <a:lnTo>
                  <a:pt x="0" y="16662"/>
                </a:lnTo>
                <a:lnTo>
                  <a:pt x="67165" y="82510"/>
                </a:lnTo>
                <a:lnTo>
                  <a:pt x="102381" y="47277"/>
                </a:lnTo>
                <a:lnTo>
                  <a:pt x="16662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7" name="Google Shape;427;g41acc1c10f0b93a9_2276"/>
          <p:cNvSpPr/>
          <p:nvPr/>
        </p:nvSpPr>
        <p:spPr>
          <a:xfrm>
            <a:off x="121844" y="3229489"/>
            <a:ext cx="119379" cy="74295"/>
          </a:xfrm>
          <a:custGeom>
            <a:avLst/>
            <a:gdLst/>
            <a:ahLst/>
            <a:cxnLst/>
            <a:rect l="l" t="t" r="r" b="b"/>
            <a:pathLst>
              <a:path w="119379" h="99060" extrusionOk="0">
                <a:moveTo>
                  <a:pt x="33678" y="0"/>
                </a:moveTo>
                <a:lnTo>
                  <a:pt x="0" y="33678"/>
                </a:lnTo>
                <a:lnTo>
                  <a:pt x="66693" y="99064"/>
                </a:lnTo>
                <a:lnTo>
                  <a:pt x="118807" y="46951"/>
                </a:lnTo>
                <a:lnTo>
                  <a:pt x="33678" y="0"/>
                </a:lnTo>
                <a:close/>
              </a:path>
            </a:pathLst>
          </a:custGeom>
          <a:solidFill>
            <a:srgbClr val="00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g41acc1c10f0b93a9_2276"/>
          <p:cNvSpPr/>
          <p:nvPr/>
        </p:nvSpPr>
        <p:spPr>
          <a:xfrm>
            <a:off x="183237" y="3261899"/>
            <a:ext cx="137160" cy="77152"/>
          </a:xfrm>
          <a:custGeom>
            <a:avLst/>
            <a:gdLst/>
            <a:ahLst/>
            <a:cxnLst/>
            <a:rect l="l" t="t" r="r" b="b"/>
            <a:pathLst>
              <a:path w="137160" h="102870" extrusionOk="0">
                <a:moveTo>
                  <a:pt x="50633" y="0"/>
                </a:moveTo>
                <a:lnTo>
                  <a:pt x="0" y="50656"/>
                </a:lnTo>
                <a:lnTo>
                  <a:pt x="11072" y="61511"/>
                </a:lnTo>
                <a:lnTo>
                  <a:pt x="81690" y="102653"/>
                </a:lnTo>
                <a:lnTo>
                  <a:pt x="136812" y="47530"/>
                </a:lnTo>
                <a:lnTo>
                  <a:pt x="50633" y="0"/>
                </a:lnTo>
                <a:close/>
              </a:path>
            </a:pathLst>
          </a:custGeom>
          <a:solidFill>
            <a:srgbClr val="01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9" name="Google Shape;429;g41acc1c10f0b93a9_2276"/>
          <p:cNvSpPr/>
          <p:nvPr/>
        </p:nvSpPr>
        <p:spPr>
          <a:xfrm>
            <a:off x="257119" y="3294259"/>
            <a:ext cx="141604" cy="78581"/>
          </a:xfrm>
          <a:custGeom>
            <a:avLst/>
            <a:gdLst/>
            <a:ahLst/>
            <a:cxnLst/>
            <a:rect l="l" t="t" r="r" b="b"/>
            <a:pathLst>
              <a:path w="141604" h="104775" extrusionOk="0">
                <a:moveTo>
                  <a:pt x="54982" y="0"/>
                </a:moveTo>
                <a:lnTo>
                  <a:pt x="0" y="54957"/>
                </a:lnTo>
                <a:lnTo>
                  <a:pt x="84624" y="104259"/>
                </a:lnTo>
                <a:lnTo>
                  <a:pt x="141268" y="47589"/>
                </a:lnTo>
                <a:lnTo>
                  <a:pt x="54982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0" name="Google Shape;430;g41acc1c10f0b93a9_2276"/>
          <p:cNvSpPr/>
          <p:nvPr/>
        </p:nvSpPr>
        <p:spPr>
          <a:xfrm>
            <a:off x="334162" y="3326766"/>
            <a:ext cx="142240" cy="79534"/>
          </a:xfrm>
          <a:custGeom>
            <a:avLst/>
            <a:gdLst/>
            <a:ahLst/>
            <a:cxnLst/>
            <a:rect l="l" t="t" r="r" b="b"/>
            <a:pathLst>
              <a:path w="142240" h="106045" extrusionOk="0">
                <a:moveTo>
                  <a:pt x="56524" y="0"/>
                </a:moveTo>
                <a:lnTo>
                  <a:pt x="0" y="56499"/>
                </a:lnTo>
                <a:lnTo>
                  <a:pt x="84039" y="105460"/>
                </a:lnTo>
                <a:lnTo>
                  <a:pt x="142229" y="47269"/>
                </a:lnTo>
                <a:lnTo>
                  <a:pt x="56524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g41acc1c10f0b93a9_2276"/>
          <p:cNvSpPr/>
          <p:nvPr/>
        </p:nvSpPr>
        <p:spPr>
          <a:xfrm>
            <a:off x="410978" y="3359171"/>
            <a:ext cx="145415" cy="80963"/>
          </a:xfrm>
          <a:custGeom>
            <a:avLst/>
            <a:gdLst/>
            <a:ahLst/>
            <a:cxnLst/>
            <a:rect l="l" t="t" r="r" b="b"/>
            <a:pathLst>
              <a:path w="145415" h="107950" extrusionOk="0">
                <a:moveTo>
                  <a:pt x="58046" y="0"/>
                </a:moveTo>
                <a:lnTo>
                  <a:pt x="0" y="58046"/>
                </a:lnTo>
                <a:lnTo>
                  <a:pt x="85062" y="107603"/>
                </a:lnTo>
                <a:lnTo>
                  <a:pt x="144811" y="47854"/>
                </a:lnTo>
                <a:lnTo>
                  <a:pt x="5804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2" name="Google Shape;432;g41acc1c10f0b93a9_2276"/>
          <p:cNvSpPr/>
          <p:nvPr/>
        </p:nvSpPr>
        <p:spPr>
          <a:xfrm>
            <a:off x="488247" y="3391780"/>
            <a:ext cx="146050" cy="81915"/>
          </a:xfrm>
          <a:custGeom>
            <a:avLst/>
            <a:gdLst/>
            <a:ahLst/>
            <a:cxnLst/>
            <a:rect l="l" t="t" r="r" b="b"/>
            <a:pathLst>
              <a:path w="146050" h="109220" extrusionOk="0">
                <a:moveTo>
                  <a:pt x="59610" y="0"/>
                </a:moveTo>
                <a:lnTo>
                  <a:pt x="0" y="59583"/>
                </a:lnTo>
                <a:lnTo>
                  <a:pt x="84596" y="108869"/>
                </a:lnTo>
                <a:lnTo>
                  <a:pt x="145865" y="47572"/>
                </a:lnTo>
                <a:lnTo>
                  <a:pt x="59610" y="0"/>
                </a:lnTo>
                <a:close/>
              </a:path>
            </a:pathLst>
          </a:custGeom>
          <a:solidFill>
            <a:srgbClr val="0570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3" name="Google Shape;433;g41acc1c10f0b93a9_2276"/>
          <p:cNvSpPr/>
          <p:nvPr/>
        </p:nvSpPr>
        <p:spPr>
          <a:xfrm>
            <a:off x="565289" y="3424287"/>
            <a:ext cx="147320" cy="82867"/>
          </a:xfrm>
          <a:custGeom>
            <a:avLst/>
            <a:gdLst/>
            <a:ahLst/>
            <a:cxnLst/>
            <a:rect l="l" t="t" r="r" b="b"/>
            <a:pathLst>
              <a:path w="147320" h="110489" extrusionOk="0">
                <a:moveTo>
                  <a:pt x="61153" y="0"/>
                </a:moveTo>
                <a:lnTo>
                  <a:pt x="0" y="61125"/>
                </a:lnTo>
                <a:lnTo>
                  <a:pt x="84025" y="110078"/>
                </a:lnTo>
                <a:lnTo>
                  <a:pt x="147180" y="46923"/>
                </a:lnTo>
                <a:lnTo>
                  <a:pt x="137020" y="41843"/>
                </a:lnTo>
                <a:lnTo>
                  <a:pt x="6115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4" name="Google Shape;434;g41acc1c10f0b93a9_2276"/>
          <p:cNvSpPr/>
          <p:nvPr/>
        </p:nvSpPr>
        <p:spPr>
          <a:xfrm>
            <a:off x="642092" y="3456622"/>
            <a:ext cx="152400" cy="84296"/>
          </a:xfrm>
          <a:custGeom>
            <a:avLst/>
            <a:gdLst/>
            <a:ahLst/>
            <a:cxnLst/>
            <a:rect l="l" t="t" r="r" b="b"/>
            <a:pathLst>
              <a:path w="152400" h="112395" extrusionOk="0">
                <a:moveTo>
                  <a:pt x="62757" y="0"/>
                </a:moveTo>
                <a:lnTo>
                  <a:pt x="0" y="62757"/>
                </a:lnTo>
                <a:lnTo>
                  <a:pt x="84504" y="111990"/>
                </a:lnTo>
                <a:lnTo>
                  <a:pt x="151936" y="44589"/>
                </a:lnTo>
                <a:lnTo>
                  <a:pt x="62757" y="0"/>
                </a:lnTo>
                <a:close/>
              </a:path>
            </a:pathLst>
          </a:custGeom>
          <a:solidFill>
            <a:srgbClr val="0771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g41acc1c10f0b93a9_2276"/>
          <p:cNvSpPr/>
          <p:nvPr/>
        </p:nvSpPr>
        <p:spPr>
          <a:xfrm>
            <a:off x="719374" y="3487206"/>
            <a:ext cx="158115" cy="87153"/>
          </a:xfrm>
          <a:custGeom>
            <a:avLst/>
            <a:gdLst/>
            <a:ahLst/>
            <a:cxnLst/>
            <a:rect l="l" t="t" r="r" b="b"/>
            <a:pathLst>
              <a:path w="158115" h="116204" extrusionOk="0">
                <a:moveTo>
                  <a:pt x="67033" y="0"/>
                </a:moveTo>
                <a:lnTo>
                  <a:pt x="0" y="67003"/>
                </a:lnTo>
                <a:lnTo>
                  <a:pt x="84015" y="115950"/>
                </a:lnTo>
                <a:lnTo>
                  <a:pt x="157933" y="42033"/>
                </a:lnTo>
                <a:lnTo>
                  <a:pt x="97235" y="15101"/>
                </a:lnTo>
                <a:lnTo>
                  <a:pt x="67033" y="0"/>
                </a:lnTo>
                <a:close/>
              </a:path>
            </a:pathLst>
          </a:custGeom>
          <a:solidFill>
            <a:srgbClr val="08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6" name="Google Shape;436;g41acc1c10f0b93a9_2276"/>
          <p:cNvSpPr/>
          <p:nvPr/>
        </p:nvSpPr>
        <p:spPr>
          <a:xfrm>
            <a:off x="796416" y="3516195"/>
            <a:ext cx="165734" cy="91915"/>
          </a:xfrm>
          <a:custGeom>
            <a:avLst/>
            <a:gdLst/>
            <a:ahLst/>
            <a:cxnLst/>
            <a:rect l="l" t="t" r="r" b="b"/>
            <a:pathLst>
              <a:path w="165734" h="122554" extrusionOk="0">
                <a:moveTo>
                  <a:pt x="73269" y="0"/>
                </a:moveTo>
                <a:lnTo>
                  <a:pt x="0" y="73236"/>
                </a:lnTo>
                <a:lnTo>
                  <a:pt x="84011" y="122181"/>
                </a:lnTo>
                <a:lnTo>
                  <a:pt x="165340" y="40852"/>
                </a:lnTo>
                <a:lnTo>
                  <a:pt x="73269" y="0"/>
                </a:lnTo>
                <a:close/>
              </a:path>
            </a:pathLst>
          </a:custGeom>
          <a:solidFill>
            <a:srgbClr val="09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7" name="Google Shape;437;g41acc1c10f0b93a9_2276"/>
          <p:cNvSpPr/>
          <p:nvPr/>
        </p:nvSpPr>
        <p:spPr>
          <a:xfrm>
            <a:off x="873205" y="3544199"/>
            <a:ext cx="170815" cy="97631"/>
          </a:xfrm>
          <a:custGeom>
            <a:avLst/>
            <a:gdLst/>
            <a:ahLst/>
            <a:cxnLst/>
            <a:rect l="l" t="t" r="r" b="b"/>
            <a:pathLst>
              <a:path w="170815" h="130175" extrusionOk="0">
                <a:moveTo>
                  <a:pt x="80634" y="0"/>
                </a:moveTo>
                <a:lnTo>
                  <a:pt x="0" y="80634"/>
                </a:lnTo>
                <a:lnTo>
                  <a:pt x="84260" y="129723"/>
                </a:lnTo>
                <a:lnTo>
                  <a:pt x="170206" y="43777"/>
                </a:lnTo>
                <a:lnTo>
                  <a:pt x="135174" y="24199"/>
                </a:lnTo>
                <a:lnTo>
                  <a:pt x="80634" y="0"/>
                </a:lnTo>
                <a:close/>
              </a:path>
            </a:pathLst>
          </a:custGeom>
          <a:solidFill>
            <a:srgbClr val="0A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8" name="Google Shape;438;g41acc1c10f0b93a9_2276"/>
          <p:cNvSpPr/>
          <p:nvPr/>
        </p:nvSpPr>
        <p:spPr>
          <a:xfrm>
            <a:off x="949985" y="3573839"/>
            <a:ext cx="173990" cy="101440"/>
          </a:xfrm>
          <a:custGeom>
            <a:avLst/>
            <a:gdLst/>
            <a:ahLst/>
            <a:cxnLst/>
            <a:rect l="l" t="t" r="r" b="b"/>
            <a:pathLst>
              <a:path w="173990" h="135254" extrusionOk="0">
                <a:moveTo>
                  <a:pt x="85807" y="0"/>
                </a:moveTo>
                <a:lnTo>
                  <a:pt x="0" y="85846"/>
                </a:lnTo>
                <a:lnTo>
                  <a:pt x="84518" y="135086"/>
                </a:lnTo>
                <a:lnTo>
                  <a:pt x="173567" y="46037"/>
                </a:lnTo>
                <a:lnTo>
                  <a:pt x="144754" y="32940"/>
                </a:lnTo>
                <a:lnTo>
                  <a:pt x="85807" y="0"/>
                </a:lnTo>
                <a:close/>
              </a:path>
            </a:pathLst>
          </a:custGeom>
          <a:solidFill>
            <a:srgbClr val="0B747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9" name="Google Shape;439;g41acc1c10f0b93a9_2276"/>
          <p:cNvSpPr/>
          <p:nvPr/>
        </p:nvSpPr>
        <p:spPr>
          <a:xfrm>
            <a:off x="1027281" y="3605688"/>
            <a:ext cx="179705" cy="103346"/>
          </a:xfrm>
          <a:custGeom>
            <a:avLst/>
            <a:gdLst/>
            <a:ahLst/>
            <a:cxnLst/>
            <a:rect l="l" t="t" r="r" b="b"/>
            <a:pathLst>
              <a:path w="179705" h="137795" extrusionOk="0">
                <a:moveTo>
                  <a:pt x="88413" y="0"/>
                </a:moveTo>
                <a:lnTo>
                  <a:pt x="0" y="88413"/>
                </a:lnTo>
                <a:lnTo>
                  <a:pt x="84260" y="137503"/>
                </a:lnTo>
                <a:lnTo>
                  <a:pt x="179218" y="42545"/>
                </a:lnTo>
                <a:lnTo>
                  <a:pt x="151278" y="28575"/>
                </a:lnTo>
                <a:lnTo>
                  <a:pt x="88413" y="0"/>
                </a:lnTo>
                <a:close/>
              </a:path>
            </a:pathLst>
          </a:custGeom>
          <a:solidFill>
            <a:srgbClr val="0C74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0" name="Google Shape;440;g41acc1c10f0b93a9_2276"/>
          <p:cNvSpPr/>
          <p:nvPr/>
        </p:nvSpPr>
        <p:spPr>
          <a:xfrm>
            <a:off x="1104319" y="3634740"/>
            <a:ext cx="184150" cy="108109"/>
          </a:xfrm>
          <a:custGeom>
            <a:avLst/>
            <a:gdLst/>
            <a:ahLst/>
            <a:cxnLst/>
            <a:rect l="l" t="t" r="r" b="b"/>
            <a:pathLst>
              <a:path w="184150" h="144145" extrusionOk="0">
                <a:moveTo>
                  <a:pt x="94560" y="0"/>
                </a:moveTo>
                <a:lnTo>
                  <a:pt x="0" y="94560"/>
                </a:lnTo>
                <a:lnTo>
                  <a:pt x="84260" y="143650"/>
                </a:lnTo>
                <a:lnTo>
                  <a:pt x="183946" y="43964"/>
                </a:lnTo>
                <a:lnTo>
                  <a:pt x="150440" y="27939"/>
                </a:lnTo>
                <a:lnTo>
                  <a:pt x="94560" y="0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1" name="Google Shape;441;g41acc1c10f0b93a9_2276"/>
          <p:cNvSpPr/>
          <p:nvPr/>
        </p:nvSpPr>
        <p:spPr>
          <a:xfrm>
            <a:off x="1181085" y="3664824"/>
            <a:ext cx="198755" cy="111442"/>
          </a:xfrm>
          <a:custGeom>
            <a:avLst/>
            <a:gdLst/>
            <a:ahLst/>
            <a:cxnLst/>
            <a:rect l="l" t="t" r="r" b="b"/>
            <a:pathLst>
              <a:path w="198755" h="148589" extrusionOk="0">
                <a:moveTo>
                  <a:pt x="99126" y="0"/>
                </a:moveTo>
                <a:lnTo>
                  <a:pt x="0" y="99171"/>
                </a:lnTo>
                <a:lnTo>
                  <a:pt x="84531" y="148419"/>
                </a:lnTo>
                <a:lnTo>
                  <a:pt x="198538" y="34413"/>
                </a:lnTo>
                <a:lnTo>
                  <a:pt x="180354" y="25927"/>
                </a:lnTo>
                <a:lnTo>
                  <a:pt x="132094" y="15767"/>
                </a:lnTo>
                <a:lnTo>
                  <a:pt x="99126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2" name="Google Shape;442;g41acc1c10f0b93a9_2276"/>
          <p:cNvSpPr/>
          <p:nvPr/>
        </p:nvSpPr>
        <p:spPr>
          <a:xfrm>
            <a:off x="1257869" y="3687720"/>
            <a:ext cx="221615" cy="122396"/>
          </a:xfrm>
          <a:custGeom>
            <a:avLst/>
            <a:gdLst/>
            <a:ahLst/>
            <a:cxnLst/>
            <a:rect l="l" t="t" r="r" b="b"/>
            <a:pathLst>
              <a:path w="221615" h="163195" extrusionOk="0">
                <a:moveTo>
                  <a:pt x="113429" y="0"/>
                </a:moveTo>
                <a:lnTo>
                  <a:pt x="0" y="113377"/>
                </a:lnTo>
                <a:lnTo>
                  <a:pt x="84786" y="162774"/>
                </a:lnTo>
                <a:lnTo>
                  <a:pt x="221232" y="26327"/>
                </a:lnTo>
                <a:lnTo>
                  <a:pt x="198820" y="23339"/>
                </a:lnTo>
                <a:lnTo>
                  <a:pt x="122620" y="4289"/>
                </a:lnTo>
                <a:lnTo>
                  <a:pt x="113429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3" name="Google Shape;443;g41acc1c10f0b93a9_2276"/>
          <p:cNvSpPr/>
          <p:nvPr/>
        </p:nvSpPr>
        <p:spPr>
          <a:xfrm>
            <a:off x="1334911" y="3706390"/>
            <a:ext cx="258444" cy="147638"/>
          </a:xfrm>
          <a:custGeom>
            <a:avLst/>
            <a:gdLst/>
            <a:ahLst/>
            <a:cxnLst/>
            <a:rect l="l" t="t" r="r" b="b"/>
            <a:pathLst>
              <a:path w="258444" h="196850" extrusionOk="0">
                <a:moveTo>
                  <a:pt x="133430" y="0"/>
                </a:moveTo>
                <a:lnTo>
                  <a:pt x="0" y="133369"/>
                </a:lnTo>
                <a:lnTo>
                  <a:pt x="12558" y="140686"/>
                </a:lnTo>
                <a:lnTo>
                  <a:pt x="64628" y="173706"/>
                </a:lnTo>
                <a:lnTo>
                  <a:pt x="70369" y="196351"/>
                </a:lnTo>
                <a:lnTo>
                  <a:pt x="258199" y="8606"/>
                </a:lnTo>
                <a:lnTo>
                  <a:pt x="197978" y="8606"/>
                </a:lnTo>
                <a:lnTo>
                  <a:pt x="133430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4" name="Google Shape;444;g41acc1c10f0b93a9_2276"/>
          <p:cNvSpPr/>
          <p:nvPr/>
        </p:nvSpPr>
        <p:spPr>
          <a:xfrm>
            <a:off x="1402879" y="3706826"/>
            <a:ext cx="321310" cy="209073"/>
          </a:xfrm>
          <a:custGeom>
            <a:avLst/>
            <a:gdLst/>
            <a:ahLst/>
            <a:cxnLst/>
            <a:rect l="l" t="t" r="r" b="b"/>
            <a:pathLst>
              <a:path w="321310" h="278764" extrusionOk="0">
                <a:moveTo>
                  <a:pt x="320915" y="0"/>
                </a:moveTo>
                <a:lnTo>
                  <a:pt x="281140" y="8024"/>
                </a:lnTo>
                <a:lnTo>
                  <a:pt x="178270" y="8024"/>
                </a:lnTo>
                <a:lnTo>
                  <a:pt x="0" y="186295"/>
                </a:lnTo>
                <a:lnTo>
                  <a:pt x="19520" y="263294"/>
                </a:lnTo>
                <a:lnTo>
                  <a:pt x="42645" y="278270"/>
                </a:lnTo>
                <a:lnTo>
                  <a:pt x="320915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Google Shape;445;g41acc1c10f0b93a9_2276"/>
          <p:cNvSpPr/>
          <p:nvPr/>
        </p:nvSpPr>
        <p:spPr>
          <a:xfrm>
            <a:off x="1437816" y="3679353"/>
            <a:ext cx="445135" cy="272415"/>
          </a:xfrm>
          <a:custGeom>
            <a:avLst/>
            <a:gdLst/>
            <a:ahLst/>
            <a:cxnLst/>
            <a:rect l="l" t="t" r="r" b="b"/>
            <a:pathLst>
              <a:path w="445135" h="363220" extrusionOk="0">
                <a:moveTo>
                  <a:pt x="444529" y="0"/>
                </a:moveTo>
                <a:lnTo>
                  <a:pt x="390983" y="15445"/>
                </a:lnTo>
                <a:lnTo>
                  <a:pt x="270068" y="39841"/>
                </a:lnTo>
                <a:lnTo>
                  <a:pt x="0" y="309909"/>
                </a:lnTo>
                <a:lnTo>
                  <a:pt x="81705" y="362823"/>
                </a:lnTo>
                <a:lnTo>
                  <a:pt x="444529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6" name="Google Shape;446;g41acc1c10f0b93a9_2276"/>
          <p:cNvSpPr/>
          <p:nvPr/>
        </p:nvSpPr>
        <p:spPr>
          <a:xfrm>
            <a:off x="1511813" y="3636260"/>
            <a:ext cx="549910" cy="332898"/>
          </a:xfrm>
          <a:custGeom>
            <a:avLst/>
            <a:gdLst/>
            <a:ahLst/>
            <a:cxnLst/>
            <a:rect l="l" t="t" r="r" b="b"/>
            <a:pathLst>
              <a:path w="549910" h="443864" extrusionOk="0">
                <a:moveTo>
                  <a:pt x="549300" y="0"/>
                </a:moveTo>
                <a:lnTo>
                  <a:pt x="449066" y="34803"/>
                </a:lnTo>
                <a:lnTo>
                  <a:pt x="352683" y="62606"/>
                </a:lnTo>
                <a:lnTo>
                  <a:pt x="0" y="415289"/>
                </a:lnTo>
                <a:lnTo>
                  <a:pt x="43936" y="443743"/>
                </a:lnTo>
                <a:lnTo>
                  <a:pt x="127441" y="421667"/>
                </a:lnTo>
                <a:lnTo>
                  <a:pt x="549300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7" name="Google Shape;447;g41acc1c10f0b93a9_2276"/>
          <p:cNvSpPr/>
          <p:nvPr/>
        </p:nvSpPr>
        <p:spPr>
          <a:xfrm>
            <a:off x="1623079" y="3588884"/>
            <a:ext cx="622935" cy="367189"/>
          </a:xfrm>
          <a:custGeom>
            <a:avLst/>
            <a:gdLst/>
            <a:ahLst/>
            <a:cxnLst/>
            <a:rect l="l" t="t" r="r" b="b"/>
            <a:pathLst>
              <a:path w="622935" h="489585" extrusionOk="0">
                <a:moveTo>
                  <a:pt x="622461" y="0"/>
                </a:moveTo>
                <a:lnTo>
                  <a:pt x="612120" y="2721"/>
                </a:lnTo>
                <a:lnTo>
                  <a:pt x="419512" y="69599"/>
                </a:lnTo>
                <a:lnTo>
                  <a:pt x="0" y="489111"/>
                </a:lnTo>
                <a:lnTo>
                  <a:pt x="43160" y="477701"/>
                </a:lnTo>
                <a:lnTo>
                  <a:pt x="151284" y="471176"/>
                </a:lnTo>
                <a:lnTo>
                  <a:pt x="622461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g41acc1c10f0b93a9_2276"/>
          <p:cNvSpPr/>
          <p:nvPr/>
        </p:nvSpPr>
        <p:spPr>
          <a:xfrm>
            <a:off x="1762200" y="3559738"/>
            <a:ext cx="645794" cy="386239"/>
          </a:xfrm>
          <a:custGeom>
            <a:avLst/>
            <a:gdLst/>
            <a:ahLst/>
            <a:cxnLst/>
            <a:rect l="l" t="t" r="r" b="b"/>
            <a:pathLst>
              <a:path w="645794" h="514985" extrusionOk="0">
                <a:moveTo>
                  <a:pt x="137719" y="507672"/>
                </a:moveTo>
                <a:lnTo>
                  <a:pt x="51359" y="507672"/>
                </a:lnTo>
                <a:lnTo>
                  <a:pt x="130631" y="514760"/>
                </a:lnTo>
                <a:lnTo>
                  <a:pt x="137719" y="507672"/>
                </a:lnTo>
                <a:close/>
              </a:path>
              <a:path w="645794" h="514985" extrusionOk="0">
                <a:moveTo>
                  <a:pt x="645391" y="0"/>
                </a:moveTo>
                <a:lnTo>
                  <a:pt x="617779" y="3482"/>
                </a:lnTo>
                <a:lnTo>
                  <a:pt x="472999" y="41582"/>
                </a:lnTo>
                <a:lnTo>
                  <a:pt x="467162" y="43609"/>
                </a:lnTo>
                <a:lnTo>
                  <a:pt x="0" y="510771"/>
                </a:lnTo>
                <a:lnTo>
                  <a:pt x="51359" y="507672"/>
                </a:lnTo>
                <a:lnTo>
                  <a:pt x="137719" y="507672"/>
                </a:lnTo>
                <a:lnTo>
                  <a:pt x="177705" y="467686"/>
                </a:lnTo>
                <a:lnTo>
                  <a:pt x="104699" y="459412"/>
                </a:lnTo>
                <a:lnTo>
                  <a:pt x="199281" y="446110"/>
                </a:lnTo>
                <a:lnTo>
                  <a:pt x="645391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9" name="Google Shape;449;g41acc1c10f0b93a9_2276"/>
          <p:cNvSpPr/>
          <p:nvPr/>
        </p:nvSpPr>
        <p:spPr>
          <a:xfrm>
            <a:off x="1881174" y="3538888"/>
            <a:ext cx="676275" cy="414814"/>
          </a:xfrm>
          <a:custGeom>
            <a:avLst/>
            <a:gdLst/>
            <a:ahLst/>
            <a:cxnLst/>
            <a:rect l="l" t="t" r="r" b="b"/>
            <a:pathLst>
              <a:path w="676275" h="553085" extrusionOk="0">
                <a:moveTo>
                  <a:pt x="47324" y="494193"/>
                </a:moveTo>
                <a:lnTo>
                  <a:pt x="0" y="541518"/>
                </a:lnTo>
                <a:lnTo>
                  <a:pt x="122911" y="552508"/>
                </a:lnTo>
                <a:lnTo>
                  <a:pt x="167613" y="507826"/>
                </a:lnTo>
                <a:lnTo>
                  <a:pt x="47324" y="494193"/>
                </a:lnTo>
                <a:close/>
              </a:path>
              <a:path w="676275" h="553085" extrusionOk="0">
                <a:moveTo>
                  <a:pt x="675670" y="0"/>
                </a:moveTo>
                <a:lnTo>
                  <a:pt x="668985" y="3342"/>
                </a:lnTo>
                <a:lnTo>
                  <a:pt x="649935" y="13502"/>
                </a:lnTo>
                <a:lnTo>
                  <a:pt x="639775" y="13502"/>
                </a:lnTo>
                <a:lnTo>
                  <a:pt x="511885" y="29632"/>
                </a:lnTo>
                <a:lnTo>
                  <a:pt x="65529" y="475988"/>
                </a:lnTo>
                <a:lnTo>
                  <a:pt x="221398" y="454066"/>
                </a:lnTo>
                <a:lnTo>
                  <a:pt x="675670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0" name="Google Shape;450;g41acc1c10f0b93a9_2276"/>
          <p:cNvSpPr/>
          <p:nvPr/>
        </p:nvSpPr>
        <p:spPr>
          <a:xfrm>
            <a:off x="1993087" y="3500336"/>
            <a:ext cx="736600" cy="460534"/>
          </a:xfrm>
          <a:custGeom>
            <a:avLst/>
            <a:gdLst/>
            <a:ahLst/>
            <a:cxnLst/>
            <a:rect l="l" t="t" r="r" b="b"/>
            <a:pathLst>
              <a:path w="736600" h="614045" extrusionOk="0">
                <a:moveTo>
                  <a:pt x="44920" y="558007"/>
                </a:moveTo>
                <a:lnTo>
                  <a:pt x="0" y="602927"/>
                </a:lnTo>
                <a:lnTo>
                  <a:pt x="122405" y="613872"/>
                </a:lnTo>
                <a:lnTo>
                  <a:pt x="164695" y="571581"/>
                </a:lnTo>
                <a:lnTo>
                  <a:pt x="44920" y="558007"/>
                </a:lnTo>
                <a:close/>
              </a:path>
              <a:path w="736600" h="614045" extrusionOk="0">
                <a:moveTo>
                  <a:pt x="736277" y="0"/>
                </a:moveTo>
                <a:lnTo>
                  <a:pt x="709472" y="6485"/>
                </a:lnTo>
                <a:lnTo>
                  <a:pt x="643432" y="16645"/>
                </a:lnTo>
                <a:lnTo>
                  <a:pt x="595172" y="35695"/>
                </a:lnTo>
                <a:lnTo>
                  <a:pt x="557072" y="54745"/>
                </a:lnTo>
                <a:lnTo>
                  <a:pt x="538022" y="64905"/>
                </a:lnTo>
                <a:lnTo>
                  <a:pt x="95490" y="507437"/>
                </a:lnTo>
                <a:lnTo>
                  <a:pt x="250665" y="485612"/>
                </a:lnTo>
                <a:lnTo>
                  <a:pt x="736277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1" name="Google Shape;451;g41acc1c10f0b93a9_2276"/>
          <p:cNvSpPr/>
          <p:nvPr/>
        </p:nvSpPr>
        <p:spPr>
          <a:xfrm>
            <a:off x="2105000" y="3490913"/>
            <a:ext cx="759460" cy="477678"/>
          </a:xfrm>
          <a:custGeom>
            <a:avLst/>
            <a:gdLst/>
            <a:ahLst/>
            <a:cxnLst/>
            <a:rect l="l" t="t" r="r" b="b"/>
            <a:pathLst>
              <a:path w="759460" h="636904" extrusionOk="0">
                <a:moveTo>
                  <a:pt x="42516" y="582983"/>
                </a:moveTo>
                <a:lnTo>
                  <a:pt x="0" y="625499"/>
                </a:lnTo>
                <a:lnTo>
                  <a:pt x="123021" y="636499"/>
                </a:lnTo>
                <a:lnTo>
                  <a:pt x="162878" y="596624"/>
                </a:lnTo>
                <a:lnTo>
                  <a:pt x="42516" y="582983"/>
                </a:lnTo>
                <a:close/>
              </a:path>
              <a:path w="759460" h="636904" extrusionOk="0">
                <a:moveTo>
                  <a:pt x="759232" y="0"/>
                </a:moveTo>
                <a:lnTo>
                  <a:pt x="676299" y="0"/>
                </a:lnTo>
                <a:lnTo>
                  <a:pt x="609286" y="16212"/>
                </a:lnTo>
                <a:lnTo>
                  <a:pt x="125451" y="500048"/>
                </a:lnTo>
                <a:lnTo>
                  <a:pt x="281323" y="478125"/>
                </a:lnTo>
                <a:lnTo>
                  <a:pt x="759232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g41acc1c10f0b93a9_2276"/>
          <p:cNvSpPr/>
          <p:nvPr/>
        </p:nvSpPr>
        <p:spPr>
          <a:xfrm>
            <a:off x="2216913" y="3490042"/>
            <a:ext cx="770255" cy="485775"/>
          </a:xfrm>
          <a:custGeom>
            <a:avLst/>
            <a:gdLst/>
            <a:ahLst/>
            <a:cxnLst/>
            <a:rect l="l" t="t" r="r" b="b"/>
            <a:pathLst>
              <a:path w="770255" h="647700" extrusionOk="0">
                <a:moveTo>
                  <a:pt x="40112" y="596553"/>
                </a:moveTo>
                <a:lnTo>
                  <a:pt x="0" y="636665"/>
                </a:lnTo>
                <a:lnTo>
                  <a:pt x="122405" y="647610"/>
                </a:lnTo>
                <a:lnTo>
                  <a:pt x="159887" y="610128"/>
                </a:lnTo>
                <a:lnTo>
                  <a:pt x="40112" y="596553"/>
                </a:lnTo>
                <a:close/>
              </a:path>
              <a:path w="770255" h="647700" extrusionOk="0">
                <a:moveTo>
                  <a:pt x="770015" y="0"/>
                </a:moveTo>
                <a:lnTo>
                  <a:pt x="761236" y="1159"/>
                </a:lnTo>
                <a:lnTo>
                  <a:pt x="635506" y="1159"/>
                </a:lnTo>
                <a:lnTo>
                  <a:pt x="155411" y="481253"/>
                </a:lnTo>
                <a:lnTo>
                  <a:pt x="310586" y="459429"/>
                </a:lnTo>
                <a:lnTo>
                  <a:pt x="770015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Google Shape;453;g41acc1c10f0b93a9_2276"/>
          <p:cNvSpPr/>
          <p:nvPr/>
        </p:nvSpPr>
        <p:spPr>
          <a:xfrm>
            <a:off x="2328826" y="3476625"/>
            <a:ext cx="795655" cy="506729"/>
          </a:xfrm>
          <a:custGeom>
            <a:avLst/>
            <a:gdLst/>
            <a:ahLst/>
            <a:cxnLst/>
            <a:rect l="l" t="t" r="r" b="b"/>
            <a:pathLst>
              <a:path w="795655" h="675639" extrusionOk="0">
                <a:moveTo>
                  <a:pt x="37707" y="626855"/>
                </a:moveTo>
                <a:lnTo>
                  <a:pt x="0" y="664563"/>
                </a:lnTo>
                <a:lnTo>
                  <a:pt x="122405" y="675508"/>
                </a:lnTo>
                <a:lnTo>
                  <a:pt x="157483" y="640429"/>
                </a:lnTo>
                <a:lnTo>
                  <a:pt x="37707" y="626855"/>
                </a:lnTo>
                <a:close/>
              </a:path>
              <a:path w="795655" h="675639" extrusionOk="0">
                <a:moveTo>
                  <a:pt x="773783" y="0"/>
                </a:moveTo>
                <a:lnTo>
                  <a:pt x="716633" y="10160"/>
                </a:lnTo>
                <a:lnTo>
                  <a:pt x="649323" y="19050"/>
                </a:lnTo>
                <a:lnTo>
                  <a:pt x="645513" y="19050"/>
                </a:lnTo>
                <a:lnTo>
                  <a:pt x="185372" y="479190"/>
                </a:lnTo>
                <a:lnTo>
                  <a:pt x="340547" y="457365"/>
                </a:lnTo>
                <a:lnTo>
                  <a:pt x="476001" y="321911"/>
                </a:lnTo>
                <a:lnTo>
                  <a:pt x="452473" y="304800"/>
                </a:lnTo>
                <a:lnTo>
                  <a:pt x="432153" y="295910"/>
                </a:lnTo>
                <a:lnTo>
                  <a:pt x="442313" y="276860"/>
                </a:lnTo>
                <a:lnTo>
                  <a:pt x="461363" y="276860"/>
                </a:lnTo>
                <a:lnTo>
                  <a:pt x="499463" y="266700"/>
                </a:lnTo>
                <a:lnTo>
                  <a:pt x="531213" y="266700"/>
                </a:lnTo>
                <a:lnTo>
                  <a:pt x="795074" y="2838"/>
                </a:lnTo>
                <a:lnTo>
                  <a:pt x="773783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4" name="Google Shape;454;g41acc1c10f0b93a9_2276"/>
          <p:cNvSpPr/>
          <p:nvPr/>
        </p:nvSpPr>
        <p:spPr>
          <a:xfrm>
            <a:off x="2440739" y="3477746"/>
            <a:ext cx="786130" cy="532923"/>
          </a:xfrm>
          <a:custGeom>
            <a:avLst/>
            <a:gdLst/>
            <a:ahLst/>
            <a:cxnLst/>
            <a:rect l="l" t="t" r="r" b="b"/>
            <a:pathLst>
              <a:path w="786130" h="710564" extrusionOk="0">
                <a:moveTo>
                  <a:pt x="35303" y="637772"/>
                </a:moveTo>
                <a:lnTo>
                  <a:pt x="0" y="673075"/>
                </a:lnTo>
                <a:lnTo>
                  <a:pt x="68779" y="679225"/>
                </a:lnTo>
                <a:lnTo>
                  <a:pt x="96147" y="710277"/>
                </a:lnTo>
                <a:lnTo>
                  <a:pt x="155079" y="651346"/>
                </a:lnTo>
                <a:lnTo>
                  <a:pt x="35303" y="637772"/>
                </a:lnTo>
                <a:close/>
              </a:path>
              <a:path w="786130" h="710564" extrusionOk="0">
                <a:moveTo>
                  <a:pt x="357471" y="315604"/>
                </a:moveTo>
                <a:lnTo>
                  <a:pt x="215333" y="457742"/>
                </a:lnTo>
                <a:lnTo>
                  <a:pt x="370507" y="435917"/>
                </a:lnTo>
                <a:lnTo>
                  <a:pt x="454693" y="351732"/>
                </a:lnTo>
                <a:lnTo>
                  <a:pt x="425649" y="341405"/>
                </a:lnTo>
                <a:lnTo>
                  <a:pt x="368499" y="323625"/>
                </a:lnTo>
                <a:lnTo>
                  <a:pt x="357471" y="315604"/>
                </a:lnTo>
                <a:close/>
              </a:path>
              <a:path w="786130" h="710564" extrusionOk="0">
                <a:moveTo>
                  <a:pt x="673075" y="0"/>
                </a:moveTo>
                <a:lnTo>
                  <a:pt x="407869" y="265205"/>
                </a:lnTo>
                <a:lnTo>
                  <a:pt x="501849" y="265205"/>
                </a:lnTo>
                <a:lnTo>
                  <a:pt x="537409" y="256315"/>
                </a:lnTo>
                <a:lnTo>
                  <a:pt x="562400" y="244025"/>
                </a:lnTo>
                <a:lnTo>
                  <a:pt x="734259" y="72165"/>
                </a:lnTo>
                <a:lnTo>
                  <a:pt x="727909" y="65815"/>
                </a:lnTo>
                <a:lnTo>
                  <a:pt x="699969" y="46765"/>
                </a:lnTo>
                <a:lnTo>
                  <a:pt x="680919" y="36605"/>
                </a:lnTo>
                <a:lnTo>
                  <a:pt x="769819" y="36605"/>
                </a:lnTo>
                <a:lnTo>
                  <a:pt x="785979" y="20446"/>
                </a:lnTo>
                <a:lnTo>
                  <a:pt x="738069" y="8665"/>
                </a:lnTo>
                <a:lnTo>
                  <a:pt x="673075" y="0"/>
                </a:lnTo>
                <a:close/>
              </a:path>
              <a:path w="786130" h="710564" extrusionOk="0">
                <a:moveTo>
                  <a:pt x="769819" y="36605"/>
                </a:moveTo>
                <a:lnTo>
                  <a:pt x="746959" y="36605"/>
                </a:lnTo>
                <a:lnTo>
                  <a:pt x="763585" y="42840"/>
                </a:lnTo>
                <a:lnTo>
                  <a:pt x="769819" y="36605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5" name="Google Shape;455;g41acc1c10f0b93a9_2276"/>
          <p:cNvSpPr/>
          <p:nvPr/>
        </p:nvSpPr>
        <p:spPr>
          <a:xfrm>
            <a:off x="2531533" y="3491388"/>
            <a:ext cx="795020" cy="551973"/>
          </a:xfrm>
          <a:custGeom>
            <a:avLst/>
            <a:gdLst/>
            <a:ahLst/>
            <a:cxnLst/>
            <a:rect l="l" t="t" r="r" b="b"/>
            <a:pathLst>
              <a:path w="795020" h="735964" extrusionOk="0">
                <a:moveTo>
                  <a:pt x="637751" y="48259"/>
                </a:moveTo>
                <a:lnTo>
                  <a:pt x="449115" y="236895"/>
                </a:lnTo>
                <a:lnTo>
                  <a:pt x="524086" y="200025"/>
                </a:lnTo>
                <a:lnTo>
                  <a:pt x="571076" y="189864"/>
                </a:lnTo>
                <a:lnTo>
                  <a:pt x="629496" y="189864"/>
                </a:lnTo>
                <a:lnTo>
                  <a:pt x="709396" y="109965"/>
                </a:lnTo>
                <a:lnTo>
                  <a:pt x="666326" y="76834"/>
                </a:lnTo>
                <a:lnTo>
                  <a:pt x="637751" y="48259"/>
                </a:lnTo>
                <a:close/>
              </a:path>
              <a:path w="795020" h="735964" extrusionOk="0">
                <a:moveTo>
                  <a:pt x="629496" y="189864"/>
                </a:moveTo>
                <a:lnTo>
                  <a:pt x="609176" y="189864"/>
                </a:lnTo>
                <a:lnTo>
                  <a:pt x="628848" y="190513"/>
                </a:lnTo>
                <a:lnTo>
                  <a:pt x="629496" y="189864"/>
                </a:lnTo>
                <a:close/>
              </a:path>
              <a:path w="795020" h="735964" extrusionOk="0">
                <a:moveTo>
                  <a:pt x="686011" y="0"/>
                </a:moveTo>
                <a:lnTo>
                  <a:pt x="664479" y="21532"/>
                </a:lnTo>
                <a:lnTo>
                  <a:pt x="706966" y="37464"/>
                </a:lnTo>
                <a:lnTo>
                  <a:pt x="753910" y="65450"/>
                </a:lnTo>
                <a:lnTo>
                  <a:pt x="794458" y="24902"/>
                </a:lnTo>
                <a:lnTo>
                  <a:pt x="724746" y="9525"/>
                </a:lnTo>
                <a:lnTo>
                  <a:pt x="686011" y="0"/>
                </a:lnTo>
                <a:close/>
              </a:path>
              <a:path w="795020" h="735964" extrusionOk="0">
                <a:moveTo>
                  <a:pt x="407246" y="412114"/>
                </a:moveTo>
                <a:lnTo>
                  <a:pt x="319616" y="412114"/>
                </a:lnTo>
                <a:lnTo>
                  <a:pt x="374961" y="444399"/>
                </a:lnTo>
                <a:lnTo>
                  <a:pt x="407246" y="412114"/>
                </a:lnTo>
                <a:close/>
              </a:path>
              <a:path w="795020" h="735964" extrusionOk="0">
                <a:moveTo>
                  <a:pt x="355468" y="330543"/>
                </a:moveTo>
                <a:lnTo>
                  <a:pt x="266413" y="419597"/>
                </a:lnTo>
                <a:lnTo>
                  <a:pt x="319616" y="412114"/>
                </a:lnTo>
                <a:lnTo>
                  <a:pt x="407246" y="412114"/>
                </a:lnTo>
                <a:lnTo>
                  <a:pt x="443804" y="375557"/>
                </a:lnTo>
                <a:lnTo>
                  <a:pt x="440266" y="371475"/>
                </a:lnTo>
                <a:lnTo>
                  <a:pt x="392006" y="343534"/>
                </a:lnTo>
                <a:lnTo>
                  <a:pt x="355468" y="330543"/>
                </a:lnTo>
                <a:close/>
              </a:path>
              <a:path w="795020" h="735964" extrusionOk="0">
                <a:moveTo>
                  <a:pt x="54019" y="631992"/>
                </a:moveTo>
                <a:lnTo>
                  <a:pt x="0" y="686011"/>
                </a:lnTo>
                <a:lnTo>
                  <a:pt x="44026" y="735964"/>
                </a:lnTo>
                <a:lnTo>
                  <a:pt x="100269" y="719092"/>
                </a:lnTo>
                <a:lnTo>
                  <a:pt x="117002" y="702358"/>
                </a:lnTo>
                <a:lnTo>
                  <a:pt x="97366" y="636904"/>
                </a:lnTo>
                <a:lnTo>
                  <a:pt x="54019" y="631992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6" name="Google Shape;456;g41acc1c10f0b93a9_2276"/>
          <p:cNvSpPr/>
          <p:nvPr/>
        </p:nvSpPr>
        <p:spPr>
          <a:xfrm>
            <a:off x="2615474" y="3508516"/>
            <a:ext cx="798829" cy="526256"/>
          </a:xfrm>
          <a:custGeom>
            <a:avLst/>
            <a:gdLst/>
            <a:ahLst/>
            <a:cxnLst/>
            <a:rect l="l" t="t" r="r" b="b"/>
            <a:pathLst>
              <a:path w="798829" h="701675" extrusionOk="0">
                <a:moveTo>
                  <a:pt x="618994" y="82158"/>
                </a:moveTo>
                <a:lnTo>
                  <a:pt x="533841" y="167311"/>
                </a:lnTo>
                <a:lnTo>
                  <a:pt x="640805" y="170837"/>
                </a:lnTo>
                <a:lnTo>
                  <a:pt x="638487" y="195671"/>
                </a:lnTo>
                <a:lnTo>
                  <a:pt x="684535" y="149644"/>
                </a:lnTo>
                <a:lnTo>
                  <a:pt x="678905" y="139087"/>
                </a:lnTo>
                <a:lnTo>
                  <a:pt x="631915" y="92097"/>
                </a:lnTo>
                <a:lnTo>
                  <a:pt x="618994" y="82158"/>
                </a:lnTo>
                <a:close/>
              </a:path>
              <a:path w="798829" h="701675" extrusionOk="0">
                <a:moveTo>
                  <a:pt x="701153" y="0"/>
                </a:moveTo>
                <a:lnTo>
                  <a:pt x="662808" y="38344"/>
                </a:lnTo>
                <a:lnTo>
                  <a:pt x="689065" y="53997"/>
                </a:lnTo>
                <a:lnTo>
                  <a:pt x="745488" y="88719"/>
                </a:lnTo>
                <a:lnTo>
                  <a:pt x="798246" y="35985"/>
                </a:lnTo>
                <a:lnTo>
                  <a:pt x="727165" y="5737"/>
                </a:lnTo>
                <a:lnTo>
                  <a:pt x="701153" y="0"/>
                </a:lnTo>
                <a:close/>
              </a:path>
              <a:path w="798829" h="701675" extrusionOk="0">
                <a:moveTo>
                  <a:pt x="353912" y="347240"/>
                </a:moveTo>
                <a:lnTo>
                  <a:pt x="283802" y="417351"/>
                </a:lnTo>
                <a:lnTo>
                  <a:pt x="327115" y="442617"/>
                </a:lnTo>
                <a:lnTo>
                  <a:pt x="366156" y="467879"/>
                </a:lnTo>
                <a:lnTo>
                  <a:pt x="404337" y="429715"/>
                </a:lnTo>
                <a:lnTo>
                  <a:pt x="381725" y="395627"/>
                </a:lnTo>
                <a:lnTo>
                  <a:pt x="372835" y="367687"/>
                </a:lnTo>
                <a:lnTo>
                  <a:pt x="356325" y="348637"/>
                </a:lnTo>
                <a:lnTo>
                  <a:pt x="353912" y="347240"/>
                </a:lnTo>
                <a:close/>
              </a:path>
              <a:path w="798829" h="701675" extrusionOk="0">
                <a:moveTo>
                  <a:pt x="30424" y="670729"/>
                </a:moveTo>
                <a:lnTo>
                  <a:pt x="0" y="701153"/>
                </a:lnTo>
                <a:lnTo>
                  <a:pt x="36285" y="690267"/>
                </a:lnTo>
                <a:lnTo>
                  <a:pt x="30424" y="670729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g41acc1c10f0b93a9_2276"/>
          <p:cNvSpPr/>
          <p:nvPr/>
        </p:nvSpPr>
        <p:spPr>
          <a:xfrm>
            <a:off x="2966720" y="3533007"/>
            <a:ext cx="532129" cy="405765"/>
          </a:xfrm>
          <a:custGeom>
            <a:avLst/>
            <a:gdLst/>
            <a:ahLst/>
            <a:cxnLst/>
            <a:rect l="l" t="t" r="r" b="b"/>
            <a:pathLst>
              <a:path w="532129" h="541020" extrusionOk="0">
                <a:moveTo>
                  <a:pt x="329426" y="109746"/>
                </a:moveTo>
                <a:lnTo>
                  <a:pt x="288383" y="150790"/>
                </a:lnTo>
                <a:lnTo>
                  <a:pt x="280669" y="233433"/>
                </a:lnTo>
                <a:lnTo>
                  <a:pt x="305278" y="266339"/>
                </a:lnTo>
                <a:lnTo>
                  <a:pt x="378392" y="193191"/>
                </a:lnTo>
                <a:lnTo>
                  <a:pt x="356869" y="163583"/>
                </a:lnTo>
                <a:lnTo>
                  <a:pt x="347980" y="144533"/>
                </a:lnTo>
                <a:lnTo>
                  <a:pt x="329426" y="109746"/>
                </a:lnTo>
                <a:close/>
              </a:path>
              <a:path w="532129" h="541020" extrusionOk="0">
                <a:moveTo>
                  <a:pt x="48713" y="390460"/>
                </a:moveTo>
                <a:lnTo>
                  <a:pt x="8254" y="430918"/>
                </a:lnTo>
                <a:lnTo>
                  <a:pt x="19050" y="437903"/>
                </a:lnTo>
                <a:lnTo>
                  <a:pt x="0" y="481083"/>
                </a:lnTo>
                <a:lnTo>
                  <a:pt x="31145" y="540596"/>
                </a:lnTo>
                <a:lnTo>
                  <a:pt x="101570" y="470139"/>
                </a:lnTo>
                <a:lnTo>
                  <a:pt x="48713" y="390460"/>
                </a:lnTo>
                <a:close/>
              </a:path>
              <a:path w="532129" h="541020" extrusionOk="0">
                <a:moveTo>
                  <a:pt x="439173" y="0"/>
                </a:moveTo>
                <a:lnTo>
                  <a:pt x="387350" y="51823"/>
                </a:lnTo>
                <a:lnTo>
                  <a:pt x="403859" y="61983"/>
                </a:lnTo>
                <a:lnTo>
                  <a:pt x="475338" y="96202"/>
                </a:lnTo>
                <a:lnTo>
                  <a:pt x="532010" y="39504"/>
                </a:lnTo>
                <a:lnTo>
                  <a:pt x="439173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8" name="Google Shape;458;g41acc1c10f0b93a9_2276"/>
          <p:cNvSpPr/>
          <p:nvPr/>
        </p:nvSpPr>
        <p:spPr>
          <a:xfrm>
            <a:off x="2994206" y="3560302"/>
            <a:ext cx="589279" cy="438626"/>
          </a:xfrm>
          <a:custGeom>
            <a:avLst/>
            <a:gdLst/>
            <a:ahLst/>
            <a:cxnLst/>
            <a:rect l="l" t="t" r="r" b="b"/>
            <a:pathLst>
              <a:path w="589279" h="584835" extrusionOk="0">
                <a:moveTo>
                  <a:pt x="346489" y="150722"/>
                </a:moveTo>
                <a:lnTo>
                  <a:pt x="273288" y="223924"/>
                </a:lnTo>
                <a:lnTo>
                  <a:pt x="329957" y="299703"/>
                </a:lnTo>
                <a:lnTo>
                  <a:pt x="402228" y="227399"/>
                </a:lnTo>
                <a:lnTo>
                  <a:pt x="346489" y="150722"/>
                </a:lnTo>
                <a:close/>
              </a:path>
              <a:path w="589279" h="584835" extrusionOk="0">
                <a:moveTo>
                  <a:pt x="69849" y="427363"/>
                </a:moveTo>
                <a:lnTo>
                  <a:pt x="0" y="497212"/>
                </a:lnTo>
                <a:lnTo>
                  <a:pt x="45546" y="584243"/>
                </a:lnTo>
                <a:lnTo>
                  <a:pt x="122708" y="507046"/>
                </a:lnTo>
                <a:lnTo>
                  <a:pt x="69849" y="427363"/>
                </a:lnTo>
                <a:close/>
              </a:path>
              <a:path w="589279" h="584835" extrusionOk="0">
                <a:moveTo>
                  <a:pt x="497212" y="0"/>
                </a:moveTo>
                <a:lnTo>
                  <a:pt x="440786" y="56425"/>
                </a:lnTo>
                <a:lnTo>
                  <a:pt x="495752" y="82739"/>
                </a:lnTo>
                <a:lnTo>
                  <a:pt x="534217" y="95350"/>
                </a:lnTo>
                <a:lnTo>
                  <a:pt x="589222" y="40320"/>
                </a:lnTo>
                <a:lnTo>
                  <a:pt x="527502" y="12889"/>
                </a:lnTo>
                <a:lnTo>
                  <a:pt x="497212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9" name="Google Shape;459;g41acc1c10f0b93a9_2276"/>
          <p:cNvSpPr/>
          <p:nvPr/>
        </p:nvSpPr>
        <p:spPr>
          <a:xfrm>
            <a:off x="3035826" y="3587905"/>
            <a:ext cx="632460" cy="470534"/>
          </a:xfrm>
          <a:custGeom>
            <a:avLst/>
            <a:gdLst/>
            <a:ahLst/>
            <a:cxnLst/>
            <a:rect l="l" t="t" r="r" b="b"/>
            <a:pathLst>
              <a:path w="632460" h="627379" extrusionOk="0">
                <a:moveTo>
                  <a:pt x="355797" y="183976"/>
                </a:moveTo>
                <a:lnTo>
                  <a:pt x="283447" y="256359"/>
                </a:lnTo>
                <a:lnTo>
                  <a:pt x="340345" y="332443"/>
                </a:lnTo>
                <a:lnTo>
                  <a:pt x="411788" y="261001"/>
                </a:lnTo>
                <a:lnTo>
                  <a:pt x="355797" y="183976"/>
                </a:lnTo>
                <a:close/>
              </a:path>
              <a:path w="632460" h="627379" extrusionOk="0">
                <a:moveTo>
                  <a:pt x="76530" y="463370"/>
                </a:moveTo>
                <a:lnTo>
                  <a:pt x="0" y="539935"/>
                </a:lnTo>
                <a:lnTo>
                  <a:pt x="45641" y="627148"/>
                </a:lnTo>
                <a:lnTo>
                  <a:pt x="129527" y="543261"/>
                </a:lnTo>
                <a:lnTo>
                  <a:pt x="76530" y="463370"/>
                </a:lnTo>
                <a:close/>
              </a:path>
              <a:path w="632460" h="627379" extrusionOk="0">
                <a:moveTo>
                  <a:pt x="539690" y="0"/>
                </a:moveTo>
                <a:lnTo>
                  <a:pt x="483991" y="55725"/>
                </a:lnTo>
                <a:lnTo>
                  <a:pt x="584206" y="88582"/>
                </a:lnTo>
                <a:lnTo>
                  <a:pt x="631836" y="40953"/>
                </a:lnTo>
                <a:lnTo>
                  <a:pt x="539690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0" name="Google Shape;460;g41acc1c10f0b93a9_2276"/>
          <p:cNvSpPr/>
          <p:nvPr/>
        </p:nvSpPr>
        <p:spPr>
          <a:xfrm>
            <a:off x="3077714" y="3616038"/>
            <a:ext cx="669289" cy="502444"/>
          </a:xfrm>
          <a:custGeom>
            <a:avLst/>
            <a:gdLst/>
            <a:ahLst/>
            <a:cxnLst/>
            <a:rect l="l" t="t" r="r" b="b"/>
            <a:pathLst>
              <a:path w="669289" h="669925" extrusionOk="0">
                <a:moveTo>
                  <a:pt x="365231" y="217068"/>
                </a:moveTo>
                <a:lnTo>
                  <a:pt x="293726" y="288606"/>
                </a:lnTo>
                <a:lnTo>
                  <a:pt x="350622" y="364688"/>
                </a:lnTo>
                <a:lnTo>
                  <a:pt x="421220" y="294090"/>
                </a:lnTo>
                <a:lnTo>
                  <a:pt x="365231" y="217068"/>
                </a:lnTo>
                <a:close/>
              </a:path>
              <a:path w="669289" h="669925" extrusionOk="0">
                <a:moveTo>
                  <a:pt x="83267" y="499160"/>
                </a:moveTo>
                <a:lnTo>
                  <a:pt x="0" y="582465"/>
                </a:lnTo>
                <a:lnTo>
                  <a:pt x="45638" y="669672"/>
                </a:lnTo>
                <a:lnTo>
                  <a:pt x="136262" y="579048"/>
                </a:lnTo>
                <a:lnTo>
                  <a:pt x="83267" y="499160"/>
                </a:lnTo>
                <a:close/>
              </a:path>
              <a:path w="669289" h="669925" extrusionOk="0">
                <a:moveTo>
                  <a:pt x="582201" y="0"/>
                </a:moveTo>
                <a:lnTo>
                  <a:pt x="533909" y="48314"/>
                </a:lnTo>
                <a:lnTo>
                  <a:pt x="634135" y="81175"/>
                </a:lnTo>
                <a:lnTo>
                  <a:pt x="668890" y="46420"/>
                </a:lnTo>
                <a:lnTo>
                  <a:pt x="615445" y="14775"/>
                </a:lnTo>
                <a:lnTo>
                  <a:pt x="582201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1" name="Google Shape;461;g41acc1c10f0b93a9_2276"/>
          <p:cNvSpPr/>
          <p:nvPr/>
        </p:nvSpPr>
        <p:spPr>
          <a:xfrm>
            <a:off x="3119425" y="3647665"/>
            <a:ext cx="705485" cy="531019"/>
          </a:xfrm>
          <a:custGeom>
            <a:avLst/>
            <a:gdLst/>
            <a:ahLst/>
            <a:cxnLst/>
            <a:rect l="l" t="t" r="r" b="b"/>
            <a:pathLst>
              <a:path w="705485" h="708025" extrusionOk="0">
                <a:moveTo>
                  <a:pt x="374697" y="245302"/>
                </a:moveTo>
                <a:lnTo>
                  <a:pt x="304020" y="315979"/>
                </a:lnTo>
                <a:lnTo>
                  <a:pt x="361238" y="392491"/>
                </a:lnTo>
                <a:lnTo>
                  <a:pt x="430976" y="322722"/>
                </a:lnTo>
                <a:lnTo>
                  <a:pt x="374697" y="245302"/>
                </a:lnTo>
                <a:close/>
              </a:path>
              <a:path w="705485" h="708025" extrusionOk="0">
                <a:moveTo>
                  <a:pt x="89992" y="530007"/>
                </a:moveTo>
                <a:lnTo>
                  <a:pt x="0" y="620000"/>
                </a:lnTo>
                <a:lnTo>
                  <a:pt x="45991" y="707881"/>
                </a:lnTo>
                <a:lnTo>
                  <a:pt x="143365" y="610463"/>
                </a:lnTo>
                <a:lnTo>
                  <a:pt x="89992" y="530007"/>
                </a:lnTo>
                <a:close/>
              </a:path>
              <a:path w="705485" h="708025" extrusionOk="0">
                <a:moveTo>
                  <a:pt x="620000" y="0"/>
                </a:moveTo>
                <a:lnTo>
                  <a:pt x="583815" y="36184"/>
                </a:lnTo>
                <a:lnTo>
                  <a:pt x="680414" y="67855"/>
                </a:lnTo>
                <a:lnTo>
                  <a:pt x="683782" y="69801"/>
                </a:lnTo>
                <a:lnTo>
                  <a:pt x="704943" y="48630"/>
                </a:lnTo>
                <a:lnTo>
                  <a:pt x="670254" y="29755"/>
                </a:lnTo>
                <a:lnTo>
                  <a:pt x="620000" y="0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g41acc1c10f0b93a9_2276"/>
          <p:cNvSpPr/>
          <p:nvPr/>
        </p:nvSpPr>
        <p:spPr>
          <a:xfrm>
            <a:off x="3161310" y="3681059"/>
            <a:ext cx="744854" cy="505301"/>
          </a:xfrm>
          <a:custGeom>
            <a:avLst/>
            <a:gdLst/>
            <a:ahLst/>
            <a:cxnLst/>
            <a:rect l="l" t="t" r="r" b="b"/>
            <a:pathLst>
              <a:path w="744854" h="673735" extrusionOk="0">
                <a:moveTo>
                  <a:pt x="384133" y="271377"/>
                </a:moveTo>
                <a:lnTo>
                  <a:pt x="314300" y="341210"/>
                </a:lnTo>
                <a:lnTo>
                  <a:pt x="371355" y="417505"/>
                </a:lnTo>
                <a:lnTo>
                  <a:pt x="440265" y="348595"/>
                </a:lnTo>
                <a:lnTo>
                  <a:pt x="384133" y="271377"/>
                </a:lnTo>
                <a:close/>
              </a:path>
              <a:path w="744854" h="673735" extrusionOk="0">
                <a:moveTo>
                  <a:pt x="96730" y="558780"/>
                </a:moveTo>
                <a:lnTo>
                  <a:pt x="0" y="655511"/>
                </a:lnTo>
                <a:lnTo>
                  <a:pt x="4799" y="664681"/>
                </a:lnTo>
                <a:lnTo>
                  <a:pt x="115184" y="673676"/>
                </a:lnTo>
                <a:lnTo>
                  <a:pt x="149911" y="638949"/>
                </a:lnTo>
                <a:lnTo>
                  <a:pt x="96730" y="558780"/>
                </a:lnTo>
                <a:close/>
              </a:path>
              <a:path w="744854" h="673735" extrusionOk="0">
                <a:moveTo>
                  <a:pt x="655511" y="0"/>
                </a:moveTo>
                <a:lnTo>
                  <a:pt x="633747" y="21763"/>
                </a:lnTo>
                <a:lnTo>
                  <a:pt x="638529" y="23331"/>
                </a:lnTo>
                <a:lnTo>
                  <a:pt x="719029" y="69831"/>
                </a:lnTo>
                <a:lnTo>
                  <a:pt x="744486" y="44374"/>
                </a:lnTo>
                <a:lnTo>
                  <a:pt x="714729" y="32221"/>
                </a:lnTo>
                <a:lnTo>
                  <a:pt x="655511" y="0"/>
                </a:lnTo>
                <a:close/>
              </a:path>
            </a:pathLst>
          </a:custGeom>
          <a:solidFill>
            <a:srgbClr val="2381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g41acc1c10f0b93a9_2276"/>
          <p:cNvSpPr/>
          <p:nvPr/>
        </p:nvSpPr>
        <p:spPr>
          <a:xfrm>
            <a:off x="3265926" y="3711853"/>
            <a:ext cx="726439" cy="478631"/>
          </a:xfrm>
          <a:custGeom>
            <a:avLst/>
            <a:gdLst/>
            <a:ahLst/>
            <a:cxnLst/>
            <a:rect l="l" t="t" r="r" b="b"/>
            <a:pathLst>
              <a:path w="726439" h="638175" extrusionOk="0">
                <a:moveTo>
                  <a:pt x="330837" y="300917"/>
                </a:moveTo>
                <a:lnTo>
                  <a:pt x="261848" y="369906"/>
                </a:lnTo>
                <a:lnTo>
                  <a:pt x="309123" y="433121"/>
                </a:lnTo>
                <a:lnTo>
                  <a:pt x="320387" y="444717"/>
                </a:lnTo>
                <a:lnTo>
                  <a:pt x="386969" y="378135"/>
                </a:lnTo>
                <a:lnTo>
                  <a:pt x="330837" y="300917"/>
                </a:lnTo>
                <a:close/>
              </a:path>
              <a:path w="726439" h="638175" extrusionOk="0">
                <a:moveTo>
                  <a:pt x="40737" y="591017"/>
                </a:moveTo>
                <a:lnTo>
                  <a:pt x="0" y="631755"/>
                </a:lnTo>
                <a:lnTo>
                  <a:pt x="71633" y="637591"/>
                </a:lnTo>
                <a:lnTo>
                  <a:pt x="40737" y="591017"/>
                </a:lnTo>
                <a:close/>
              </a:path>
              <a:path w="726439" h="638175" extrusionOk="0">
                <a:moveTo>
                  <a:pt x="631755" y="0"/>
                </a:moveTo>
                <a:lnTo>
                  <a:pt x="607168" y="24586"/>
                </a:lnTo>
                <a:lnTo>
                  <a:pt x="691693" y="73411"/>
                </a:lnTo>
                <a:lnTo>
                  <a:pt x="726438" y="38666"/>
                </a:lnTo>
                <a:lnTo>
                  <a:pt x="631755" y="0"/>
                </a:lnTo>
                <a:close/>
              </a:path>
            </a:pathLst>
          </a:custGeom>
          <a:solidFill>
            <a:srgbClr val="2482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4" name="Google Shape;464;g41acc1c10f0b93a9_2276"/>
          <p:cNvSpPr/>
          <p:nvPr/>
        </p:nvSpPr>
        <p:spPr>
          <a:xfrm>
            <a:off x="3580682" y="3738367"/>
            <a:ext cx="498475" cy="353853"/>
          </a:xfrm>
          <a:custGeom>
            <a:avLst/>
            <a:gdLst/>
            <a:ahLst/>
            <a:cxnLst/>
            <a:rect l="l" t="t" r="r" b="b"/>
            <a:pathLst>
              <a:path w="498475" h="471804" extrusionOk="0">
                <a:moveTo>
                  <a:pt x="67402" y="336164"/>
                </a:moveTo>
                <a:lnTo>
                  <a:pt x="0" y="403567"/>
                </a:lnTo>
                <a:lnTo>
                  <a:pt x="65899" y="471405"/>
                </a:lnTo>
                <a:lnTo>
                  <a:pt x="123686" y="413592"/>
                </a:lnTo>
                <a:lnTo>
                  <a:pt x="67402" y="336164"/>
                </a:lnTo>
                <a:close/>
              </a:path>
              <a:path w="498475" h="471804" extrusionOk="0">
                <a:moveTo>
                  <a:pt x="403567" y="0"/>
                </a:moveTo>
                <a:lnTo>
                  <a:pt x="369692" y="33874"/>
                </a:lnTo>
                <a:lnTo>
                  <a:pt x="423627" y="65029"/>
                </a:lnTo>
                <a:lnTo>
                  <a:pt x="476817" y="60301"/>
                </a:lnTo>
                <a:lnTo>
                  <a:pt x="498387" y="38722"/>
                </a:lnTo>
                <a:lnTo>
                  <a:pt x="403567" y="0"/>
                </a:lnTo>
                <a:close/>
              </a:path>
            </a:pathLst>
          </a:custGeom>
          <a:solidFill>
            <a:srgbClr val="2582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5" name="Google Shape;465;g41acc1c10f0b93a9_2276"/>
          <p:cNvSpPr/>
          <p:nvPr/>
        </p:nvSpPr>
        <p:spPr>
          <a:xfrm>
            <a:off x="3640758" y="3764882"/>
            <a:ext cx="478154" cy="373856"/>
          </a:xfrm>
          <a:custGeom>
            <a:avLst/>
            <a:gdLst/>
            <a:ahLst/>
            <a:cxnLst/>
            <a:rect l="l" t="t" r="r" b="b"/>
            <a:pathLst>
              <a:path w="478154" h="498475" extrusionOk="0">
                <a:moveTo>
                  <a:pt x="58646" y="371412"/>
                </a:moveTo>
                <a:lnTo>
                  <a:pt x="0" y="430058"/>
                </a:lnTo>
                <a:lnTo>
                  <a:pt x="63831" y="495767"/>
                </a:lnTo>
                <a:lnTo>
                  <a:pt x="65389" y="498019"/>
                </a:lnTo>
                <a:lnTo>
                  <a:pt x="114778" y="448630"/>
                </a:lnTo>
                <a:lnTo>
                  <a:pt x="58646" y="371412"/>
                </a:lnTo>
                <a:close/>
              </a:path>
              <a:path w="478154" h="498475" extrusionOk="0">
                <a:moveTo>
                  <a:pt x="430058" y="0"/>
                </a:moveTo>
                <a:lnTo>
                  <a:pt x="403974" y="26084"/>
                </a:lnTo>
                <a:lnTo>
                  <a:pt x="477851" y="19517"/>
                </a:lnTo>
                <a:lnTo>
                  <a:pt x="430058" y="0"/>
                </a:lnTo>
                <a:close/>
              </a:path>
            </a:pathLst>
          </a:custGeom>
          <a:solidFill>
            <a:srgbClr val="2683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g41acc1c10f0b93a9_2276"/>
          <p:cNvSpPr/>
          <p:nvPr/>
        </p:nvSpPr>
        <p:spPr>
          <a:xfrm>
            <a:off x="3700835" y="4096390"/>
            <a:ext cx="156300" cy="179400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7" name="Google Shape;467;g41acc1c10f0b93a9_2276"/>
          <p:cNvSpPr/>
          <p:nvPr/>
        </p:nvSpPr>
        <p:spPr>
          <a:xfrm>
            <a:off x="0" y="3564255"/>
            <a:ext cx="4323080" cy="1299209"/>
          </a:xfrm>
          <a:custGeom>
            <a:avLst/>
            <a:gdLst/>
            <a:ahLst/>
            <a:cxnLst/>
            <a:rect l="l" t="t" r="r" b="b"/>
            <a:pathLst>
              <a:path w="4323080" h="1732279" extrusionOk="0">
                <a:moveTo>
                  <a:pt x="2627630" y="429260"/>
                </a:moveTo>
                <a:lnTo>
                  <a:pt x="2598420" y="438150"/>
                </a:lnTo>
                <a:lnTo>
                  <a:pt x="2589530" y="457200"/>
                </a:lnTo>
                <a:lnTo>
                  <a:pt x="2579370" y="486410"/>
                </a:lnTo>
                <a:lnTo>
                  <a:pt x="2579370" y="495300"/>
                </a:lnTo>
                <a:lnTo>
                  <a:pt x="2608580" y="505460"/>
                </a:lnTo>
                <a:lnTo>
                  <a:pt x="2627630" y="533400"/>
                </a:lnTo>
                <a:lnTo>
                  <a:pt x="2646680" y="581660"/>
                </a:lnTo>
                <a:lnTo>
                  <a:pt x="2655570" y="638810"/>
                </a:lnTo>
                <a:lnTo>
                  <a:pt x="2655570" y="657860"/>
                </a:lnTo>
                <a:lnTo>
                  <a:pt x="2724150" y="1209040"/>
                </a:lnTo>
                <a:lnTo>
                  <a:pt x="2724150" y="1236980"/>
                </a:lnTo>
                <a:lnTo>
                  <a:pt x="1885950" y="1236980"/>
                </a:lnTo>
                <a:lnTo>
                  <a:pt x="2029460" y="1256030"/>
                </a:lnTo>
                <a:lnTo>
                  <a:pt x="2075180" y="1275080"/>
                </a:lnTo>
                <a:lnTo>
                  <a:pt x="2122170" y="1285240"/>
                </a:lnTo>
                <a:lnTo>
                  <a:pt x="2189480" y="1313180"/>
                </a:lnTo>
                <a:lnTo>
                  <a:pt x="2228850" y="1341120"/>
                </a:lnTo>
                <a:lnTo>
                  <a:pt x="2247900" y="1370330"/>
                </a:lnTo>
                <a:lnTo>
                  <a:pt x="2247900" y="1408430"/>
                </a:lnTo>
                <a:lnTo>
                  <a:pt x="2239010" y="1408430"/>
                </a:lnTo>
                <a:lnTo>
                  <a:pt x="2217420" y="1418590"/>
                </a:lnTo>
                <a:lnTo>
                  <a:pt x="2189480" y="1437640"/>
                </a:lnTo>
                <a:lnTo>
                  <a:pt x="2160270" y="1465580"/>
                </a:lnTo>
                <a:lnTo>
                  <a:pt x="2151380" y="1494790"/>
                </a:lnTo>
                <a:lnTo>
                  <a:pt x="2160270" y="1541780"/>
                </a:lnTo>
                <a:lnTo>
                  <a:pt x="2198370" y="1598930"/>
                </a:lnTo>
                <a:lnTo>
                  <a:pt x="2228850" y="1628140"/>
                </a:lnTo>
                <a:lnTo>
                  <a:pt x="2277110" y="1666240"/>
                </a:lnTo>
                <a:lnTo>
                  <a:pt x="2324100" y="1694180"/>
                </a:lnTo>
                <a:lnTo>
                  <a:pt x="2371090" y="1723390"/>
                </a:lnTo>
                <a:lnTo>
                  <a:pt x="2467610" y="1732280"/>
                </a:lnTo>
                <a:lnTo>
                  <a:pt x="2551430" y="1723390"/>
                </a:lnTo>
                <a:lnTo>
                  <a:pt x="2636520" y="1694180"/>
                </a:lnTo>
                <a:lnTo>
                  <a:pt x="2693670" y="1656080"/>
                </a:lnTo>
                <a:lnTo>
                  <a:pt x="2753360" y="1617980"/>
                </a:lnTo>
                <a:lnTo>
                  <a:pt x="2781300" y="1579880"/>
                </a:lnTo>
                <a:lnTo>
                  <a:pt x="2791460" y="1570990"/>
                </a:lnTo>
                <a:lnTo>
                  <a:pt x="2876550" y="1570990"/>
                </a:lnTo>
                <a:lnTo>
                  <a:pt x="2952750" y="1560830"/>
                </a:lnTo>
                <a:lnTo>
                  <a:pt x="3027680" y="1532890"/>
                </a:lnTo>
                <a:lnTo>
                  <a:pt x="3084830" y="1494790"/>
                </a:lnTo>
                <a:lnTo>
                  <a:pt x="3131820" y="1456690"/>
                </a:lnTo>
                <a:lnTo>
                  <a:pt x="3180080" y="1427480"/>
                </a:lnTo>
                <a:lnTo>
                  <a:pt x="3199130" y="1399540"/>
                </a:lnTo>
                <a:lnTo>
                  <a:pt x="3209290" y="1389380"/>
                </a:lnTo>
                <a:lnTo>
                  <a:pt x="3723640" y="1389380"/>
                </a:lnTo>
                <a:lnTo>
                  <a:pt x="3752850" y="1370330"/>
                </a:lnTo>
                <a:lnTo>
                  <a:pt x="3790950" y="1313180"/>
                </a:lnTo>
                <a:lnTo>
                  <a:pt x="3810000" y="1266190"/>
                </a:lnTo>
                <a:lnTo>
                  <a:pt x="3810000" y="1170940"/>
                </a:lnTo>
                <a:lnTo>
                  <a:pt x="3839210" y="1170940"/>
                </a:lnTo>
                <a:lnTo>
                  <a:pt x="3867150" y="1160780"/>
                </a:lnTo>
                <a:lnTo>
                  <a:pt x="3923029" y="1112520"/>
                </a:lnTo>
                <a:lnTo>
                  <a:pt x="3932094" y="1103630"/>
                </a:lnTo>
                <a:lnTo>
                  <a:pt x="3169920" y="1103630"/>
                </a:lnTo>
                <a:lnTo>
                  <a:pt x="3131820" y="1093470"/>
                </a:lnTo>
                <a:lnTo>
                  <a:pt x="3103880" y="1084580"/>
                </a:lnTo>
                <a:lnTo>
                  <a:pt x="3093720" y="1084580"/>
                </a:lnTo>
                <a:lnTo>
                  <a:pt x="3093720" y="1074420"/>
                </a:lnTo>
                <a:lnTo>
                  <a:pt x="3084830" y="1066800"/>
                </a:lnTo>
                <a:lnTo>
                  <a:pt x="3036570" y="1009650"/>
                </a:lnTo>
                <a:lnTo>
                  <a:pt x="2871124" y="524510"/>
                </a:lnTo>
                <a:lnTo>
                  <a:pt x="2772410" y="524510"/>
                </a:lnTo>
                <a:lnTo>
                  <a:pt x="2703830" y="495300"/>
                </a:lnTo>
                <a:lnTo>
                  <a:pt x="2655570" y="457200"/>
                </a:lnTo>
                <a:lnTo>
                  <a:pt x="2646680" y="438150"/>
                </a:lnTo>
                <a:lnTo>
                  <a:pt x="2627630" y="429260"/>
                </a:lnTo>
                <a:close/>
              </a:path>
              <a:path w="4323080" h="1732279" extrusionOk="0">
                <a:moveTo>
                  <a:pt x="3723640" y="1389380"/>
                </a:moveTo>
                <a:lnTo>
                  <a:pt x="3209290" y="1389380"/>
                </a:lnTo>
                <a:lnTo>
                  <a:pt x="3493770" y="1427480"/>
                </a:lnTo>
                <a:lnTo>
                  <a:pt x="3561079" y="1437640"/>
                </a:lnTo>
                <a:lnTo>
                  <a:pt x="3694429" y="1408430"/>
                </a:lnTo>
                <a:lnTo>
                  <a:pt x="3723640" y="1389380"/>
                </a:lnTo>
                <a:close/>
              </a:path>
              <a:path w="4323080" h="1732279" extrusionOk="0">
                <a:moveTo>
                  <a:pt x="0" y="297180"/>
                </a:moveTo>
                <a:lnTo>
                  <a:pt x="0" y="730250"/>
                </a:lnTo>
                <a:lnTo>
                  <a:pt x="57150" y="753110"/>
                </a:lnTo>
                <a:lnTo>
                  <a:pt x="236220" y="819150"/>
                </a:lnTo>
                <a:lnTo>
                  <a:pt x="342900" y="857250"/>
                </a:lnTo>
                <a:lnTo>
                  <a:pt x="457200" y="905510"/>
                </a:lnTo>
                <a:lnTo>
                  <a:pt x="552450" y="943610"/>
                </a:lnTo>
                <a:lnTo>
                  <a:pt x="628650" y="981710"/>
                </a:lnTo>
                <a:lnTo>
                  <a:pt x="685800" y="1009650"/>
                </a:lnTo>
                <a:lnTo>
                  <a:pt x="731520" y="1038860"/>
                </a:lnTo>
                <a:lnTo>
                  <a:pt x="800100" y="1066800"/>
                </a:lnTo>
                <a:lnTo>
                  <a:pt x="933450" y="1122680"/>
                </a:lnTo>
                <a:lnTo>
                  <a:pt x="1085850" y="1179830"/>
                </a:lnTo>
                <a:lnTo>
                  <a:pt x="1150620" y="1198880"/>
                </a:lnTo>
                <a:lnTo>
                  <a:pt x="1207770" y="1217930"/>
                </a:lnTo>
                <a:lnTo>
                  <a:pt x="1314450" y="1236980"/>
                </a:lnTo>
                <a:lnTo>
                  <a:pt x="1418590" y="1247140"/>
                </a:lnTo>
                <a:lnTo>
                  <a:pt x="1534160" y="1256030"/>
                </a:lnTo>
                <a:lnTo>
                  <a:pt x="1637030" y="1256030"/>
                </a:lnTo>
                <a:lnTo>
                  <a:pt x="1733550" y="1247140"/>
                </a:lnTo>
                <a:lnTo>
                  <a:pt x="1819910" y="1247140"/>
                </a:lnTo>
                <a:lnTo>
                  <a:pt x="1866900" y="1236980"/>
                </a:lnTo>
                <a:lnTo>
                  <a:pt x="2724150" y="1236980"/>
                </a:lnTo>
                <a:lnTo>
                  <a:pt x="2712720" y="1228090"/>
                </a:lnTo>
                <a:lnTo>
                  <a:pt x="2703830" y="1198880"/>
                </a:lnTo>
                <a:lnTo>
                  <a:pt x="2693670" y="1189990"/>
                </a:lnTo>
                <a:lnTo>
                  <a:pt x="2684780" y="1170940"/>
                </a:lnTo>
                <a:lnTo>
                  <a:pt x="2665730" y="1132840"/>
                </a:lnTo>
                <a:lnTo>
                  <a:pt x="2636520" y="1066800"/>
                </a:lnTo>
                <a:lnTo>
                  <a:pt x="2608580" y="1000760"/>
                </a:lnTo>
                <a:lnTo>
                  <a:pt x="1504950" y="1000760"/>
                </a:lnTo>
                <a:lnTo>
                  <a:pt x="1428750" y="981710"/>
                </a:lnTo>
                <a:lnTo>
                  <a:pt x="1333500" y="933450"/>
                </a:lnTo>
                <a:lnTo>
                  <a:pt x="1132840" y="848360"/>
                </a:lnTo>
                <a:lnTo>
                  <a:pt x="923290" y="753110"/>
                </a:lnTo>
                <a:lnTo>
                  <a:pt x="504190" y="552450"/>
                </a:lnTo>
                <a:lnTo>
                  <a:pt x="236220" y="419100"/>
                </a:lnTo>
                <a:lnTo>
                  <a:pt x="161290" y="381000"/>
                </a:lnTo>
                <a:lnTo>
                  <a:pt x="0" y="297180"/>
                </a:lnTo>
                <a:close/>
              </a:path>
              <a:path w="4323080" h="1732279" extrusionOk="0">
                <a:moveTo>
                  <a:pt x="2914650" y="209550"/>
                </a:moveTo>
                <a:lnTo>
                  <a:pt x="2867660" y="209550"/>
                </a:lnTo>
                <a:lnTo>
                  <a:pt x="2857500" y="219710"/>
                </a:lnTo>
                <a:lnTo>
                  <a:pt x="2847340" y="228600"/>
                </a:lnTo>
                <a:lnTo>
                  <a:pt x="2924810" y="247650"/>
                </a:lnTo>
                <a:lnTo>
                  <a:pt x="2971800" y="285750"/>
                </a:lnTo>
                <a:lnTo>
                  <a:pt x="2998470" y="323850"/>
                </a:lnTo>
                <a:lnTo>
                  <a:pt x="3008630" y="353060"/>
                </a:lnTo>
                <a:lnTo>
                  <a:pt x="2998470" y="381000"/>
                </a:lnTo>
                <a:lnTo>
                  <a:pt x="3017520" y="429260"/>
                </a:lnTo>
                <a:lnTo>
                  <a:pt x="3046730" y="505460"/>
                </a:lnTo>
                <a:lnTo>
                  <a:pt x="3084830" y="581660"/>
                </a:lnTo>
                <a:lnTo>
                  <a:pt x="3161030" y="762000"/>
                </a:lnTo>
                <a:lnTo>
                  <a:pt x="3209290" y="848360"/>
                </a:lnTo>
                <a:lnTo>
                  <a:pt x="3238500" y="924560"/>
                </a:lnTo>
                <a:lnTo>
                  <a:pt x="3276600" y="1000760"/>
                </a:lnTo>
                <a:lnTo>
                  <a:pt x="3295650" y="1057910"/>
                </a:lnTo>
                <a:lnTo>
                  <a:pt x="3305810" y="1084580"/>
                </a:lnTo>
                <a:lnTo>
                  <a:pt x="3286760" y="1103630"/>
                </a:lnTo>
                <a:lnTo>
                  <a:pt x="3932094" y="1103630"/>
                </a:lnTo>
                <a:lnTo>
                  <a:pt x="3989070" y="1047750"/>
                </a:lnTo>
                <a:lnTo>
                  <a:pt x="4056379" y="962660"/>
                </a:lnTo>
                <a:lnTo>
                  <a:pt x="4075710" y="933450"/>
                </a:lnTo>
                <a:lnTo>
                  <a:pt x="3685540" y="933450"/>
                </a:lnTo>
                <a:lnTo>
                  <a:pt x="3618229" y="895350"/>
                </a:lnTo>
                <a:lnTo>
                  <a:pt x="3550920" y="848360"/>
                </a:lnTo>
                <a:lnTo>
                  <a:pt x="3493770" y="800100"/>
                </a:lnTo>
                <a:lnTo>
                  <a:pt x="3474720" y="781050"/>
                </a:lnTo>
                <a:lnTo>
                  <a:pt x="3446779" y="734060"/>
                </a:lnTo>
                <a:lnTo>
                  <a:pt x="3401060" y="666750"/>
                </a:lnTo>
                <a:lnTo>
                  <a:pt x="3333750" y="600710"/>
                </a:lnTo>
                <a:lnTo>
                  <a:pt x="3267710" y="524510"/>
                </a:lnTo>
                <a:lnTo>
                  <a:pt x="3238500" y="505460"/>
                </a:lnTo>
                <a:lnTo>
                  <a:pt x="3219450" y="476250"/>
                </a:lnTo>
                <a:lnTo>
                  <a:pt x="3188970" y="419100"/>
                </a:lnTo>
                <a:lnTo>
                  <a:pt x="3161030" y="372110"/>
                </a:lnTo>
                <a:lnTo>
                  <a:pt x="3150870" y="334010"/>
                </a:lnTo>
                <a:lnTo>
                  <a:pt x="3131820" y="304800"/>
                </a:lnTo>
                <a:lnTo>
                  <a:pt x="3122930" y="285750"/>
                </a:lnTo>
                <a:lnTo>
                  <a:pt x="3093720" y="276860"/>
                </a:lnTo>
                <a:lnTo>
                  <a:pt x="3027680" y="247650"/>
                </a:lnTo>
                <a:lnTo>
                  <a:pt x="2952750" y="219710"/>
                </a:lnTo>
                <a:lnTo>
                  <a:pt x="2914650" y="209550"/>
                </a:lnTo>
                <a:close/>
              </a:path>
              <a:path w="4323080" h="1732279" extrusionOk="0">
                <a:moveTo>
                  <a:pt x="2371090" y="762000"/>
                </a:moveTo>
                <a:lnTo>
                  <a:pt x="2296160" y="762000"/>
                </a:lnTo>
                <a:lnTo>
                  <a:pt x="2217420" y="772160"/>
                </a:lnTo>
                <a:lnTo>
                  <a:pt x="2141220" y="791210"/>
                </a:lnTo>
                <a:lnTo>
                  <a:pt x="1981200" y="838200"/>
                </a:lnTo>
                <a:lnTo>
                  <a:pt x="1838960" y="905510"/>
                </a:lnTo>
                <a:lnTo>
                  <a:pt x="1752600" y="952500"/>
                </a:lnTo>
                <a:lnTo>
                  <a:pt x="1645920" y="990600"/>
                </a:lnTo>
                <a:lnTo>
                  <a:pt x="1581150" y="1000760"/>
                </a:lnTo>
                <a:lnTo>
                  <a:pt x="2608580" y="1000760"/>
                </a:lnTo>
                <a:lnTo>
                  <a:pt x="2560320" y="924560"/>
                </a:lnTo>
                <a:lnTo>
                  <a:pt x="2522220" y="857250"/>
                </a:lnTo>
                <a:lnTo>
                  <a:pt x="2476500" y="810260"/>
                </a:lnTo>
                <a:lnTo>
                  <a:pt x="2438400" y="781050"/>
                </a:lnTo>
                <a:lnTo>
                  <a:pt x="2371090" y="762000"/>
                </a:lnTo>
                <a:close/>
              </a:path>
              <a:path w="4323080" h="1732279" extrusionOk="0">
                <a:moveTo>
                  <a:pt x="3229610" y="0"/>
                </a:moveTo>
                <a:lnTo>
                  <a:pt x="3314700" y="114300"/>
                </a:lnTo>
                <a:lnTo>
                  <a:pt x="3343910" y="171450"/>
                </a:lnTo>
                <a:lnTo>
                  <a:pt x="3343910" y="181610"/>
                </a:lnTo>
                <a:lnTo>
                  <a:pt x="3352800" y="181610"/>
                </a:lnTo>
                <a:lnTo>
                  <a:pt x="3820160" y="819150"/>
                </a:lnTo>
                <a:lnTo>
                  <a:pt x="3829050" y="848360"/>
                </a:lnTo>
                <a:lnTo>
                  <a:pt x="3829050" y="876300"/>
                </a:lnTo>
                <a:lnTo>
                  <a:pt x="3801110" y="914400"/>
                </a:lnTo>
                <a:lnTo>
                  <a:pt x="3752850" y="933450"/>
                </a:lnTo>
                <a:lnTo>
                  <a:pt x="4075710" y="933450"/>
                </a:lnTo>
                <a:lnTo>
                  <a:pt x="4113529" y="876300"/>
                </a:lnTo>
                <a:lnTo>
                  <a:pt x="4161790" y="800100"/>
                </a:lnTo>
                <a:lnTo>
                  <a:pt x="4189729" y="742950"/>
                </a:lnTo>
                <a:lnTo>
                  <a:pt x="4201160" y="734060"/>
                </a:lnTo>
                <a:lnTo>
                  <a:pt x="4201160" y="723900"/>
                </a:lnTo>
                <a:lnTo>
                  <a:pt x="4274820" y="594360"/>
                </a:lnTo>
                <a:lnTo>
                  <a:pt x="4323080" y="474980"/>
                </a:lnTo>
                <a:lnTo>
                  <a:pt x="4319475" y="448310"/>
                </a:lnTo>
                <a:lnTo>
                  <a:pt x="4056379" y="448310"/>
                </a:lnTo>
                <a:lnTo>
                  <a:pt x="3980179" y="438150"/>
                </a:lnTo>
                <a:lnTo>
                  <a:pt x="3895090" y="419100"/>
                </a:lnTo>
                <a:lnTo>
                  <a:pt x="3801110" y="391160"/>
                </a:lnTo>
                <a:lnTo>
                  <a:pt x="3714750" y="353060"/>
                </a:lnTo>
                <a:lnTo>
                  <a:pt x="3685540" y="342900"/>
                </a:lnTo>
                <a:lnTo>
                  <a:pt x="3646170" y="323850"/>
                </a:lnTo>
                <a:lnTo>
                  <a:pt x="3446779" y="200660"/>
                </a:lnTo>
                <a:lnTo>
                  <a:pt x="3437890" y="190500"/>
                </a:lnTo>
                <a:lnTo>
                  <a:pt x="3420110" y="162560"/>
                </a:lnTo>
                <a:lnTo>
                  <a:pt x="3352800" y="105410"/>
                </a:lnTo>
                <a:lnTo>
                  <a:pt x="3276600" y="38100"/>
                </a:lnTo>
                <a:lnTo>
                  <a:pt x="3248660" y="10160"/>
                </a:lnTo>
                <a:lnTo>
                  <a:pt x="3229610" y="0"/>
                </a:lnTo>
                <a:close/>
              </a:path>
              <a:path w="4323080" h="1732279" extrusionOk="0">
                <a:moveTo>
                  <a:pt x="2867660" y="514350"/>
                </a:moveTo>
                <a:lnTo>
                  <a:pt x="2819400" y="524510"/>
                </a:lnTo>
                <a:lnTo>
                  <a:pt x="2871124" y="524510"/>
                </a:lnTo>
                <a:lnTo>
                  <a:pt x="2867660" y="514350"/>
                </a:lnTo>
                <a:close/>
              </a:path>
              <a:path w="4323080" h="1732279" extrusionOk="0">
                <a:moveTo>
                  <a:pt x="3656329" y="86360"/>
                </a:moveTo>
                <a:lnTo>
                  <a:pt x="4103370" y="295910"/>
                </a:lnTo>
                <a:lnTo>
                  <a:pt x="4161790" y="361950"/>
                </a:lnTo>
                <a:lnTo>
                  <a:pt x="4189729" y="410210"/>
                </a:lnTo>
                <a:lnTo>
                  <a:pt x="4201160" y="429260"/>
                </a:lnTo>
                <a:lnTo>
                  <a:pt x="4189729" y="438150"/>
                </a:lnTo>
                <a:lnTo>
                  <a:pt x="4132579" y="448310"/>
                </a:lnTo>
                <a:lnTo>
                  <a:pt x="4319475" y="448310"/>
                </a:lnTo>
                <a:lnTo>
                  <a:pt x="4310380" y="381000"/>
                </a:lnTo>
                <a:lnTo>
                  <a:pt x="4216400" y="309880"/>
                </a:lnTo>
                <a:lnTo>
                  <a:pt x="3763010" y="114300"/>
                </a:lnTo>
                <a:lnTo>
                  <a:pt x="3656329" y="8636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8" name="Google Shape;468;g41acc1c10f0b93a9_2276"/>
          <p:cNvSpPr txBox="1">
            <a:spLocks noGrp="1"/>
          </p:cNvSpPr>
          <p:nvPr>
            <p:ph type="title"/>
          </p:nvPr>
        </p:nvSpPr>
        <p:spPr>
          <a:xfrm>
            <a:off x="1600835" y="201930"/>
            <a:ext cx="59424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1" i="0">
                <a:solidFill>
                  <a:srgbClr val="B8EEED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69" name="Google Shape;469;g41acc1c10f0b93a9_2276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0" name="Google Shape;470;g41acc1c10f0b93a9_2276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1" name="Google Shape;471;g41acc1c10f0b93a9_2276"/>
          <p:cNvSpPr txBox="1">
            <a:spLocks noGrp="1"/>
          </p:cNvSpPr>
          <p:nvPr>
            <p:ph type="sldNum" idx="12"/>
          </p:nvPr>
        </p:nvSpPr>
        <p:spPr>
          <a:xfrm>
            <a:off x="658368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Blank 1">
  <p:cSld name="Blank">
    <p:bg>
      <p:bgPr>
        <a:solidFill>
          <a:schemeClr val="lt1"/>
        </a:solidFill>
        <a:effectLst/>
      </p:bgPr>
    </p:bg>
    <p:spTree>
      <p:nvGrpSpPr>
        <p:cNvPr id="1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41acc1c10f0b93a9_2475"/>
          <p:cNvSpPr/>
          <p:nvPr/>
        </p:nvSpPr>
        <p:spPr>
          <a:xfrm>
            <a:off x="0" y="0"/>
            <a:ext cx="9144000" cy="819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g41acc1c10f0b93a9_2475"/>
          <p:cNvSpPr/>
          <p:nvPr/>
        </p:nvSpPr>
        <p:spPr>
          <a:xfrm>
            <a:off x="0" y="247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5" name="Google Shape;475;g41acc1c10f0b93a9_2475"/>
          <p:cNvSpPr/>
          <p:nvPr/>
        </p:nvSpPr>
        <p:spPr>
          <a:xfrm>
            <a:off x="0" y="819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6" name="Google Shape;476;g41acc1c10f0b93a9_2475"/>
          <p:cNvSpPr/>
          <p:nvPr/>
        </p:nvSpPr>
        <p:spPr>
          <a:xfrm>
            <a:off x="0" y="1390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7" name="Google Shape;477;g41acc1c10f0b93a9_2475"/>
          <p:cNvSpPr/>
          <p:nvPr/>
        </p:nvSpPr>
        <p:spPr>
          <a:xfrm>
            <a:off x="0" y="1962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g41acc1c10f0b93a9_2475"/>
          <p:cNvSpPr/>
          <p:nvPr/>
        </p:nvSpPr>
        <p:spPr>
          <a:xfrm>
            <a:off x="0" y="2533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g41acc1c10f0b93a9_2475"/>
          <p:cNvSpPr/>
          <p:nvPr/>
        </p:nvSpPr>
        <p:spPr>
          <a:xfrm>
            <a:off x="0" y="3105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0" name="Google Shape;480;g41acc1c10f0b93a9_2475"/>
          <p:cNvSpPr/>
          <p:nvPr/>
        </p:nvSpPr>
        <p:spPr>
          <a:xfrm>
            <a:off x="0" y="3676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Google Shape;481;g41acc1c10f0b93a9_2475"/>
          <p:cNvSpPr/>
          <p:nvPr/>
        </p:nvSpPr>
        <p:spPr>
          <a:xfrm>
            <a:off x="0" y="4248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2" name="Google Shape;482;g41acc1c10f0b93a9_2475"/>
          <p:cNvSpPr/>
          <p:nvPr/>
        </p:nvSpPr>
        <p:spPr>
          <a:xfrm>
            <a:off x="0" y="4819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3" name="Google Shape;483;g41acc1c10f0b93a9_2475"/>
          <p:cNvSpPr/>
          <p:nvPr/>
        </p:nvSpPr>
        <p:spPr>
          <a:xfrm>
            <a:off x="0" y="539114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4" name="Google Shape;484;g41acc1c10f0b93a9_2475"/>
          <p:cNvSpPr/>
          <p:nvPr/>
        </p:nvSpPr>
        <p:spPr>
          <a:xfrm>
            <a:off x="0" y="5972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5" name="Google Shape;485;g41acc1c10f0b93a9_2475"/>
          <p:cNvSpPr/>
          <p:nvPr/>
        </p:nvSpPr>
        <p:spPr>
          <a:xfrm>
            <a:off x="0" y="6543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6" name="Google Shape;486;g41acc1c10f0b93a9_2475"/>
          <p:cNvSpPr/>
          <p:nvPr/>
        </p:nvSpPr>
        <p:spPr>
          <a:xfrm>
            <a:off x="0" y="7115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7" name="Google Shape;487;g41acc1c10f0b93a9_2475"/>
          <p:cNvSpPr/>
          <p:nvPr/>
        </p:nvSpPr>
        <p:spPr>
          <a:xfrm>
            <a:off x="0" y="7686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8" name="Google Shape;488;g41acc1c10f0b93a9_2475"/>
          <p:cNvSpPr/>
          <p:nvPr/>
        </p:nvSpPr>
        <p:spPr>
          <a:xfrm>
            <a:off x="0" y="8258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9" name="Google Shape;489;g41acc1c10f0b93a9_2475"/>
          <p:cNvSpPr/>
          <p:nvPr/>
        </p:nvSpPr>
        <p:spPr>
          <a:xfrm>
            <a:off x="0" y="8829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0" name="Google Shape;490;g41acc1c10f0b93a9_2475"/>
          <p:cNvSpPr/>
          <p:nvPr/>
        </p:nvSpPr>
        <p:spPr>
          <a:xfrm>
            <a:off x="0" y="9401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1" name="Google Shape;491;g41acc1c10f0b93a9_2475"/>
          <p:cNvSpPr/>
          <p:nvPr/>
        </p:nvSpPr>
        <p:spPr>
          <a:xfrm>
            <a:off x="0" y="9972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2" name="Google Shape;492;g41acc1c10f0b93a9_2475"/>
          <p:cNvSpPr/>
          <p:nvPr/>
        </p:nvSpPr>
        <p:spPr>
          <a:xfrm>
            <a:off x="0" y="10544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3" name="Google Shape;493;g41acc1c10f0b93a9_2475"/>
          <p:cNvSpPr/>
          <p:nvPr/>
        </p:nvSpPr>
        <p:spPr>
          <a:xfrm>
            <a:off x="0" y="11115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g41acc1c10f0b93a9_2475"/>
          <p:cNvSpPr/>
          <p:nvPr/>
        </p:nvSpPr>
        <p:spPr>
          <a:xfrm>
            <a:off x="0" y="116871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5" name="Google Shape;495;g41acc1c10f0b93a9_2475"/>
          <p:cNvSpPr/>
          <p:nvPr/>
        </p:nvSpPr>
        <p:spPr>
          <a:xfrm>
            <a:off x="0" y="12268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6" name="Google Shape;496;g41acc1c10f0b93a9_2475"/>
          <p:cNvSpPr/>
          <p:nvPr/>
        </p:nvSpPr>
        <p:spPr>
          <a:xfrm>
            <a:off x="0" y="12839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7" name="Google Shape;497;g41acc1c10f0b93a9_2475"/>
          <p:cNvSpPr/>
          <p:nvPr/>
        </p:nvSpPr>
        <p:spPr>
          <a:xfrm>
            <a:off x="0" y="13411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8" name="Google Shape;498;g41acc1c10f0b93a9_2475"/>
          <p:cNvSpPr/>
          <p:nvPr/>
        </p:nvSpPr>
        <p:spPr>
          <a:xfrm>
            <a:off x="0" y="13982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g41acc1c10f0b93a9_2475"/>
          <p:cNvSpPr/>
          <p:nvPr/>
        </p:nvSpPr>
        <p:spPr>
          <a:xfrm>
            <a:off x="0" y="14554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0" name="Google Shape;500;g41acc1c10f0b93a9_2475"/>
          <p:cNvSpPr/>
          <p:nvPr/>
        </p:nvSpPr>
        <p:spPr>
          <a:xfrm>
            <a:off x="0" y="15125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1" name="Google Shape;501;g41acc1c10f0b93a9_2475"/>
          <p:cNvSpPr/>
          <p:nvPr/>
        </p:nvSpPr>
        <p:spPr>
          <a:xfrm>
            <a:off x="0" y="15697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2" name="Google Shape;502;g41acc1c10f0b93a9_2475"/>
          <p:cNvSpPr/>
          <p:nvPr/>
        </p:nvSpPr>
        <p:spPr>
          <a:xfrm>
            <a:off x="0" y="16268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3" name="Google Shape;503;g41acc1c10f0b93a9_2475"/>
          <p:cNvSpPr/>
          <p:nvPr/>
        </p:nvSpPr>
        <p:spPr>
          <a:xfrm>
            <a:off x="0" y="16840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4" name="Google Shape;504;g41acc1c10f0b93a9_2475"/>
          <p:cNvSpPr/>
          <p:nvPr/>
        </p:nvSpPr>
        <p:spPr>
          <a:xfrm>
            <a:off x="0" y="174117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g41acc1c10f0b93a9_2475"/>
          <p:cNvSpPr/>
          <p:nvPr/>
        </p:nvSpPr>
        <p:spPr>
          <a:xfrm>
            <a:off x="0" y="17992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g41acc1c10f0b93a9_2475"/>
          <p:cNvSpPr/>
          <p:nvPr/>
        </p:nvSpPr>
        <p:spPr>
          <a:xfrm>
            <a:off x="0" y="18564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7" name="Google Shape;507;g41acc1c10f0b93a9_2475"/>
          <p:cNvSpPr/>
          <p:nvPr/>
        </p:nvSpPr>
        <p:spPr>
          <a:xfrm>
            <a:off x="0" y="19135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g41acc1c10f0b93a9_2475"/>
          <p:cNvSpPr/>
          <p:nvPr/>
        </p:nvSpPr>
        <p:spPr>
          <a:xfrm>
            <a:off x="0" y="19707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9" name="Google Shape;509;g41acc1c10f0b93a9_2475"/>
          <p:cNvSpPr/>
          <p:nvPr/>
        </p:nvSpPr>
        <p:spPr>
          <a:xfrm>
            <a:off x="0" y="20278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0" name="Google Shape;510;g41acc1c10f0b93a9_2475"/>
          <p:cNvSpPr/>
          <p:nvPr/>
        </p:nvSpPr>
        <p:spPr>
          <a:xfrm>
            <a:off x="0" y="20850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g41acc1c10f0b93a9_2475"/>
          <p:cNvSpPr/>
          <p:nvPr/>
        </p:nvSpPr>
        <p:spPr>
          <a:xfrm>
            <a:off x="0" y="21421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2" name="Google Shape;512;g41acc1c10f0b93a9_2475"/>
          <p:cNvSpPr/>
          <p:nvPr/>
        </p:nvSpPr>
        <p:spPr>
          <a:xfrm>
            <a:off x="0" y="21993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3" name="Google Shape;513;g41acc1c10f0b93a9_2475"/>
          <p:cNvSpPr/>
          <p:nvPr/>
        </p:nvSpPr>
        <p:spPr>
          <a:xfrm>
            <a:off x="0" y="22564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g41acc1c10f0b93a9_2475"/>
          <p:cNvSpPr/>
          <p:nvPr/>
        </p:nvSpPr>
        <p:spPr>
          <a:xfrm>
            <a:off x="0" y="23136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g41acc1c10f0b93a9_2475"/>
          <p:cNvSpPr/>
          <p:nvPr/>
        </p:nvSpPr>
        <p:spPr>
          <a:xfrm>
            <a:off x="0" y="237077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6" name="Google Shape;516;g41acc1c10f0b93a9_2475"/>
          <p:cNvSpPr/>
          <p:nvPr/>
        </p:nvSpPr>
        <p:spPr>
          <a:xfrm>
            <a:off x="0" y="24288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g41acc1c10f0b93a9_2475"/>
          <p:cNvSpPr/>
          <p:nvPr/>
        </p:nvSpPr>
        <p:spPr>
          <a:xfrm>
            <a:off x="0" y="24860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g41acc1c10f0b93a9_2475"/>
          <p:cNvSpPr/>
          <p:nvPr/>
        </p:nvSpPr>
        <p:spPr>
          <a:xfrm>
            <a:off x="0" y="25431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g41acc1c10f0b93a9_2475"/>
          <p:cNvSpPr/>
          <p:nvPr/>
        </p:nvSpPr>
        <p:spPr>
          <a:xfrm>
            <a:off x="0" y="26003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Google Shape;520;g41acc1c10f0b93a9_2475"/>
          <p:cNvSpPr/>
          <p:nvPr/>
        </p:nvSpPr>
        <p:spPr>
          <a:xfrm>
            <a:off x="0" y="26574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Google Shape;521;g41acc1c10f0b93a9_2475"/>
          <p:cNvSpPr/>
          <p:nvPr/>
        </p:nvSpPr>
        <p:spPr>
          <a:xfrm>
            <a:off x="0" y="27146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2" name="Google Shape;522;g41acc1c10f0b93a9_2475"/>
          <p:cNvSpPr/>
          <p:nvPr/>
        </p:nvSpPr>
        <p:spPr>
          <a:xfrm>
            <a:off x="0" y="27717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g41acc1c10f0b93a9_2475"/>
          <p:cNvSpPr/>
          <p:nvPr/>
        </p:nvSpPr>
        <p:spPr>
          <a:xfrm>
            <a:off x="0" y="28289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4" name="Google Shape;524;g41acc1c10f0b93a9_2475"/>
          <p:cNvSpPr/>
          <p:nvPr/>
        </p:nvSpPr>
        <p:spPr>
          <a:xfrm>
            <a:off x="0" y="28860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g41acc1c10f0b93a9_2475"/>
          <p:cNvSpPr/>
          <p:nvPr/>
        </p:nvSpPr>
        <p:spPr>
          <a:xfrm>
            <a:off x="0" y="2943225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g41acc1c10f0b93a9_2475"/>
          <p:cNvSpPr/>
          <p:nvPr/>
        </p:nvSpPr>
        <p:spPr>
          <a:xfrm>
            <a:off x="0" y="30013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g41acc1c10f0b93a9_2475"/>
          <p:cNvSpPr/>
          <p:nvPr/>
        </p:nvSpPr>
        <p:spPr>
          <a:xfrm>
            <a:off x="0" y="30584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8" name="Google Shape;528;g41acc1c10f0b93a9_2475"/>
          <p:cNvSpPr/>
          <p:nvPr/>
        </p:nvSpPr>
        <p:spPr>
          <a:xfrm>
            <a:off x="0" y="31156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9" name="Google Shape;529;g41acc1c10f0b93a9_2475"/>
          <p:cNvSpPr/>
          <p:nvPr/>
        </p:nvSpPr>
        <p:spPr>
          <a:xfrm>
            <a:off x="0" y="31727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0" name="Google Shape;530;g41acc1c10f0b93a9_2475"/>
          <p:cNvSpPr/>
          <p:nvPr/>
        </p:nvSpPr>
        <p:spPr>
          <a:xfrm>
            <a:off x="0" y="32299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1" name="Google Shape;531;g41acc1c10f0b93a9_2475"/>
          <p:cNvSpPr/>
          <p:nvPr/>
        </p:nvSpPr>
        <p:spPr>
          <a:xfrm>
            <a:off x="0" y="32870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2" name="Google Shape;532;g41acc1c10f0b93a9_2475"/>
          <p:cNvSpPr/>
          <p:nvPr/>
        </p:nvSpPr>
        <p:spPr>
          <a:xfrm>
            <a:off x="0" y="33442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g41acc1c10f0b93a9_2475"/>
          <p:cNvSpPr/>
          <p:nvPr/>
        </p:nvSpPr>
        <p:spPr>
          <a:xfrm>
            <a:off x="0" y="34013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Google Shape;534;g41acc1c10f0b93a9_2475"/>
          <p:cNvSpPr/>
          <p:nvPr/>
        </p:nvSpPr>
        <p:spPr>
          <a:xfrm>
            <a:off x="0" y="34585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5" name="Google Shape;535;g41acc1c10f0b93a9_2475"/>
          <p:cNvSpPr/>
          <p:nvPr/>
        </p:nvSpPr>
        <p:spPr>
          <a:xfrm>
            <a:off x="0" y="35156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g41acc1c10f0b93a9_2475"/>
          <p:cNvSpPr/>
          <p:nvPr/>
        </p:nvSpPr>
        <p:spPr>
          <a:xfrm>
            <a:off x="0" y="357282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g41acc1c10f0b93a9_2475"/>
          <p:cNvSpPr/>
          <p:nvPr/>
        </p:nvSpPr>
        <p:spPr>
          <a:xfrm>
            <a:off x="0" y="36309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8" name="Google Shape;538;g41acc1c10f0b93a9_2475"/>
          <p:cNvSpPr/>
          <p:nvPr/>
        </p:nvSpPr>
        <p:spPr>
          <a:xfrm>
            <a:off x="0" y="36880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9" name="Google Shape;539;g41acc1c10f0b93a9_2475"/>
          <p:cNvSpPr/>
          <p:nvPr/>
        </p:nvSpPr>
        <p:spPr>
          <a:xfrm>
            <a:off x="0" y="37452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0" name="Google Shape;540;g41acc1c10f0b93a9_2475"/>
          <p:cNvSpPr/>
          <p:nvPr/>
        </p:nvSpPr>
        <p:spPr>
          <a:xfrm>
            <a:off x="0" y="38023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1" name="Google Shape;541;g41acc1c10f0b93a9_2475"/>
          <p:cNvSpPr/>
          <p:nvPr/>
        </p:nvSpPr>
        <p:spPr>
          <a:xfrm>
            <a:off x="0" y="38595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g41acc1c10f0b93a9_2475"/>
          <p:cNvSpPr/>
          <p:nvPr/>
        </p:nvSpPr>
        <p:spPr>
          <a:xfrm>
            <a:off x="0" y="39166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g41acc1c10f0b93a9_2475"/>
          <p:cNvSpPr/>
          <p:nvPr/>
        </p:nvSpPr>
        <p:spPr>
          <a:xfrm>
            <a:off x="0" y="39738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g41acc1c10f0b93a9_2475"/>
          <p:cNvSpPr/>
          <p:nvPr/>
        </p:nvSpPr>
        <p:spPr>
          <a:xfrm>
            <a:off x="0" y="40309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g41acc1c10f0b93a9_2475"/>
          <p:cNvSpPr/>
          <p:nvPr/>
        </p:nvSpPr>
        <p:spPr>
          <a:xfrm>
            <a:off x="0" y="40881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" name="Google Shape;546;g41acc1c10f0b93a9_2475"/>
          <p:cNvSpPr/>
          <p:nvPr/>
        </p:nvSpPr>
        <p:spPr>
          <a:xfrm>
            <a:off x="0" y="414528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7" name="Google Shape;547;g41acc1c10f0b93a9_2475"/>
          <p:cNvSpPr/>
          <p:nvPr/>
        </p:nvSpPr>
        <p:spPr>
          <a:xfrm>
            <a:off x="0" y="42033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8" name="Google Shape;548;g41acc1c10f0b93a9_2475"/>
          <p:cNvSpPr/>
          <p:nvPr/>
        </p:nvSpPr>
        <p:spPr>
          <a:xfrm>
            <a:off x="0" y="42605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9" name="Google Shape;549;g41acc1c10f0b93a9_2475"/>
          <p:cNvSpPr/>
          <p:nvPr/>
        </p:nvSpPr>
        <p:spPr>
          <a:xfrm>
            <a:off x="0" y="43176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g41acc1c10f0b93a9_2475"/>
          <p:cNvSpPr/>
          <p:nvPr/>
        </p:nvSpPr>
        <p:spPr>
          <a:xfrm>
            <a:off x="0" y="43748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1" name="Google Shape;551;g41acc1c10f0b93a9_2475"/>
          <p:cNvSpPr/>
          <p:nvPr/>
        </p:nvSpPr>
        <p:spPr>
          <a:xfrm>
            <a:off x="0" y="44319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g41acc1c10f0b93a9_2475"/>
          <p:cNvSpPr/>
          <p:nvPr/>
        </p:nvSpPr>
        <p:spPr>
          <a:xfrm>
            <a:off x="0" y="44891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Google Shape;553;g41acc1c10f0b93a9_2475"/>
          <p:cNvSpPr/>
          <p:nvPr/>
        </p:nvSpPr>
        <p:spPr>
          <a:xfrm>
            <a:off x="0" y="45462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Google Shape;554;g41acc1c10f0b93a9_2475"/>
          <p:cNvSpPr/>
          <p:nvPr/>
        </p:nvSpPr>
        <p:spPr>
          <a:xfrm>
            <a:off x="0" y="46034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5" name="Google Shape;555;g41acc1c10f0b93a9_2475"/>
          <p:cNvSpPr/>
          <p:nvPr/>
        </p:nvSpPr>
        <p:spPr>
          <a:xfrm>
            <a:off x="0" y="46605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6" name="Google Shape;556;g41acc1c10f0b93a9_2475"/>
          <p:cNvSpPr/>
          <p:nvPr/>
        </p:nvSpPr>
        <p:spPr>
          <a:xfrm>
            <a:off x="0" y="47177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7" name="Google Shape;557;g41acc1c10f0b93a9_2475"/>
          <p:cNvSpPr/>
          <p:nvPr/>
        </p:nvSpPr>
        <p:spPr>
          <a:xfrm>
            <a:off x="0" y="477488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8" name="Google Shape;558;g41acc1c10f0b93a9_2475"/>
          <p:cNvSpPr/>
          <p:nvPr/>
        </p:nvSpPr>
        <p:spPr>
          <a:xfrm>
            <a:off x="0" y="483298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9" name="Google Shape;559;g41acc1c10f0b93a9_2475"/>
          <p:cNvSpPr/>
          <p:nvPr/>
        </p:nvSpPr>
        <p:spPr>
          <a:xfrm>
            <a:off x="0" y="48901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0" name="Google Shape;560;g41acc1c10f0b93a9_2475"/>
          <p:cNvSpPr/>
          <p:nvPr/>
        </p:nvSpPr>
        <p:spPr>
          <a:xfrm>
            <a:off x="0" y="494728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1" name="Google Shape;561;g41acc1c10f0b93a9_2475"/>
          <p:cNvSpPr/>
          <p:nvPr/>
        </p:nvSpPr>
        <p:spPr>
          <a:xfrm>
            <a:off x="0" y="50044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2" name="Google Shape;562;g41acc1c10f0b93a9_2475"/>
          <p:cNvSpPr/>
          <p:nvPr/>
        </p:nvSpPr>
        <p:spPr>
          <a:xfrm>
            <a:off x="0" y="5061585"/>
            <a:ext cx="9144000" cy="81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3" name="Google Shape;563;g41acc1c10f0b93a9_2475"/>
          <p:cNvSpPr/>
          <p:nvPr/>
        </p:nvSpPr>
        <p:spPr>
          <a:xfrm>
            <a:off x="3450590" y="3830159"/>
            <a:ext cx="499745" cy="430529"/>
          </a:xfrm>
          <a:custGeom>
            <a:avLst/>
            <a:gdLst/>
            <a:ahLst/>
            <a:cxnLst/>
            <a:rect l="l" t="t" r="r" b="b"/>
            <a:pathLst>
              <a:path w="499745" h="574039" extrusionOk="0">
                <a:moveTo>
                  <a:pt x="37038" y="0"/>
                </a:moveTo>
                <a:lnTo>
                  <a:pt x="0" y="16301"/>
                </a:lnTo>
                <a:lnTo>
                  <a:pt x="245110" y="573831"/>
                </a:lnTo>
                <a:lnTo>
                  <a:pt x="499140" y="462101"/>
                </a:lnTo>
                <a:lnTo>
                  <a:pt x="37038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Google Shape;564;g41acc1c10f0b93a9_2475"/>
          <p:cNvSpPr/>
          <p:nvPr/>
        </p:nvSpPr>
        <p:spPr>
          <a:xfrm>
            <a:off x="3450590" y="3702660"/>
            <a:ext cx="885825" cy="487203"/>
          </a:xfrm>
          <a:custGeom>
            <a:avLst/>
            <a:gdLst/>
            <a:ahLst/>
            <a:cxnLst/>
            <a:rect l="l" t="t" r="r" b="b"/>
            <a:pathLst>
              <a:path w="885825" h="649604" extrusionOk="0">
                <a:moveTo>
                  <a:pt x="423299" y="0"/>
                </a:moveTo>
                <a:lnTo>
                  <a:pt x="0" y="186300"/>
                </a:lnTo>
                <a:lnTo>
                  <a:pt x="1721" y="190215"/>
                </a:lnTo>
                <a:lnTo>
                  <a:pt x="460682" y="649015"/>
                </a:lnTo>
                <a:lnTo>
                  <a:pt x="885477" y="462177"/>
                </a:lnTo>
                <a:lnTo>
                  <a:pt x="423299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Google Shape;565;g41acc1c10f0b93a9_2475"/>
          <p:cNvSpPr/>
          <p:nvPr/>
        </p:nvSpPr>
        <p:spPr>
          <a:xfrm>
            <a:off x="3835353" y="3575063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282" y="649209"/>
                </a:lnTo>
                <a:lnTo>
                  <a:pt x="887459" y="462204"/>
                </a:lnTo>
                <a:lnTo>
                  <a:pt x="425092" y="0"/>
                </a:lnTo>
                <a:close/>
              </a:path>
            </a:pathLst>
          </a:custGeom>
          <a:solidFill>
            <a:srgbClr val="006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" name="Google Shape;566;g41acc1c10f0b93a9_2475"/>
          <p:cNvSpPr/>
          <p:nvPr/>
        </p:nvSpPr>
        <p:spPr>
          <a:xfrm>
            <a:off x="4222820" y="3447555"/>
            <a:ext cx="886460" cy="486728"/>
          </a:xfrm>
          <a:custGeom>
            <a:avLst/>
            <a:gdLst/>
            <a:ahLst/>
            <a:cxnLst/>
            <a:rect l="l" t="t" r="r" b="b"/>
            <a:pathLst>
              <a:path w="886460" h="648970" extrusionOk="0">
                <a:moveTo>
                  <a:pt x="423913" y="0"/>
                </a:moveTo>
                <a:lnTo>
                  <a:pt x="0" y="186570"/>
                </a:lnTo>
                <a:lnTo>
                  <a:pt x="462133" y="648866"/>
                </a:lnTo>
                <a:lnTo>
                  <a:pt x="886356" y="462280"/>
                </a:lnTo>
                <a:lnTo>
                  <a:pt x="42391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" name="Google Shape;567;g41acc1c10f0b93a9_2475"/>
          <p:cNvSpPr/>
          <p:nvPr/>
        </p:nvSpPr>
        <p:spPr>
          <a:xfrm>
            <a:off x="4607928" y="3320048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435" y="649362"/>
                </a:lnTo>
                <a:lnTo>
                  <a:pt x="887612" y="462357"/>
                </a:lnTo>
                <a:lnTo>
                  <a:pt x="425092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g41acc1c10f0b93a9_2475"/>
          <p:cNvSpPr/>
          <p:nvPr/>
        </p:nvSpPr>
        <p:spPr>
          <a:xfrm>
            <a:off x="4994215" y="3192540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511" y="649438"/>
                </a:lnTo>
                <a:lnTo>
                  <a:pt x="887688" y="462433"/>
                </a:lnTo>
                <a:lnTo>
                  <a:pt x="425092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9" name="Google Shape;569;g41acc1c10f0b93a9_2475"/>
          <p:cNvSpPr/>
          <p:nvPr/>
        </p:nvSpPr>
        <p:spPr>
          <a:xfrm>
            <a:off x="5381524" y="3064582"/>
            <a:ext cx="888364" cy="487679"/>
          </a:xfrm>
          <a:custGeom>
            <a:avLst/>
            <a:gdLst/>
            <a:ahLst/>
            <a:cxnLst/>
            <a:rect l="l" t="t" r="r" b="b"/>
            <a:pathLst>
              <a:path w="888364" h="650239" extrusionOk="0">
                <a:moveTo>
                  <a:pt x="425435" y="0"/>
                </a:moveTo>
                <a:lnTo>
                  <a:pt x="0" y="187239"/>
                </a:lnTo>
                <a:lnTo>
                  <a:pt x="462362" y="649765"/>
                </a:lnTo>
                <a:lnTo>
                  <a:pt x="887994" y="462559"/>
                </a:lnTo>
                <a:lnTo>
                  <a:pt x="425435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g41acc1c10f0b93a9_2475"/>
          <p:cNvSpPr/>
          <p:nvPr/>
        </p:nvSpPr>
        <p:spPr>
          <a:xfrm>
            <a:off x="5768156" y="2937083"/>
            <a:ext cx="887729" cy="487679"/>
          </a:xfrm>
          <a:custGeom>
            <a:avLst/>
            <a:gdLst/>
            <a:ahLst/>
            <a:cxnLst/>
            <a:rect l="l" t="t" r="r" b="b"/>
            <a:pathLst>
              <a:path w="887729" h="650239" extrusionOk="0">
                <a:moveTo>
                  <a:pt x="425063" y="0"/>
                </a:moveTo>
                <a:lnTo>
                  <a:pt x="0" y="187076"/>
                </a:lnTo>
                <a:lnTo>
                  <a:pt x="462551" y="649628"/>
                </a:lnTo>
                <a:lnTo>
                  <a:pt x="887699" y="462635"/>
                </a:lnTo>
                <a:lnTo>
                  <a:pt x="425063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1" name="Google Shape;571;g41acc1c10f0b93a9_2475"/>
          <p:cNvSpPr/>
          <p:nvPr/>
        </p:nvSpPr>
        <p:spPr>
          <a:xfrm>
            <a:off x="6154418" y="2809583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628" y="649704"/>
                </a:lnTo>
                <a:lnTo>
                  <a:pt x="887775" y="462712"/>
                </a:lnTo>
                <a:lnTo>
                  <a:pt x="425063" y="0"/>
                </a:lnTo>
                <a:close/>
              </a:path>
            </a:pathLst>
          </a:custGeom>
          <a:solidFill>
            <a:srgbClr val="00646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g41acc1c10f0b93a9_2475"/>
          <p:cNvSpPr/>
          <p:nvPr/>
        </p:nvSpPr>
        <p:spPr>
          <a:xfrm>
            <a:off x="6540679" y="2682084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04" y="649780"/>
                </a:lnTo>
                <a:lnTo>
                  <a:pt x="887852" y="462788"/>
                </a:lnTo>
                <a:lnTo>
                  <a:pt x="425063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g41acc1c10f0b93a9_2475"/>
          <p:cNvSpPr/>
          <p:nvPr/>
        </p:nvSpPr>
        <p:spPr>
          <a:xfrm>
            <a:off x="6926939" y="2554585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80" y="649857"/>
                </a:lnTo>
                <a:lnTo>
                  <a:pt x="887928" y="46286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4" name="Google Shape;574;g41acc1c10f0b93a9_2475"/>
          <p:cNvSpPr/>
          <p:nvPr/>
        </p:nvSpPr>
        <p:spPr>
          <a:xfrm>
            <a:off x="7313201" y="2427086"/>
            <a:ext cx="847090" cy="487679"/>
          </a:xfrm>
          <a:custGeom>
            <a:avLst/>
            <a:gdLst/>
            <a:ahLst/>
            <a:cxnLst/>
            <a:rect l="l" t="t" r="r" b="b"/>
            <a:pathLst>
              <a:path w="847090" h="650239" extrusionOk="0">
                <a:moveTo>
                  <a:pt x="425063" y="0"/>
                </a:moveTo>
                <a:lnTo>
                  <a:pt x="0" y="187076"/>
                </a:lnTo>
                <a:lnTo>
                  <a:pt x="462857" y="649933"/>
                </a:lnTo>
                <a:lnTo>
                  <a:pt x="846548" y="481174"/>
                </a:lnTo>
                <a:lnTo>
                  <a:pt x="799908" y="37484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5" name="Google Shape;575;g41acc1c10f0b93a9_2475"/>
          <p:cNvSpPr/>
          <p:nvPr/>
        </p:nvSpPr>
        <p:spPr>
          <a:xfrm>
            <a:off x="7699992" y="2368867"/>
            <a:ext cx="456565" cy="412909"/>
          </a:xfrm>
          <a:custGeom>
            <a:avLst/>
            <a:gdLst/>
            <a:ahLst/>
            <a:cxnLst/>
            <a:rect l="l" t="t" r="r" b="b"/>
            <a:pathLst>
              <a:path w="456565" h="550545" extrusionOk="0">
                <a:moveTo>
                  <a:pt x="214647" y="0"/>
                </a:moveTo>
                <a:lnTo>
                  <a:pt x="0" y="94469"/>
                </a:lnTo>
                <a:lnTo>
                  <a:pt x="456059" y="550369"/>
                </a:lnTo>
                <a:lnTo>
                  <a:pt x="214647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6" name="Google Shape;576;g41acc1c10f0b93a9_2475"/>
          <p:cNvSpPr/>
          <p:nvPr/>
        </p:nvSpPr>
        <p:spPr>
          <a:xfrm>
            <a:off x="0" y="3171825"/>
            <a:ext cx="4267200" cy="1457325"/>
          </a:xfrm>
          <a:custGeom>
            <a:avLst/>
            <a:gdLst/>
            <a:ahLst/>
            <a:cxnLst/>
            <a:rect l="l" t="t" r="r" b="b"/>
            <a:pathLst>
              <a:path w="4267200" h="1943100" extrusionOk="0">
                <a:moveTo>
                  <a:pt x="3860800" y="1485900"/>
                </a:moveTo>
                <a:lnTo>
                  <a:pt x="2057400" y="1485900"/>
                </a:lnTo>
                <a:lnTo>
                  <a:pt x="2514600" y="1943100"/>
                </a:lnTo>
                <a:lnTo>
                  <a:pt x="3657600" y="1714500"/>
                </a:lnTo>
                <a:lnTo>
                  <a:pt x="3860800" y="1485900"/>
                </a:lnTo>
                <a:close/>
              </a:path>
              <a:path w="4267200" h="1943100" extrusionOk="0">
                <a:moveTo>
                  <a:pt x="0" y="0"/>
                </a:moveTo>
                <a:lnTo>
                  <a:pt x="0" y="876300"/>
                </a:lnTo>
                <a:lnTo>
                  <a:pt x="1371600" y="1638300"/>
                </a:lnTo>
                <a:lnTo>
                  <a:pt x="2057400" y="1485900"/>
                </a:lnTo>
                <a:lnTo>
                  <a:pt x="3860800" y="1485900"/>
                </a:lnTo>
                <a:lnTo>
                  <a:pt x="4267200" y="1028700"/>
                </a:lnTo>
                <a:lnTo>
                  <a:pt x="4232656" y="876300"/>
                </a:lnTo>
                <a:lnTo>
                  <a:pt x="1524000" y="876300"/>
                </a:lnTo>
                <a:lnTo>
                  <a:pt x="0" y="0"/>
                </a:lnTo>
                <a:close/>
              </a:path>
              <a:path w="4267200" h="1943100" extrusionOk="0">
                <a:moveTo>
                  <a:pt x="3124200" y="419100"/>
                </a:moveTo>
                <a:lnTo>
                  <a:pt x="1524000" y="876300"/>
                </a:lnTo>
                <a:lnTo>
                  <a:pt x="4232656" y="876300"/>
                </a:lnTo>
                <a:lnTo>
                  <a:pt x="4224020" y="838200"/>
                </a:lnTo>
                <a:lnTo>
                  <a:pt x="3219450" y="427989"/>
                </a:lnTo>
                <a:lnTo>
                  <a:pt x="3124200" y="41910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g41acc1c10f0b93a9_2475"/>
          <p:cNvSpPr/>
          <p:nvPr/>
        </p:nvSpPr>
        <p:spPr>
          <a:xfrm>
            <a:off x="5332729" y="1828800"/>
            <a:ext cx="3811270" cy="1466850"/>
          </a:xfrm>
          <a:custGeom>
            <a:avLst/>
            <a:gdLst/>
            <a:ahLst/>
            <a:cxnLst/>
            <a:rect l="l" t="t" r="r" b="b"/>
            <a:pathLst>
              <a:path w="3811270" h="1955800" extrusionOk="0">
                <a:moveTo>
                  <a:pt x="3190240" y="1231900"/>
                </a:moveTo>
                <a:lnTo>
                  <a:pt x="1828800" y="1231900"/>
                </a:lnTo>
                <a:lnTo>
                  <a:pt x="1924050" y="1240789"/>
                </a:lnTo>
                <a:lnTo>
                  <a:pt x="2038350" y="1278889"/>
                </a:lnTo>
                <a:lnTo>
                  <a:pt x="2153920" y="1327150"/>
                </a:lnTo>
                <a:lnTo>
                  <a:pt x="2247900" y="1384300"/>
                </a:lnTo>
                <a:lnTo>
                  <a:pt x="2305050" y="1441450"/>
                </a:lnTo>
                <a:lnTo>
                  <a:pt x="2324100" y="1479550"/>
                </a:lnTo>
                <a:lnTo>
                  <a:pt x="2324100" y="1507489"/>
                </a:lnTo>
                <a:lnTo>
                  <a:pt x="2313940" y="1536700"/>
                </a:lnTo>
                <a:lnTo>
                  <a:pt x="2286000" y="1574800"/>
                </a:lnTo>
                <a:lnTo>
                  <a:pt x="2237740" y="1593850"/>
                </a:lnTo>
                <a:lnTo>
                  <a:pt x="2172970" y="1621789"/>
                </a:lnTo>
                <a:lnTo>
                  <a:pt x="2066290" y="1651000"/>
                </a:lnTo>
                <a:lnTo>
                  <a:pt x="1981200" y="1689100"/>
                </a:lnTo>
                <a:lnTo>
                  <a:pt x="1905000" y="1717039"/>
                </a:lnTo>
                <a:lnTo>
                  <a:pt x="1837690" y="1746250"/>
                </a:lnTo>
                <a:lnTo>
                  <a:pt x="1790700" y="1774189"/>
                </a:lnTo>
                <a:lnTo>
                  <a:pt x="1761490" y="1793239"/>
                </a:lnTo>
                <a:lnTo>
                  <a:pt x="1734820" y="1822450"/>
                </a:lnTo>
                <a:lnTo>
                  <a:pt x="1715770" y="1841500"/>
                </a:lnTo>
                <a:lnTo>
                  <a:pt x="1696720" y="1888489"/>
                </a:lnTo>
                <a:lnTo>
                  <a:pt x="1706879" y="1917700"/>
                </a:lnTo>
                <a:lnTo>
                  <a:pt x="1715770" y="1936750"/>
                </a:lnTo>
                <a:lnTo>
                  <a:pt x="1734820" y="1955800"/>
                </a:lnTo>
                <a:lnTo>
                  <a:pt x="1761490" y="1955800"/>
                </a:lnTo>
                <a:lnTo>
                  <a:pt x="1790700" y="1945639"/>
                </a:lnTo>
                <a:lnTo>
                  <a:pt x="1828800" y="1945639"/>
                </a:lnTo>
                <a:lnTo>
                  <a:pt x="1924050" y="1936750"/>
                </a:lnTo>
                <a:lnTo>
                  <a:pt x="2019300" y="1926589"/>
                </a:lnTo>
                <a:lnTo>
                  <a:pt x="2114550" y="1917700"/>
                </a:lnTo>
                <a:lnTo>
                  <a:pt x="2211070" y="1898650"/>
                </a:lnTo>
                <a:lnTo>
                  <a:pt x="2247900" y="1888489"/>
                </a:lnTo>
                <a:lnTo>
                  <a:pt x="2275840" y="1879600"/>
                </a:lnTo>
                <a:lnTo>
                  <a:pt x="2294890" y="1869439"/>
                </a:lnTo>
                <a:lnTo>
                  <a:pt x="2305050" y="1869439"/>
                </a:lnTo>
                <a:lnTo>
                  <a:pt x="2324100" y="1860550"/>
                </a:lnTo>
                <a:lnTo>
                  <a:pt x="2362200" y="1850389"/>
                </a:lnTo>
                <a:lnTo>
                  <a:pt x="2428240" y="1822450"/>
                </a:lnTo>
                <a:lnTo>
                  <a:pt x="2504440" y="1793239"/>
                </a:lnTo>
                <a:lnTo>
                  <a:pt x="2668270" y="1736089"/>
                </a:lnTo>
                <a:lnTo>
                  <a:pt x="2733040" y="1708150"/>
                </a:lnTo>
                <a:lnTo>
                  <a:pt x="2790190" y="1689100"/>
                </a:lnTo>
                <a:lnTo>
                  <a:pt x="2876550" y="1651000"/>
                </a:lnTo>
                <a:lnTo>
                  <a:pt x="2933700" y="1593850"/>
                </a:lnTo>
                <a:lnTo>
                  <a:pt x="2971800" y="1526539"/>
                </a:lnTo>
                <a:lnTo>
                  <a:pt x="2999740" y="1479550"/>
                </a:lnTo>
                <a:lnTo>
                  <a:pt x="3067050" y="1374139"/>
                </a:lnTo>
                <a:lnTo>
                  <a:pt x="3152140" y="1270000"/>
                </a:lnTo>
                <a:lnTo>
                  <a:pt x="3190240" y="1231900"/>
                </a:lnTo>
                <a:close/>
              </a:path>
              <a:path w="3811270" h="1955800" extrusionOk="0">
                <a:moveTo>
                  <a:pt x="3811270" y="0"/>
                </a:moveTo>
                <a:lnTo>
                  <a:pt x="3666490" y="3810"/>
                </a:lnTo>
                <a:lnTo>
                  <a:pt x="3619500" y="3810"/>
                </a:lnTo>
                <a:lnTo>
                  <a:pt x="3390900" y="41910"/>
                </a:lnTo>
                <a:lnTo>
                  <a:pt x="3352800" y="60960"/>
                </a:lnTo>
                <a:lnTo>
                  <a:pt x="3314700" y="90170"/>
                </a:lnTo>
                <a:lnTo>
                  <a:pt x="3304540" y="99060"/>
                </a:lnTo>
                <a:lnTo>
                  <a:pt x="3295650" y="109220"/>
                </a:lnTo>
                <a:lnTo>
                  <a:pt x="3097529" y="156210"/>
                </a:lnTo>
                <a:lnTo>
                  <a:pt x="3009900" y="175260"/>
                </a:lnTo>
                <a:lnTo>
                  <a:pt x="2914650" y="185420"/>
                </a:lnTo>
                <a:lnTo>
                  <a:pt x="2495550" y="242570"/>
                </a:lnTo>
                <a:lnTo>
                  <a:pt x="2275840" y="261620"/>
                </a:lnTo>
                <a:lnTo>
                  <a:pt x="2000250" y="289560"/>
                </a:lnTo>
                <a:lnTo>
                  <a:pt x="1924050" y="299720"/>
                </a:lnTo>
                <a:lnTo>
                  <a:pt x="1866900" y="299720"/>
                </a:lnTo>
                <a:lnTo>
                  <a:pt x="1818640" y="308610"/>
                </a:lnTo>
                <a:lnTo>
                  <a:pt x="1780540" y="308610"/>
                </a:lnTo>
                <a:lnTo>
                  <a:pt x="1771650" y="318770"/>
                </a:lnTo>
                <a:lnTo>
                  <a:pt x="1753870" y="327660"/>
                </a:lnTo>
                <a:lnTo>
                  <a:pt x="1706879" y="365760"/>
                </a:lnTo>
                <a:lnTo>
                  <a:pt x="1628140" y="414020"/>
                </a:lnTo>
                <a:lnTo>
                  <a:pt x="1543050" y="461010"/>
                </a:lnTo>
                <a:lnTo>
                  <a:pt x="1466850" y="509270"/>
                </a:lnTo>
                <a:lnTo>
                  <a:pt x="1390650" y="547370"/>
                </a:lnTo>
                <a:lnTo>
                  <a:pt x="1342390" y="575310"/>
                </a:lnTo>
                <a:lnTo>
                  <a:pt x="1333500" y="585470"/>
                </a:lnTo>
                <a:lnTo>
                  <a:pt x="1323340" y="585470"/>
                </a:lnTo>
                <a:lnTo>
                  <a:pt x="1162050" y="661670"/>
                </a:lnTo>
                <a:lnTo>
                  <a:pt x="999490" y="726439"/>
                </a:lnTo>
                <a:lnTo>
                  <a:pt x="933450" y="755650"/>
                </a:lnTo>
                <a:lnTo>
                  <a:pt x="876300" y="774700"/>
                </a:lnTo>
                <a:lnTo>
                  <a:pt x="839470" y="793750"/>
                </a:lnTo>
                <a:lnTo>
                  <a:pt x="820420" y="802639"/>
                </a:lnTo>
                <a:lnTo>
                  <a:pt x="791210" y="831850"/>
                </a:lnTo>
                <a:lnTo>
                  <a:pt x="772160" y="859789"/>
                </a:lnTo>
                <a:lnTo>
                  <a:pt x="763270" y="889000"/>
                </a:lnTo>
                <a:lnTo>
                  <a:pt x="763270" y="916939"/>
                </a:lnTo>
                <a:lnTo>
                  <a:pt x="725170" y="935989"/>
                </a:lnTo>
                <a:lnTo>
                  <a:pt x="666750" y="974089"/>
                </a:lnTo>
                <a:lnTo>
                  <a:pt x="637540" y="1012189"/>
                </a:lnTo>
                <a:lnTo>
                  <a:pt x="580390" y="1107439"/>
                </a:lnTo>
                <a:lnTo>
                  <a:pt x="552450" y="1155700"/>
                </a:lnTo>
                <a:lnTo>
                  <a:pt x="523240" y="1202689"/>
                </a:lnTo>
                <a:lnTo>
                  <a:pt x="513080" y="1231900"/>
                </a:lnTo>
                <a:lnTo>
                  <a:pt x="494030" y="1250950"/>
                </a:lnTo>
                <a:lnTo>
                  <a:pt x="476250" y="1259839"/>
                </a:lnTo>
                <a:lnTo>
                  <a:pt x="447040" y="1278889"/>
                </a:lnTo>
                <a:lnTo>
                  <a:pt x="400050" y="1308100"/>
                </a:lnTo>
                <a:lnTo>
                  <a:pt x="314960" y="1355089"/>
                </a:lnTo>
                <a:lnTo>
                  <a:pt x="133350" y="1469389"/>
                </a:lnTo>
                <a:lnTo>
                  <a:pt x="17780" y="1545589"/>
                </a:lnTo>
                <a:lnTo>
                  <a:pt x="0" y="1574800"/>
                </a:lnTo>
                <a:lnTo>
                  <a:pt x="0" y="1621789"/>
                </a:lnTo>
                <a:lnTo>
                  <a:pt x="17780" y="1651000"/>
                </a:lnTo>
                <a:lnTo>
                  <a:pt x="66040" y="1659889"/>
                </a:lnTo>
                <a:lnTo>
                  <a:pt x="133350" y="1659889"/>
                </a:lnTo>
                <a:lnTo>
                  <a:pt x="209550" y="1640839"/>
                </a:lnTo>
                <a:lnTo>
                  <a:pt x="306070" y="1621789"/>
                </a:lnTo>
                <a:lnTo>
                  <a:pt x="419100" y="1593850"/>
                </a:lnTo>
                <a:lnTo>
                  <a:pt x="532130" y="1555750"/>
                </a:lnTo>
                <a:lnTo>
                  <a:pt x="647700" y="1507489"/>
                </a:lnTo>
                <a:lnTo>
                  <a:pt x="839470" y="1422400"/>
                </a:lnTo>
                <a:lnTo>
                  <a:pt x="895350" y="1393189"/>
                </a:lnTo>
                <a:lnTo>
                  <a:pt x="904240" y="1384300"/>
                </a:lnTo>
                <a:lnTo>
                  <a:pt x="961390" y="1384300"/>
                </a:lnTo>
                <a:lnTo>
                  <a:pt x="1028700" y="1374139"/>
                </a:lnTo>
                <a:lnTo>
                  <a:pt x="1132840" y="1346200"/>
                </a:lnTo>
                <a:lnTo>
                  <a:pt x="1258570" y="1316989"/>
                </a:lnTo>
                <a:lnTo>
                  <a:pt x="1532890" y="1259839"/>
                </a:lnTo>
                <a:lnTo>
                  <a:pt x="1687829" y="1240789"/>
                </a:lnTo>
                <a:lnTo>
                  <a:pt x="1828800" y="1231900"/>
                </a:lnTo>
                <a:lnTo>
                  <a:pt x="3190240" y="1231900"/>
                </a:lnTo>
                <a:lnTo>
                  <a:pt x="3247390" y="1174750"/>
                </a:lnTo>
                <a:lnTo>
                  <a:pt x="3352800" y="1098550"/>
                </a:lnTo>
                <a:lnTo>
                  <a:pt x="3437890" y="1031239"/>
                </a:lnTo>
                <a:lnTo>
                  <a:pt x="3514090" y="984250"/>
                </a:lnTo>
                <a:lnTo>
                  <a:pt x="3562350" y="946150"/>
                </a:lnTo>
                <a:lnTo>
                  <a:pt x="3810000" y="821689"/>
                </a:lnTo>
                <a:lnTo>
                  <a:pt x="3810000" y="90170"/>
                </a:lnTo>
                <a:lnTo>
                  <a:pt x="381127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g41acc1c10f0b93a9_2475"/>
          <p:cNvSpPr/>
          <p:nvPr/>
        </p:nvSpPr>
        <p:spPr>
          <a:xfrm>
            <a:off x="6019800" y="2604250"/>
            <a:ext cx="388500" cy="1323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9" name="Google Shape;579;g41acc1c10f0b93a9_2475"/>
          <p:cNvSpPr/>
          <p:nvPr/>
        </p:nvSpPr>
        <p:spPr>
          <a:xfrm>
            <a:off x="6294015" y="2056304"/>
            <a:ext cx="939165" cy="626269"/>
          </a:xfrm>
          <a:custGeom>
            <a:avLst/>
            <a:gdLst/>
            <a:ahLst/>
            <a:cxnLst/>
            <a:rect l="l" t="t" r="r" b="b"/>
            <a:pathLst>
              <a:path w="939165" h="835025" extrusionOk="0">
                <a:moveTo>
                  <a:pt x="250555" y="688269"/>
                </a:moveTo>
                <a:lnTo>
                  <a:pt x="99513" y="735172"/>
                </a:lnTo>
                <a:lnTo>
                  <a:pt x="0" y="834685"/>
                </a:lnTo>
                <a:lnTo>
                  <a:pt x="151183" y="787642"/>
                </a:lnTo>
                <a:lnTo>
                  <a:pt x="250555" y="688269"/>
                </a:lnTo>
                <a:close/>
              </a:path>
              <a:path w="939165" h="835025" extrusionOk="0">
                <a:moveTo>
                  <a:pt x="938825" y="0"/>
                </a:moveTo>
                <a:lnTo>
                  <a:pt x="830684" y="14161"/>
                </a:lnTo>
                <a:lnTo>
                  <a:pt x="825604" y="72581"/>
                </a:lnTo>
                <a:lnTo>
                  <a:pt x="862760" y="76064"/>
                </a:lnTo>
                <a:lnTo>
                  <a:pt x="938825" y="0"/>
                </a:lnTo>
                <a:close/>
              </a:path>
              <a:path w="939165" h="835025" extrusionOk="0">
                <a:moveTo>
                  <a:pt x="764443" y="174381"/>
                </a:moveTo>
                <a:lnTo>
                  <a:pt x="730354" y="186881"/>
                </a:lnTo>
                <a:lnTo>
                  <a:pt x="736963" y="201862"/>
                </a:lnTo>
                <a:lnTo>
                  <a:pt x="764443" y="174381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0" name="Google Shape;580;g41acc1c10f0b93a9_2475"/>
          <p:cNvSpPr/>
          <p:nvPr/>
        </p:nvSpPr>
        <p:spPr>
          <a:xfrm>
            <a:off x="6430449" y="2045683"/>
            <a:ext cx="910590" cy="604838"/>
          </a:xfrm>
          <a:custGeom>
            <a:avLst/>
            <a:gdLst/>
            <a:ahLst/>
            <a:cxnLst/>
            <a:rect l="l" t="t" r="r" b="b"/>
            <a:pathLst>
              <a:path w="910590" h="806450" extrusionOk="0">
                <a:moveTo>
                  <a:pt x="250429" y="660104"/>
                </a:moveTo>
                <a:lnTo>
                  <a:pt x="99386" y="707006"/>
                </a:lnTo>
                <a:lnTo>
                  <a:pt x="0" y="806393"/>
                </a:lnTo>
                <a:lnTo>
                  <a:pt x="151183" y="759350"/>
                </a:lnTo>
                <a:lnTo>
                  <a:pt x="250429" y="660104"/>
                </a:lnTo>
                <a:close/>
              </a:path>
              <a:path w="910590" h="806450" extrusionOk="0">
                <a:moveTo>
                  <a:pt x="743039" y="167493"/>
                </a:moveTo>
                <a:lnTo>
                  <a:pt x="670120" y="173102"/>
                </a:lnTo>
                <a:lnTo>
                  <a:pt x="611967" y="194425"/>
                </a:lnTo>
                <a:lnTo>
                  <a:pt x="597419" y="208973"/>
                </a:lnTo>
                <a:lnTo>
                  <a:pt x="612970" y="244222"/>
                </a:lnTo>
                <a:lnTo>
                  <a:pt x="647188" y="263344"/>
                </a:lnTo>
                <a:lnTo>
                  <a:pt x="743039" y="167493"/>
                </a:lnTo>
                <a:close/>
              </a:path>
              <a:path w="910590" h="806450" extrusionOk="0">
                <a:moveTo>
                  <a:pt x="910533" y="0"/>
                </a:moveTo>
                <a:lnTo>
                  <a:pt x="790700" y="15692"/>
                </a:lnTo>
                <a:lnTo>
                  <a:pt x="717037" y="89355"/>
                </a:lnTo>
                <a:lnTo>
                  <a:pt x="812251" y="98281"/>
                </a:lnTo>
                <a:lnTo>
                  <a:pt x="910533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g41acc1c10f0b93a9_2475"/>
          <p:cNvSpPr/>
          <p:nvPr/>
        </p:nvSpPr>
        <p:spPr>
          <a:xfrm>
            <a:off x="6566882" y="2035061"/>
            <a:ext cx="882650" cy="583883"/>
          </a:xfrm>
          <a:custGeom>
            <a:avLst/>
            <a:gdLst/>
            <a:ahLst/>
            <a:cxnLst/>
            <a:rect l="l" t="t" r="r" b="b"/>
            <a:pathLst>
              <a:path w="882650" h="778510" extrusionOk="0">
                <a:moveTo>
                  <a:pt x="250302" y="631938"/>
                </a:moveTo>
                <a:lnTo>
                  <a:pt x="99259" y="678841"/>
                </a:lnTo>
                <a:lnTo>
                  <a:pt x="0" y="778100"/>
                </a:lnTo>
                <a:lnTo>
                  <a:pt x="151183" y="731057"/>
                </a:lnTo>
                <a:lnTo>
                  <a:pt x="250302" y="631938"/>
                </a:lnTo>
                <a:close/>
              </a:path>
              <a:path w="882650" h="778510" extrusionOk="0">
                <a:moveTo>
                  <a:pt x="708417" y="173823"/>
                </a:moveTo>
                <a:lnTo>
                  <a:pt x="595599" y="182501"/>
                </a:lnTo>
                <a:lnTo>
                  <a:pt x="504237" y="273863"/>
                </a:lnTo>
                <a:lnTo>
                  <a:pt x="519716" y="282514"/>
                </a:lnTo>
                <a:lnTo>
                  <a:pt x="604510" y="277730"/>
                </a:lnTo>
                <a:lnTo>
                  <a:pt x="708417" y="173823"/>
                </a:lnTo>
                <a:close/>
              </a:path>
              <a:path w="882650" h="778510" extrusionOk="0">
                <a:moveTo>
                  <a:pt x="882240" y="0"/>
                </a:moveTo>
                <a:lnTo>
                  <a:pt x="762408" y="15692"/>
                </a:lnTo>
                <a:lnTo>
                  <a:pt x="666528" y="111572"/>
                </a:lnTo>
                <a:lnTo>
                  <a:pt x="761742" y="120498"/>
                </a:lnTo>
                <a:lnTo>
                  <a:pt x="882240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g41acc1c10f0b93a9_2475"/>
          <p:cNvSpPr/>
          <p:nvPr/>
        </p:nvSpPr>
        <p:spPr>
          <a:xfrm>
            <a:off x="6704784" y="2024559"/>
            <a:ext cx="852804" cy="561975"/>
          </a:xfrm>
          <a:custGeom>
            <a:avLst/>
            <a:gdLst/>
            <a:ahLst/>
            <a:cxnLst/>
            <a:rect l="l" t="t" r="r" b="b"/>
            <a:pathLst>
              <a:path w="852804" h="749300" extrusionOk="0">
                <a:moveTo>
                  <a:pt x="248708" y="603614"/>
                </a:moveTo>
                <a:lnTo>
                  <a:pt x="99047" y="650088"/>
                </a:lnTo>
                <a:lnTo>
                  <a:pt x="0" y="749193"/>
                </a:lnTo>
                <a:lnTo>
                  <a:pt x="149715" y="702607"/>
                </a:lnTo>
                <a:lnTo>
                  <a:pt x="248708" y="603614"/>
                </a:lnTo>
                <a:close/>
              </a:path>
              <a:path w="852804" h="749300" extrusionOk="0">
                <a:moveTo>
                  <a:pt x="343431" y="508891"/>
                </a:moveTo>
                <a:lnTo>
                  <a:pt x="305615" y="520037"/>
                </a:lnTo>
                <a:lnTo>
                  <a:pt x="299689" y="552633"/>
                </a:lnTo>
                <a:lnTo>
                  <a:pt x="343431" y="508891"/>
                </a:lnTo>
                <a:close/>
              </a:path>
              <a:path w="852804" h="749300" extrusionOk="0">
                <a:moveTo>
                  <a:pt x="672328" y="179994"/>
                </a:moveTo>
                <a:lnTo>
                  <a:pt x="560249" y="188615"/>
                </a:lnTo>
                <a:lnTo>
                  <a:pt x="456629" y="292296"/>
                </a:lnTo>
                <a:lnTo>
                  <a:pt x="566207" y="286115"/>
                </a:lnTo>
                <a:lnTo>
                  <a:pt x="672328" y="179994"/>
                </a:lnTo>
                <a:close/>
              </a:path>
              <a:path w="852804" h="749300" extrusionOk="0">
                <a:moveTo>
                  <a:pt x="852322" y="0"/>
                </a:moveTo>
                <a:lnTo>
                  <a:pt x="846635" y="607"/>
                </a:lnTo>
                <a:lnTo>
                  <a:pt x="733317" y="15446"/>
                </a:lnTo>
                <a:lnTo>
                  <a:pt x="615147" y="133686"/>
                </a:lnTo>
                <a:lnTo>
                  <a:pt x="709766" y="142556"/>
                </a:lnTo>
                <a:lnTo>
                  <a:pt x="852322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3" name="Google Shape;583;g41acc1c10f0b93a9_2475"/>
          <p:cNvSpPr/>
          <p:nvPr/>
        </p:nvSpPr>
        <p:spPr>
          <a:xfrm>
            <a:off x="6842046" y="2016091"/>
            <a:ext cx="821054" cy="538639"/>
          </a:xfrm>
          <a:custGeom>
            <a:avLst/>
            <a:gdLst/>
            <a:ahLst/>
            <a:cxnLst/>
            <a:rect l="l" t="t" r="r" b="b"/>
            <a:pathLst>
              <a:path w="821054" h="718185" extrusionOk="0">
                <a:moveTo>
                  <a:pt x="340542" y="480577"/>
                </a:moveTo>
                <a:lnTo>
                  <a:pt x="194166" y="523719"/>
                </a:lnTo>
                <a:lnTo>
                  <a:pt x="164311" y="553557"/>
                </a:lnTo>
                <a:lnTo>
                  <a:pt x="155653" y="601178"/>
                </a:lnTo>
                <a:lnTo>
                  <a:pt x="99088" y="618742"/>
                </a:lnTo>
                <a:lnTo>
                  <a:pt x="0" y="717773"/>
                </a:lnTo>
                <a:lnTo>
                  <a:pt x="150193" y="671037"/>
                </a:lnTo>
                <a:lnTo>
                  <a:pt x="340542" y="480577"/>
                </a:lnTo>
                <a:close/>
              </a:path>
              <a:path w="821054" h="718185" extrusionOk="0">
                <a:moveTo>
                  <a:pt x="637543" y="183402"/>
                </a:moveTo>
                <a:lnTo>
                  <a:pt x="526106" y="191974"/>
                </a:lnTo>
                <a:lnTo>
                  <a:pt x="420114" y="297904"/>
                </a:lnTo>
                <a:lnTo>
                  <a:pt x="529262" y="291747"/>
                </a:lnTo>
                <a:lnTo>
                  <a:pt x="637543" y="183402"/>
                </a:lnTo>
                <a:close/>
              </a:path>
              <a:path w="821054" h="718185" extrusionOk="0">
                <a:moveTo>
                  <a:pt x="820838" y="0"/>
                </a:moveTo>
                <a:lnTo>
                  <a:pt x="709373" y="11898"/>
                </a:lnTo>
                <a:lnTo>
                  <a:pt x="705823" y="12362"/>
                </a:lnTo>
                <a:lnTo>
                  <a:pt x="564962" y="153140"/>
                </a:lnTo>
                <a:lnTo>
                  <a:pt x="643333" y="160488"/>
                </a:lnTo>
                <a:lnTo>
                  <a:pt x="658524" y="162408"/>
                </a:lnTo>
                <a:lnTo>
                  <a:pt x="820838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4" name="Google Shape;584;g41acc1c10f0b93a9_2475"/>
          <p:cNvSpPr/>
          <p:nvPr/>
        </p:nvSpPr>
        <p:spPr>
          <a:xfrm>
            <a:off x="6979871" y="2007600"/>
            <a:ext cx="789304" cy="514826"/>
          </a:xfrm>
          <a:custGeom>
            <a:avLst/>
            <a:gdLst/>
            <a:ahLst/>
            <a:cxnLst/>
            <a:rect l="l" t="t" r="r" b="b"/>
            <a:pathLst>
              <a:path w="789304" h="686435" extrusionOk="0">
                <a:moveTo>
                  <a:pt x="336655" y="452422"/>
                </a:moveTo>
                <a:lnTo>
                  <a:pt x="190794" y="495413"/>
                </a:lnTo>
                <a:lnTo>
                  <a:pt x="0" y="686208"/>
                </a:lnTo>
                <a:lnTo>
                  <a:pt x="94028" y="656949"/>
                </a:lnTo>
                <a:lnTo>
                  <a:pt x="132128" y="656949"/>
                </a:lnTo>
                <a:lnTo>
                  <a:pt x="336655" y="452422"/>
                </a:lnTo>
                <a:close/>
              </a:path>
              <a:path w="789304" h="686435" extrusionOk="0">
                <a:moveTo>
                  <a:pt x="132128" y="656949"/>
                </a:moveTo>
                <a:lnTo>
                  <a:pt x="94028" y="656949"/>
                </a:lnTo>
                <a:lnTo>
                  <a:pt x="126112" y="662965"/>
                </a:lnTo>
                <a:lnTo>
                  <a:pt x="132128" y="656949"/>
                </a:lnTo>
                <a:close/>
              </a:path>
              <a:path w="789304" h="686435" extrusionOk="0">
                <a:moveTo>
                  <a:pt x="602240" y="186837"/>
                </a:moveTo>
                <a:lnTo>
                  <a:pt x="490797" y="195410"/>
                </a:lnTo>
                <a:lnTo>
                  <a:pt x="382642" y="303565"/>
                </a:lnTo>
                <a:lnTo>
                  <a:pt x="491662" y="297415"/>
                </a:lnTo>
                <a:lnTo>
                  <a:pt x="602240" y="186837"/>
                </a:lnTo>
                <a:close/>
              </a:path>
              <a:path w="789304" h="686435" extrusionOk="0">
                <a:moveTo>
                  <a:pt x="789078" y="0"/>
                </a:moveTo>
                <a:lnTo>
                  <a:pt x="673915" y="12292"/>
                </a:lnTo>
                <a:lnTo>
                  <a:pt x="513400" y="172807"/>
                </a:lnTo>
                <a:lnTo>
                  <a:pt x="604724" y="184353"/>
                </a:lnTo>
                <a:lnTo>
                  <a:pt x="789078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g41acc1c10f0b93a9_2475"/>
          <p:cNvSpPr/>
          <p:nvPr/>
        </p:nvSpPr>
        <p:spPr>
          <a:xfrm>
            <a:off x="7098155" y="1999177"/>
            <a:ext cx="776604" cy="517208"/>
          </a:xfrm>
          <a:custGeom>
            <a:avLst/>
            <a:gdLst/>
            <a:ahLst/>
            <a:cxnLst/>
            <a:rect l="l" t="t" r="r" b="b"/>
            <a:pathLst>
              <a:path w="776604" h="689610" extrusionOk="0">
                <a:moveTo>
                  <a:pt x="351626" y="424377"/>
                </a:moveTo>
                <a:lnTo>
                  <a:pt x="205019" y="467588"/>
                </a:lnTo>
                <a:lnTo>
                  <a:pt x="0" y="672727"/>
                </a:lnTo>
                <a:lnTo>
                  <a:pt x="86969" y="689034"/>
                </a:lnTo>
                <a:lnTo>
                  <a:pt x="351626" y="424377"/>
                </a:lnTo>
                <a:close/>
              </a:path>
              <a:path w="776604" h="689610" extrusionOk="0">
                <a:moveTo>
                  <a:pt x="776004" y="0"/>
                </a:moveTo>
                <a:lnTo>
                  <a:pt x="659953" y="12387"/>
                </a:lnTo>
                <a:lnTo>
                  <a:pt x="477938" y="194509"/>
                </a:lnTo>
                <a:lnTo>
                  <a:pt x="497714" y="197009"/>
                </a:lnTo>
                <a:lnTo>
                  <a:pt x="473584" y="198865"/>
                </a:lnTo>
                <a:lnTo>
                  <a:pt x="363300" y="309214"/>
                </a:lnTo>
                <a:lnTo>
                  <a:pt x="472977" y="303027"/>
                </a:lnTo>
                <a:lnTo>
                  <a:pt x="776004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6" name="Google Shape;586;g41acc1c10f0b93a9_2475"/>
          <p:cNvSpPr/>
          <p:nvPr/>
        </p:nvSpPr>
        <p:spPr>
          <a:xfrm>
            <a:off x="7177638" y="1990718"/>
            <a:ext cx="802640" cy="536734"/>
          </a:xfrm>
          <a:custGeom>
            <a:avLst/>
            <a:gdLst/>
            <a:ahLst/>
            <a:cxnLst/>
            <a:rect l="l" t="t" r="r" b="b"/>
            <a:pathLst>
              <a:path w="802640" h="715645" extrusionOk="0">
                <a:moveTo>
                  <a:pt x="406301" y="396115"/>
                </a:moveTo>
                <a:lnTo>
                  <a:pt x="259537" y="439371"/>
                </a:lnTo>
                <a:lnTo>
                  <a:pt x="0" y="698909"/>
                </a:lnTo>
                <a:lnTo>
                  <a:pt x="87320" y="715282"/>
                </a:lnTo>
                <a:lnTo>
                  <a:pt x="406301" y="396115"/>
                </a:lnTo>
                <a:close/>
              </a:path>
              <a:path w="802640" h="715645" extrusionOk="0">
                <a:moveTo>
                  <a:pt x="488669" y="313698"/>
                </a:moveTo>
                <a:lnTo>
                  <a:pt x="404261" y="313698"/>
                </a:lnTo>
                <a:lnTo>
                  <a:pt x="471795" y="330582"/>
                </a:lnTo>
                <a:lnTo>
                  <a:pt x="488669" y="313698"/>
                </a:lnTo>
                <a:close/>
              </a:path>
              <a:path w="802640" h="715645" extrusionOk="0">
                <a:moveTo>
                  <a:pt x="802184" y="0"/>
                </a:moveTo>
                <a:lnTo>
                  <a:pt x="686568" y="12341"/>
                </a:lnTo>
                <a:lnTo>
                  <a:pt x="384072" y="314837"/>
                </a:lnTo>
                <a:lnTo>
                  <a:pt x="404261" y="313698"/>
                </a:lnTo>
                <a:lnTo>
                  <a:pt x="488669" y="313698"/>
                </a:lnTo>
                <a:lnTo>
                  <a:pt x="802184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g41acc1c10f0b93a9_2475"/>
          <p:cNvSpPr/>
          <p:nvPr/>
        </p:nvSpPr>
        <p:spPr>
          <a:xfrm>
            <a:off x="7256780" y="1982218"/>
            <a:ext cx="829309" cy="556259"/>
          </a:xfrm>
          <a:custGeom>
            <a:avLst/>
            <a:gdLst/>
            <a:ahLst/>
            <a:cxnLst/>
            <a:rect l="l" t="t" r="r" b="b"/>
            <a:pathLst>
              <a:path w="829309" h="741679" extrusionOk="0">
                <a:moveTo>
                  <a:pt x="461313" y="367908"/>
                </a:moveTo>
                <a:lnTo>
                  <a:pt x="313652" y="411430"/>
                </a:lnTo>
                <a:lnTo>
                  <a:pt x="0" y="725082"/>
                </a:lnTo>
                <a:lnTo>
                  <a:pt x="87696" y="741525"/>
                </a:lnTo>
                <a:lnTo>
                  <a:pt x="461313" y="367908"/>
                </a:lnTo>
                <a:close/>
              </a:path>
              <a:path w="829309" h="741679" extrusionOk="0">
                <a:moveTo>
                  <a:pt x="829222" y="0"/>
                </a:moveTo>
                <a:lnTo>
                  <a:pt x="712637" y="12444"/>
                </a:lnTo>
                <a:lnTo>
                  <a:pt x="385064" y="340018"/>
                </a:lnTo>
                <a:lnTo>
                  <a:pt x="468375" y="360846"/>
                </a:lnTo>
                <a:lnTo>
                  <a:pt x="829222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g41acc1c10f0b93a9_2475"/>
          <p:cNvSpPr/>
          <p:nvPr/>
        </p:nvSpPr>
        <p:spPr>
          <a:xfrm>
            <a:off x="7336311" y="1973795"/>
            <a:ext cx="855345" cy="569595"/>
          </a:xfrm>
          <a:custGeom>
            <a:avLst/>
            <a:gdLst/>
            <a:ahLst/>
            <a:cxnLst/>
            <a:rect l="l" t="t" r="r" b="b"/>
            <a:pathLst>
              <a:path w="855345" h="759460" extrusionOk="0">
                <a:moveTo>
                  <a:pt x="854901" y="0"/>
                </a:moveTo>
                <a:lnTo>
                  <a:pt x="739319" y="12337"/>
                </a:lnTo>
                <a:lnTo>
                  <a:pt x="381265" y="370181"/>
                </a:lnTo>
                <a:lnTo>
                  <a:pt x="397988" y="374362"/>
                </a:lnTo>
                <a:lnTo>
                  <a:pt x="368338" y="383101"/>
                </a:lnTo>
                <a:lnTo>
                  <a:pt x="0" y="751224"/>
                </a:lnTo>
                <a:lnTo>
                  <a:pt x="42388" y="759172"/>
                </a:lnTo>
                <a:lnTo>
                  <a:pt x="119435" y="735465"/>
                </a:lnTo>
                <a:lnTo>
                  <a:pt x="854901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g41acc1c10f0b93a9_2475"/>
          <p:cNvSpPr/>
          <p:nvPr/>
        </p:nvSpPr>
        <p:spPr>
          <a:xfrm>
            <a:off x="7442186" y="1960324"/>
            <a:ext cx="861059" cy="568642"/>
          </a:xfrm>
          <a:custGeom>
            <a:avLst/>
            <a:gdLst/>
            <a:ahLst/>
            <a:cxnLst/>
            <a:rect l="l" t="t" r="r" b="b"/>
            <a:pathLst>
              <a:path w="861059" h="758189" extrusionOk="0">
                <a:moveTo>
                  <a:pt x="860968" y="0"/>
                </a:moveTo>
                <a:lnTo>
                  <a:pt x="787413" y="13865"/>
                </a:lnTo>
                <a:lnTo>
                  <a:pt x="738032" y="19136"/>
                </a:lnTo>
                <a:lnTo>
                  <a:pt x="0" y="757600"/>
                </a:lnTo>
                <a:lnTo>
                  <a:pt x="149308" y="711659"/>
                </a:lnTo>
                <a:lnTo>
                  <a:pt x="860968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0" name="Google Shape;590;g41acc1c10f0b93a9_2475"/>
          <p:cNvSpPr/>
          <p:nvPr/>
        </p:nvSpPr>
        <p:spPr>
          <a:xfrm>
            <a:off x="7578654" y="1943951"/>
            <a:ext cx="840740" cy="553402"/>
          </a:xfrm>
          <a:custGeom>
            <a:avLst/>
            <a:gdLst/>
            <a:ahLst/>
            <a:cxnLst/>
            <a:rect l="l" t="t" r="r" b="b"/>
            <a:pathLst>
              <a:path w="840740" h="737870" extrusionOk="0">
                <a:moveTo>
                  <a:pt x="840310" y="0"/>
                </a:moveTo>
                <a:lnTo>
                  <a:pt x="713545" y="23894"/>
                </a:lnTo>
                <a:lnTo>
                  <a:pt x="0" y="737440"/>
                </a:lnTo>
                <a:lnTo>
                  <a:pt x="148589" y="691720"/>
                </a:lnTo>
                <a:lnTo>
                  <a:pt x="840310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g41acc1c10f0b93a9_2475"/>
          <p:cNvSpPr/>
          <p:nvPr/>
        </p:nvSpPr>
        <p:spPr>
          <a:xfrm>
            <a:off x="7714403" y="1927540"/>
            <a:ext cx="821054" cy="538163"/>
          </a:xfrm>
          <a:custGeom>
            <a:avLst/>
            <a:gdLst/>
            <a:ahLst/>
            <a:cxnLst/>
            <a:rect l="l" t="t" r="r" b="b"/>
            <a:pathLst>
              <a:path w="821054" h="717550" extrusionOk="0">
                <a:moveTo>
                  <a:pt x="820639" y="0"/>
                </a:moveTo>
                <a:lnTo>
                  <a:pt x="693606" y="23945"/>
                </a:lnTo>
                <a:lnTo>
                  <a:pt x="0" y="717552"/>
                </a:lnTo>
                <a:lnTo>
                  <a:pt x="143086" y="673525"/>
                </a:lnTo>
                <a:lnTo>
                  <a:pt x="148292" y="672740"/>
                </a:lnTo>
                <a:lnTo>
                  <a:pt x="820639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g41acc1c10f0b93a9_2475"/>
          <p:cNvSpPr/>
          <p:nvPr/>
        </p:nvSpPr>
        <p:spPr>
          <a:xfrm>
            <a:off x="7851986" y="1867573"/>
            <a:ext cx="858520" cy="566738"/>
          </a:xfrm>
          <a:custGeom>
            <a:avLst/>
            <a:gdLst/>
            <a:ahLst/>
            <a:cxnLst/>
            <a:rect l="l" t="t" r="r" b="b"/>
            <a:pathLst>
              <a:path w="858520" h="755650" extrusionOk="0">
                <a:moveTo>
                  <a:pt x="858045" y="0"/>
                </a:moveTo>
                <a:lnTo>
                  <a:pt x="837353" y="4182"/>
                </a:lnTo>
                <a:lnTo>
                  <a:pt x="775123" y="62602"/>
                </a:lnTo>
                <a:lnTo>
                  <a:pt x="673398" y="81777"/>
                </a:lnTo>
                <a:lnTo>
                  <a:pt x="0" y="755175"/>
                </a:lnTo>
                <a:lnTo>
                  <a:pt x="5503" y="753482"/>
                </a:lnTo>
                <a:lnTo>
                  <a:pt x="122143" y="735901"/>
                </a:lnTo>
                <a:lnTo>
                  <a:pt x="858045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g41acc1c10f0b93a9_2475"/>
          <p:cNvSpPr/>
          <p:nvPr/>
        </p:nvSpPr>
        <p:spPr>
          <a:xfrm>
            <a:off x="7963662" y="1849717"/>
            <a:ext cx="864234" cy="571023"/>
          </a:xfrm>
          <a:custGeom>
            <a:avLst/>
            <a:gdLst/>
            <a:ahLst/>
            <a:cxnLst/>
            <a:rect l="l" t="t" r="r" b="b"/>
            <a:pathLst>
              <a:path w="864234" h="761364" extrusionOk="0">
                <a:moveTo>
                  <a:pt x="864157" y="0"/>
                </a:moveTo>
                <a:lnTo>
                  <a:pt x="735227" y="26060"/>
                </a:lnTo>
                <a:lnTo>
                  <a:pt x="0" y="761287"/>
                </a:lnTo>
                <a:lnTo>
                  <a:pt x="121126" y="743031"/>
                </a:lnTo>
                <a:lnTo>
                  <a:pt x="864157" y="0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4" name="Google Shape;594;g41acc1c10f0b93a9_2475"/>
          <p:cNvSpPr/>
          <p:nvPr/>
        </p:nvSpPr>
        <p:spPr>
          <a:xfrm>
            <a:off x="8074321" y="1834333"/>
            <a:ext cx="869315" cy="573881"/>
          </a:xfrm>
          <a:custGeom>
            <a:avLst/>
            <a:gdLst/>
            <a:ahLst/>
            <a:cxnLst/>
            <a:rect l="l" t="t" r="r" b="b"/>
            <a:pathLst>
              <a:path w="869315" h="765175" extrusionOk="0">
                <a:moveTo>
                  <a:pt x="869199" y="0"/>
                </a:moveTo>
                <a:lnTo>
                  <a:pt x="853778" y="242"/>
                </a:lnTo>
                <a:lnTo>
                  <a:pt x="742356" y="22764"/>
                </a:lnTo>
                <a:lnTo>
                  <a:pt x="0" y="765120"/>
                </a:lnTo>
                <a:lnTo>
                  <a:pt x="122034" y="746727"/>
                </a:lnTo>
                <a:lnTo>
                  <a:pt x="869199" y="0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g41acc1c10f0b93a9_2475"/>
          <p:cNvSpPr/>
          <p:nvPr/>
        </p:nvSpPr>
        <p:spPr>
          <a:xfrm>
            <a:off x="8184981" y="1833219"/>
            <a:ext cx="853440" cy="562451"/>
          </a:xfrm>
          <a:custGeom>
            <a:avLst/>
            <a:gdLst/>
            <a:ahLst/>
            <a:cxnLst/>
            <a:rect l="l" t="t" r="r" b="b"/>
            <a:pathLst>
              <a:path w="853440" h="749935" extrusionOk="0">
                <a:moveTo>
                  <a:pt x="852830" y="0"/>
                </a:moveTo>
                <a:lnTo>
                  <a:pt x="748280" y="1646"/>
                </a:lnTo>
                <a:lnTo>
                  <a:pt x="0" y="749926"/>
                </a:lnTo>
                <a:lnTo>
                  <a:pt x="110659" y="733247"/>
                </a:lnTo>
                <a:lnTo>
                  <a:pt x="142341" y="710905"/>
                </a:lnTo>
                <a:lnTo>
                  <a:pt x="852830" y="0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6" name="Google Shape;596;g41acc1c10f0b93a9_2475"/>
          <p:cNvSpPr/>
          <p:nvPr/>
        </p:nvSpPr>
        <p:spPr>
          <a:xfrm>
            <a:off x="8295640" y="1829191"/>
            <a:ext cx="843279" cy="554354"/>
          </a:xfrm>
          <a:custGeom>
            <a:avLst/>
            <a:gdLst/>
            <a:ahLst/>
            <a:cxnLst/>
            <a:rect l="l" t="t" r="r" b="b"/>
            <a:pathLst>
              <a:path w="843279" h="739139" extrusionOk="0">
                <a:moveTo>
                  <a:pt x="842758" y="0"/>
                </a:moveTo>
                <a:lnTo>
                  <a:pt x="793750" y="4558"/>
                </a:lnTo>
                <a:lnTo>
                  <a:pt x="733104" y="5514"/>
                </a:lnTo>
                <a:lnTo>
                  <a:pt x="0" y="738618"/>
                </a:lnTo>
                <a:lnTo>
                  <a:pt x="219709" y="583678"/>
                </a:lnTo>
                <a:lnTo>
                  <a:pt x="268922" y="573836"/>
                </a:lnTo>
                <a:lnTo>
                  <a:pt x="842758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g41acc1c10f0b93a9_2475"/>
          <p:cNvSpPr/>
          <p:nvPr/>
        </p:nvSpPr>
        <p:spPr>
          <a:xfrm>
            <a:off x="8552291" y="1828800"/>
            <a:ext cx="591820" cy="432910"/>
          </a:xfrm>
          <a:custGeom>
            <a:avLst/>
            <a:gdLst/>
            <a:ahLst/>
            <a:cxnLst/>
            <a:rect l="l" t="t" r="r" b="b"/>
            <a:pathLst>
              <a:path w="591820" h="577214" extrusionOk="0">
                <a:moveTo>
                  <a:pt x="591708" y="0"/>
                </a:moveTo>
                <a:lnTo>
                  <a:pt x="574912" y="1562"/>
                </a:lnTo>
                <a:lnTo>
                  <a:pt x="0" y="576811"/>
                </a:lnTo>
                <a:lnTo>
                  <a:pt x="129746" y="550862"/>
                </a:lnTo>
                <a:lnTo>
                  <a:pt x="591708" y="88900"/>
                </a:lnTo>
                <a:lnTo>
                  <a:pt x="591708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g41acc1c10f0b93a9_2475"/>
          <p:cNvSpPr/>
          <p:nvPr/>
        </p:nvSpPr>
        <p:spPr>
          <a:xfrm>
            <a:off x="8670925" y="1888807"/>
            <a:ext cx="473075" cy="354806"/>
          </a:xfrm>
          <a:custGeom>
            <a:avLst/>
            <a:gdLst/>
            <a:ahLst/>
            <a:cxnLst/>
            <a:rect l="l" t="t" r="r" b="b"/>
            <a:pathLst>
              <a:path w="473075" h="473075" extrusionOk="0">
                <a:moveTo>
                  <a:pt x="473075" y="0"/>
                </a:moveTo>
                <a:lnTo>
                  <a:pt x="0" y="473075"/>
                </a:lnTo>
                <a:lnTo>
                  <a:pt x="66675" y="459740"/>
                </a:lnTo>
                <a:lnTo>
                  <a:pt x="120707" y="455237"/>
                </a:lnTo>
                <a:lnTo>
                  <a:pt x="473075" y="102870"/>
                </a:lnTo>
                <a:lnTo>
                  <a:pt x="473075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9" name="Google Shape;599;g41acc1c10f0b93a9_2475"/>
          <p:cNvSpPr/>
          <p:nvPr/>
        </p:nvSpPr>
        <p:spPr>
          <a:xfrm>
            <a:off x="8781934" y="1959292"/>
            <a:ext cx="362584" cy="271939"/>
          </a:xfrm>
          <a:custGeom>
            <a:avLst/>
            <a:gdLst/>
            <a:ahLst/>
            <a:cxnLst/>
            <a:rect l="l" t="t" r="r" b="b"/>
            <a:pathLst>
              <a:path w="362584" h="362585" extrusionOk="0">
                <a:moveTo>
                  <a:pt x="362065" y="0"/>
                </a:moveTo>
                <a:lnTo>
                  <a:pt x="0" y="362065"/>
                </a:lnTo>
                <a:lnTo>
                  <a:pt x="112221" y="352713"/>
                </a:lnTo>
                <a:lnTo>
                  <a:pt x="362065" y="102870"/>
                </a:lnTo>
                <a:lnTo>
                  <a:pt x="362065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0" name="Google Shape;600;g41acc1c10f0b93a9_2475"/>
          <p:cNvSpPr/>
          <p:nvPr/>
        </p:nvSpPr>
        <p:spPr>
          <a:xfrm>
            <a:off x="8885591" y="2030670"/>
            <a:ext cx="258445" cy="193833"/>
          </a:xfrm>
          <a:custGeom>
            <a:avLst/>
            <a:gdLst/>
            <a:ahLst/>
            <a:cxnLst/>
            <a:rect l="l" t="t" r="r" b="b"/>
            <a:pathLst>
              <a:path w="258445" h="258444" extrusionOk="0">
                <a:moveTo>
                  <a:pt x="258408" y="0"/>
                </a:moveTo>
                <a:lnTo>
                  <a:pt x="0" y="258256"/>
                </a:lnTo>
                <a:lnTo>
                  <a:pt x="80608" y="251539"/>
                </a:lnTo>
                <a:lnTo>
                  <a:pt x="109818" y="251539"/>
                </a:lnTo>
                <a:lnTo>
                  <a:pt x="258408" y="102949"/>
                </a:lnTo>
                <a:lnTo>
                  <a:pt x="258408" y="0"/>
                </a:lnTo>
                <a:close/>
              </a:path>
              <a:path w="258445" h="258444" extrusionOk="0">
                <a:moveTo>
                  <a:pt x="109818" y="251539"/>
                </a:moveTo>
                <a:lnTo>
                  <a:pt x="80608" y="251539"/>
                </a:lnTo>
                <a:lnTo>
                  <a:pt x="109205" y="252152"/>
                </a:lnTo>
                <a:lnTo>
                  <a:pt x="109818" y="251539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1" name="Google Shape;601;g41acc1c10f0b93a9_2475"/>
          <p:cNvSpPr/>
          <p:nvPr/>
        </p:nvSpPr>
        <p:spPr>
          <a:xfrm>
            <a:off x="8986093" y="2101215"/>
            <a:ext cx="157800" cy="1209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2" name="Google Shape;602;g41acc1c10f0b93a9_2475"/>
          <p:cNvSpPr/>
          <p:nvPr/>
        </p:nvSpPr>
        <p:spPr>
          <a:xfrm>
            <a:off x="5713729" y="2948940"/>
            <a:ext cx="295910" cy="142875"/>
          </a:xfrm>
          <a:custGeom>
            <a:avLst/>
            <a:gdLst/>
            <a:ahLst/>
            <a:cxnLst/>
            <a:rect l="l" t="t" r="r" b="b"/>
            <a:pathLst>
              <a:path w="295910" h="190500" extrusionOk="0">
                <a:moveTo>
                  <a:pt x="295910" y="0"/>
                </a:moveTo>
                <a:lnTo>
                  <a:pt x="0" y="114299"/>
                </a:lnTo>
                <a:lnTo>
                  <a:pt x="0" y="152399"/>
                </a:lnTo>
                <a:lnTo>
                  <a:pt x="26670" y="181609"/>
                </a:lnTo>
                <a:lnTo>
                  <a:pt x="45720" y="190499"/>
                </a:lnTo>
                <a:lnTo>
                  <a:pt x="74930" y="190499"/>
                </a:lnTo>
                <a:lnTo>
                  <a:pt x="161290" y="171449"/>
                </a:lnTo>
                <a:lnTo>
                  <a:pt x="218440" y="152399"/>
                </a:lnTo>
                <a:lnTo>
                  <a:pt x="285750" y="85089"/>
                </a:lnTo>
                <a:lnTo>
                  <a:pt x="295910" y="57149"/>
                </a:lnTo>
                <a:lnTo>
                  <a:pt x="29591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g41acc1c10f0b93a9_2475"/>
          <p:cNvSpPr/>
          <p:nvPr/>
        </p:nvSpPr>
        <p:spPr>
          <a:xfrm>
            <a:off x="5999479" y="2848927"/>
            <a:ext cx="293370" cy="143828"/>
          </a:xfrm>
          <a:custGeom>
            <a:avLst/>
            <a:gdLst/>
            <a:ahLst/>
            <a:cxnLst/>
            <a:rect l="l" t="t" r="r" b="b"/>
            <a:pathLst>
              <a:path w="293370" h="191770" extrusionOk="0">
                <a:moveTo>
                  <a:pt x="293370" y="0"/>
                </a:moveTo>
                <a:lnTo>
                  <a:pt x="0" y="95249"/>
                </a:lnTo>
                <a:lnTo>
                  <a:pt x="27940" y="191769"/>
                </a:lnTo>
                <a:lnTo>
                  <a:pt x="104140" y="191769"/>
                </a:lnTo>
                <a:lnTo>
                  <a:pt x="161290" y="171449"/>
                </a:lnTo>
                <a:lnTo>
                  <a:pt x="207010" y="143509"/>
                </a:lnTo>
                <a:lnTo>
                  <a:pt x="265430" y="67309"/>
                </a:lnTo>
                <a:lnTo>
                  <a:pt x="293370" y="8889"/>
                </a:lnTo>
                <a:lnTo>
                  <a:pt x="29337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g41acc1c10f0b93a9_2475"/>
          <p:cNvSpPr/>
          <p:nvPr/>
        </p:nvSpPr>
        <p:spPr>
          <a:xfrm>
            <a:off x="6094729" y="2185988"/>
            <a:ext cx="838200" cy="326708"/>
          </a:xfrm>
          <a:custGeom>
            <a:avLst/>
            <a:gdLst/>
            <a:ahLst/>
            <a:cxnLst/>
            <a:rect l="l" t="t" r="r" b="b"/>
            <a:pathLst>
              <a:path w="838200" h="435610" extrusionOk="0">
                <a:moveTo>
                  <a:pt x="838200" y="0"/>
                </a:moveTo>
                <a:lnTo>
                  <a:pt x="828040" y="0"/>
                </a:lnTo>
                <a:lnTo>
                  <a:pt x="800100" y="8889"/>
                </a:lnTo>
                <a:lnTo>
                  <a:pt x="762000" y="17779"/>
                </a:lnTo>
                <a:lnTo>
                  <a:pt x="704850" y="46989"/>
                </a:lnTo>
                <a:lnTo>
                  <a:pt x="627379" y="74929"/>
                </a:lnTo>
                <a:lnTo>
                  <a:pt x="476250" y="152400"/>
                </a:lnTo>
                <a:lnTo>
                  <a:pt x="400050" y="190500"/>
                </a:lnTo>
                <a:lnTo>
                  <a:pt x="332740" y="227329"/>
                </a:lnTo>
                <a:lnTo>
                  <a:pt x="218440" y="284479"/>
                </a:lnTo>
                <a:lnTo>
                  <a:pt x="121920" y="322579"/>
                </a:lnTo>
                <a:lnTo>
                  <a:pt x="57150" y="341629"/>
                </a:lnTo>
                <a:lnTo>
                  <a:pt x="27940" y="350520"/>
                </a:lnTo>
                <a:lnTo>
                  <a:pt x="19050" y="360679"/>
                </a:lnTo>
                <a:lnTo>
                  <a:pt x="8890" y="379729"/>
                </a:lnTo>
                <a:lnTo>
                  <a:pt x="8890" y="398779"/>
                </a:lnTo>
                <a:lnTo>
                  <a:pt x="0" y="426720"/>
                </a:lnTo>
                <a:lnTo>
                  <a:pt x="0" y="435610"/>
                </a:lnTo>
                <a:lnTo>
                  <a:pt x="102870" y="398779"/>
                </a:lnTo>
                <a:lnTo>
                  <a:pt x="208280" y="350520"/>
                </a:lnTo>
                <a:lnTo>
                  <a:pt x="541020" y="171450"/>
                </a:lnTo>
                <a:lnTo>
                  <a:pt x="694690" y="85089"/>
                </a:lnTo>
                <a:lnTo>
                  <a:pt x="732790" y="66039"/>
                </a:lnTo>
                <a:lnTo>
                  <a:pt x="770890" y="36829"/>
                </a:lnTo>
                <a:lnTo>
                  <a:pt x="808990" y="17779"/>
                </a:lnTo>
                <a:lnTo>
                  <a:pt x="828040" y="8889"/>
                </a:lnTo>
                <a:lnTo>
                  <a:pt x="8382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Google Shape;605;g41acc1c10f0b93a9_2475"/>
          <p:cNvSpPr/>
          <p:nvPr/>
        </p:nvSpPr>
        <p:spPr>
          <a:xfrm>
            <a:off x="5835650" y="2399347"/>
            <a:ext cx="1145540" cy="363854"/>
          </a:xfrm>
          <a:custGeom>
            <a:avLst/>
            <a:gdLst/>
            <a:ahLst/>
            <a:cxnLst/>
            <a:rect l="l" t="t" r="r" b="b"/>
            <a:pathLst>
              <a:path w="1145540" h="485139" extrusionOk="0">
                <a:moveTo>
                  <a:pt x="1135379" y="0"/>
                </a:moveTo>
                <a:lnTo>
                  <a:pt x="867409" y="0"/>
                </a:lnTo>
                <a:lnTo>
                  <a:pt x="819150" y="27940"/>
                </a:lnTo>
                <a:lnTo>
                  <a:pt x="773429" y="66040"/>
                </a:lnTo>
                <a:lnTo>
                  <a:pt x="744220" y="85090"/>
                </a:lnTo>
                <a:lnTo>
                  <a:pt x="716279" y="93980"/>
                </a:lnTo>
                <a:lnTo>
                  <a:pt x="676909" y="93980"/>
                </a:lnTo>
                <a:lnTo>
                  <a:pt x="619760" y="104140"/>
                </a:lnTo>
                <a:lnTo>
                  <a:pt x="553720" y="132080"/>
                </a:lnTo>
                <a:lnTo>
                  <a:pt x="495300" y="171450"/>
                </a:lnTo>
                <a:lnTo>
                  <a:pt x="457200" y="199390"/>
                </a:lnTo>
                <a:lnTo>
                  <a:pt x="438150" y="209550"/>
                </a:lnTo>
                <a:lnTo>
                  <a:pt x="410210" y="218440"/>
                </a:lnTo>
                <a:lnTo>
                  <a:pt x="276860" y="218440"/>
                </a:lnTo>
                <a:lnTo>
                  <a:pt x="181610" y="256540"/>
                </a:lnTo>
                <a:lnTo>
                  <a:pt x="76200" y="341630"/>
                </a:lnTo>
                <a:lnTo>
                  <a:pt x="46989" y="400050"/>
                </a:lnTo>
                <a:lnTo>
                  <a:pt x="19050" y="447040"/>
                </a:lnTo>
                <a:lnTo>
                  <a:pt x="8889" y="476250"/>
                </a:lnTo>
                <a:lnTo>
                  <a:pt x="0" y="485140"/>
                </a:lnTo>
                <a:lnTo>
                  <a:pt x="76200" y="438150"/>
                </a:lnTo>
                <a:lnTo>
                  <a:pt x="133350" y="400050"/>
                </a:lnTo>
                <a:lnTo>
                  <a:pt x="171450" y="370840"/>
                </a:lnTo>
                <a:lnTo>
                  <a:pt x="190500" y="360680"/>
                </a:lnTo>
                <a:lnTo>
                  <a:pt x="200660" y="360680"/>
                </a:lnTo>
                <a:lnTo>
                  <a:pt x="229870" y="351790"/>
                </a:lnTo>
                <a:lnTo>
                  <a:pt x="267970" y="341630"/>
                </a:lnTo>
                <a:lnTo>
                  <a:pt x="316229" y="323850"/>
                </a:lnTo>
                <a:lnTo>
                  <a:pt x="438150" y="285750"/>
                </a:lnTo>
                <a:lnTo>
                  <a:pt x="591820" y="247650"/>
                </a:lnTo>
                <a:lnTo>
                  <a:pt x="735329" y="199390"/>
                </a:lnTo>
                <a:lnTo>
                  <a:pt x="867409" y="161290"/>
                </a:lnTo>
                <a:lnTo>
                  <a:pt x="915670" y="142240"/>
                </a:lnTo>
                <a:lnTo>
                  <a:pt x="962659" y="132080"/>
                </a:lnTo>
                <a:lnTo>
                  <a:pt x="991870" y="123190"/>
                </a:lnTo>
                <a:lnTo>
                  <a:pt x="1010920" y="104140"/>
                </a:lnTo>
                <a:lnTo>
                  <a:pt x="1040129" y="93980"/>
                </a:lnTo>
                <a:lnTo>
                  <a:pt x="1106170" y="46990"/>
                </a:lnTo>
                <a:lnTo>
                  <a:pt x="1135379" y="27940"/>
                </a:lnTo>
                <a:lnTo>
                  <a:pt x="1145540" y="8890"/>
                </a:lnTo>
                <a:lnTo>
                  <a:pt x="1135379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Google Shape;606;g41acc1c10f0b93a9_2475"/>
          <p:cNvSpPr/>
          <p:nvPr/>
        </p:nvSpPr>
        <p:spPr>
          <a:xfrm>
            <a:off x="5330190" y="2249804"/>
            <a:ext cx="3810000" cy="1049654"/>
          </a:xfrm>
          <a:custGeom>
            <a:avLst/>
            <a:gdLst/>
            <a:ahLst/>
            <a:cxnLst/>
            <a:rect l="l" t="t" r="r" b="b"/>
            <a:pathLst>
              <a:path w="3810000" h="1399539" extrusionOk="0">
                <a:moveTo>
                  <a:pt x="3190747" y="674370"/>
                </a:moveTo>
                <a:lnTo>
                  <a:pt x="1877060" y="674370"/>
                </a:lnTo>
                <a:lnTo>
                  <a:pt x="1934210" y="693420"/>
                </a:lnTo>
                <a:lnTo>
                  <a:pt x="2058669" y="731520"/>
                </a:lnTo>
                <a:lnTo>
                  <a:pt x="2134869" y="760730"/>
                </a:lnTo>
                <a:lnTo>
                  <a:pt x="2202180" y="798830"/>
                </a:lnTo>
                <a:lnTo>
                  <a:pt x="2256790" y="847090"/>
                </a:lnTo>
                <a:lnTo>
                  <a:pt x="2296160" y="894080"/>
                </a:lnTo>
                <a:lnTo>
                  <a:pt x="2305050" y="932180"/>
                </a:lnTo>
                <a:lnTo>
                  <a:pt x="2286000" y="979170"/>
                </a:lnTo>
                <a:lnTo>
                  <a:pt x="2266950" y="998220"/>
                </a:lnTo>
                <a:lnTo>
                  <a:pt x="2237740" y="1017270"/>
                </a:lnTo>
                <a:lnTo>
                  <a:pt x="2143760" y="1056640"/>
                </a:lnTo>
                <a:lnTo>
                  <a:pt x="2039619" y="1084580"/>
                </a:lnTo>
                <a:lnTo>
                  <a:pt x="1953260" y="1113790"/>
                </a:lnTo>
                <a:lnTo>
                  <a:pt x="1877060" y="1141730"/>
                </a:lnTo>
                <a:lnTo>
                  <a:pt x="1819910" y="1179830"/>
                </a:lnTo>
                <a:lnTo>
                  <a:pt x="1771650" y="1198880"/>
                </a:lnTo>
                <a:lnTo>
                  <a:pt x="1734819" y="1226820"/>
                </a:lnTo>
                <a:lnTo>
                  <a:pt x="1696719" y="1285240"/>
                </a:lnTo>
                <a:lnTo>
                  <a:pt x="1686560" y="1323340"/>
                </a:lnTo>
                <a:lnTo>
                  <a:pt x="1696719" y="1361440"/>
                </a:lnTo>
                <a:lnTo>
                  <a:pt x="1715769" y="1380490"/>
                </a:lnTo>
                <a:lnTo>
                  <a:pt x="1725930" y="1389380"/>
                </a:lnTo>
                <a:lnTo>
                  <a:pt x="1734819" y="1399540"/>
                </a:lnTo>
                <a:lnTo>
                  <a:pt x="1761489" y="1399540"/>
                </a:lnTo>
                <a:lnTo>
                  <a:pt x="1790700" y="1389380"/>
                </a:lnTo>
                <a:lnTo>
                  <a:pt x="1828800" y="1389380"/>
                </a:lnTo>
                <a:lnTo>
                  <a:pt x="1924050" y="1380490"/>
                </a:lnTo>
                <a:lnTo>
                  <a:pt x="2019300" y="1370330"/>
                </a:lnTo>
                <a:lnTo>
                  <a:pt x="2115819" y="1370330"/>
                </a:lnTo>
                <a:lnTo>
                  <a:pt x="2211069" y="1361440"/>
                </a:lnTo>
                <a:lnTo>
                  <a:pt x="2247900" y="1361440"/>
                </a:lnTo>
                <a:lnTo>
                  <a:pt x="2275840" y="1351280"/>
                </a:lnTo>
                <a:lnTo>
                  <a:pt x="2305050" y="1351280"/>
                </a:lnTo>
                <a:lnTo>
                  <a:pt x="2324100" y="1342390"/>
                </a:lnTo>
                <a:lnTo>
                  <a:pt x="2362200" y="1323340"/>
                </a:lnTo>
                <a:lnTo>
                  <a:pt x="2429510" y="1294130"/>
                </a:lnTo>
                <a:lnTo>
                  <a:pt x="2505710" y="1256030"/>
                </a:lnTo>
                <a:lnTo>
                  <a:pt x="2668269" y="1179830"/>
                </a:lnTo>
                <a:lnTo>
                  <a:pt x="2733040" y="1150620"/>
                </a:lnTo>
                <a:lnTo>
                  <a:pt x="2791460" y="1131570"/>
                </a:lnTo>
                <a:lnTo>
                  <a:pt x="2876550" y="1094740"/>
                </a:lnTo>
                <a:lnTo>
                  <a:pt x="2933700" y="1036320"/>
                </a:lnTo>
                <a:lnTo>
                  <a:pt x="2973069" y="970280"/>
                </a:lnTo>
                <a:lnTo>
                  <a:pt x="3001010" y="922020"/>
                </a:lnTo>
                <a:lnTo>
                  <a:pt x="3068319" y="817880"/>
                </a:lnTo>
                <a:lnTo>
                  <a:pt x="3152140" y="712470"/>
                </a:lnTo>
                <a:lnTo>
                  <a:pt x="3190747" y="674370"/>
                </a:lnTo>
                <a:close/>
              </a:path>
              <a:path w="3810000" h="1399539" extrusionOk="0">
                <a:moveTo>
                  <a:pt x="152400" y="1036320"/>
                </a:moveTo>
                <a:lnTo>
                  <a:pt x="143510" y="1036320"/>
                </a:lnTo>
                <a:lnTo>
                  <a:pt x="0" y="1065530"/>
                </a:lnTo>
                <a:lnTo>
                  <a:pt x="19050" y="1094740"/>
                </a:lnTo>
                <a:lnTo>
                  <a:pt x="67310" y="1103630"/>
                </a:lnTo>
                <a:lnTo>
                  <a:pt x="133350" y="1103630"/>
                </a:lnTo>
                <a:lnTo>
                  <a:pt x="210820" y="1084580"/>
                </a:lnTo>
                <a:lnTo>
                  <a:pt x="306070" y="1065530"/>
                </a:lnTo>
                <a:lnTo>
                  <a:pt x="379785" y="1046480"/>
                </a:lnTo>
                <a:lnTo>
                  <a:pt x="171450" y="1046480"/>
                </a:lnTo>
                <a:lnTo>
                  <a:pt x="152400" y="1036320"/>
                </a:lnTo>
                <a:close/>
              </a:path>
              <a:path w="3810000" h="1399539" extrusionOk="0">
                <a:moveTo>
                  <a:pt x="1877060" y="579120"/>
                </a:moveTo>
                <a:lnTo>
                  <a:pt x="1744980" y="579120"/>
                </a:lnTo>
                <a:lnTo>
                  <a:pt x="1620519" y="598170"/>
                </a:lnTo>
                <a:lnTo>
                  <a:pt x="1562100" y="598170"/>
                </a:lnTo>
                <a:lnTo>
                  <a:pt x="1524000" y="608330"/>
                </a:lnTo>
                <a:lnTo>
                  <a:pt x="1504950" y="617220"/>
                </a:lnTo>
                <a:lnTo>
                  <a:pt x="1496060" y="627380"/>
                </a:lnTo>
                <a:lnTo>
                  <a:pt x="1466850" y="636270"/>
                </a:lnTo>
                <a:lnTo>
                  <a:pt x="1400810" y="646430"/>
                </a:lnTo>
                <a:lnTo>
                  <a:pt x="1333500" y="665480"/>
                </a:lnTo>
                <a:lnTo>
                  <a:pt x="1201419" y="665480"/>
                </a:lnTo>
                <a:lnTo>
                  <a:pt x="1153160" y="674370"/>
                </a:lnTo>
                <a:lnTo>
                  <a:pt x="1057910" y="693420"/>
                </a:lnTo>
                <a:lnTo>
                  <a:pt x="981710" y="731520"/>
                </a:lnTo>
                <a:lnTo>
                  <a:pt x="952500" y="750570"/>
                </a:lnTo>
                <a:lnTo>
                  <a:pt x="734060" y="750570"/>
                </a:lnTo>
                <a:lnTo>
                  <a:pt x="706120" y="760730"/>
                </a:lnTo>
                <a:lnTo>
                  <a:pt x="687070" y="779780"/>
                </a:lnTo>
                <a:lnTo>
                  <a:pt x="676910" y="807720"/>
                </a:lnTo>
                <a:lnTo>
                  <a:pt x="668020" y="847090"/>
                </a:lnTo>
                <a:lnTo>
                  <a:pt x="647700" y="864870"/>
                </a:lnTo>
                <a:lnTo>
                  <a:pt x="619760" y="875030"/>
                </a:lnTo>
                <a:lnTo>
                  <a:pt x="552450" y="902970"/>
                </a:lnTo>
                <a:lnTo>
                  <a:pt x="476250" y="932180"/>
                </a:lnTo>
                <a:lnTo>
                  <a:pt x="410210" y="941070"/>
                </a:lnTo>
                <a:lnTo>
                  <a:pt x="354330" y="951230"/>
                </a:lnTo>
                <a:lnTo>
                  <a:pt x="287020" y="979170"/>
                </a:lnTo>
                <a:lnTo>
                  <a:pt x="238760" y="1017270"/>
                </a:lnTo>
                <a:lnTo>
                  <a:pt x="219710" y="1027430"/>
                </a:lnTo>
                <a:lnTo>
                  <a:pt x="200660" y="1046480"/>
                </a:lnTo>
                <a:lnTo>
                  <a:pt x="379785" y="1046480"/>
                </a:lnTo>
                <a:lnTo>
                  <a:pt x="419100" y="1036320"/>
                </a:lnTo>
                <a:lnTo>
                  <a:pt x="533400" y="998220"/>
                </a:lnTo>
                <a:lnTo>
                  <a:pt x="647700" y="951230"/>
                </a:lnTo>
                <a:lnTo>
                  <a:pt x="753110" y="902970"/>
                </a:lnTo>
                <a:lnTo>
                  <a:pt x="839470" y="864870"/>
                </a:lnTo>
                <a:lnTo>
                  <a:pt x="895350" y="836930"/>
                </a:lnTo>
                <a:lnTo>
                  <a:pt x="905510" y="828040"/>
                </a:lnTo>
                <a:lnTo>
                  <a:pt x="962660" y="828040"/>
                </a:lnTo>
                <a:lnTo>
                  <a:pt x="1028700" y="817880"/>
                </a:lnTo>
                <a:lnTo>
                  <a:pt x="1134110" y="788670"/>
                </a:lnTo>
                <a:lnTo>
                  <a:pt x="1304510" y="750570"/>
                </a:lnTo>
                <a:lnTo>
                  <a:pt x="857250" y="750570"/>
                </a:lnTo>
                <a:lnTo>
                  <a:pt x="801370" y="741680"/>
                </a:lnTo>
                <a:lnTo>
                  <a:pt x="1344709" y="741680"/>
                </a:lnTo>
                <a:lnTo>
                  <a:pt x="1390650" y="731520"/>
                </a:lnTo>
                <a:lnTo>
                  <a:pt x="1534160" y="703580"/>
                </a:lnTo>
                <a:lnTo>
                  <a:pt x="1686560" y="684530"/>
                </a:lnTo>
                <a:lnTo>
                  <a:pt x="1828800" y="674370"/>
                </a:lnTo>
                <a:lnTo>
                  <a:pt x="3190747" y="674370"/>
                </a:lnTo>
                <a:lnTo>
                  <a:pt x="3248660" y="617220"/>
                </a:lnTo>
                <a:lnTo>
                  <a:pt x="3286844" y="589280"/>
                </a:lnTo>
                <a:lnTo>
                  <a:pt x="1905000" y="589280"/>
                </a:lnTo>
                <a:lnTo>
                  <a:pt x="1877060" y="579120"/>
                </a:lnTo>
                <a:close/>
              </a:path>
              <a:path w="3810000" h="1399539" extrusionOk="0">
                <a:moveTo>
                  <a:pt x="2457450" y="407670"/>
                </a:moveTo>
                <a:lnTo>
                  <a:pt x="2400300" y="407670"/>
                </a:lnTo>
                <a:lnTo>
                  <a:pt x="2372360" y="417830"/>
                </a:lnTo>
                <a:lnTo>
                  <a:pt x="2324100" y="436880"/>
                </a:lnTo>
                <a:lnTo>
                  <a:pt x="2228850" y="494030"/>
                </a:lnTo>
                <a:lnTo>
                  <a:pt x="2192019" y="521970"/>
                </a:lnTo>
                <a:lnTo>
                  <a:pt x="2153919" y="541020"/>
                </a:lnTo>
                <a:lnTo>
                  <a:pt x="2124710" y="560070"/>
                </a:lnTo>
                <a:lnTo>
                  <a:pt x="2115819" y="570230"/>
                </a:lnTo>
                <a:lnTo>
                  <a:pt x="2086610" y="570230"/>
                </a:lnTo>
                <a:lnTo>
                  <a:pt x="2048510" y="579120"/>
                </a:lnTo>
                <a:lnTo>
                  <a:pt x="2010410" y="579120"/>
                </a:lnTo>
                <a:lnTo>
                  <a:pt x="1934210" y="589280"/>
                </a:lnTo>
                <a:lnTo>
                  <a:pt x="3286844" y="589280"/>
                </a:lnTo>
                <a:lnTo>
                  <a:pt x="3352800" y="541020"/>
                </a:lnTo>
                <a:lnTo>
                  <a:pt x="3377711" y="521970"/>
                </a:lnTo>
                <a:lnTo>
                  <a:pt x="2857500" y="521970"/>
                </a:lnTo>
                <a:lnTo>
                  <a:pt x="2800350" y="502920"/>
                </a:lnTo>
                <a:lnTo>
                  <a:pt x="2639060" y="436880"/>
                </a:lnTo>
                <a:lnTo>
                  <a:pt x="2543810" y="417830"/>
                </a:lnTo>
                <a:lnTo>
                  <a:pt x="2457450" y="407670"/>
                </a:lnTo>
                <a:close/>
              </a:path>
              <a:path w="3810000" h="1399539" extrusionOk="0">
                <a:moveTo>
                  <a:pt x="3810000" y="0"/>
                </a:moveTo>
                <a:lnTo>
                  <a:pt x="3733800" y="29210"/>
                </a:lnTo>
                <a:lnTo>
                  <a:pt x="3666490" y="57150"/>
                </a:lnTo>
                <a:lnTo>
                  <a:pt x="3609340" y="76200"/>
                </a:lnTo>
                <a:lnTo>
                  <a:pt x="3553460" y="86360"/>
                </a:lnTo>
                <a:lnTo>
                  <a:pt x="3487419" y="86360"/>
                </a:lnTo>
                <a:lnTo>
                  <a:pt x="3468369" y="95250"/>
                </a:lnTo>
                <a:lnTo>
                  <a:pt x="3420110" y="105410"/>
                </a:lnTo>
                <a:lnTo>
                  <a:pt x="3352800" y="124460"/>
                </a:lnTo>
                <a:lnTo>
                  <a:pt x="3276600" y="140970"/>
                </a:lnTo>
                <a:lnTo>
                  <a:pt x="3219450" y="160020"/>
                </a:lnTo>
                <a:lnTo>
                  <a:pt x="3181350" y="170180"/>
                </a:lnTo>
                <a:lnTo>
                  <a:pt x="3143250" y="179070"/>
                </a:lnTo>
                <a:lnTo>
                  <a:pt x="3115310" y="189230"/>
                </a:lnTo>
                <a:lnTo>
                  <a:pt x="3068319" y="208280"/>
                </a:lnTo>
                <a:lnTo>
                  <a:pt x="3020060" y="217170"/>
                </a:lnTo>
                <a:lnTo>
                  <a:pt x="2962910" y="265430"/>
                </a:lnTo>
                <a:lnTo>
                  <a:pt x="2933700" y="303530"/>
                </a:lnTo>
                <a:lnTo>
                  <a:pt x="2924810" y="350520"/>
                </a:lnTo>
                <a:lnTo>
                  <a:pt x="2924810" y="388620"/>
                </a:lnTo>
                <a:lnTo>
                  <a:pt x="2933700" y="426720"/>
                </a:lnTo>
                <a:lnTo>
                  <a:pt x="2933700" y="483870"/>
                </a:lnTo>
                <a:lnTo>
                  <a:pt x="2905760" y="513080"/>
                </a:lnTo>
                <a:lnTo>
                  <a:pt x="2857500" y="521970"/>
                </a:lnTo>
                <a:lnTo>
                  <a:pt x="3377711" y="521970"/>
                </a:lnTo>
                <a:lnTo>
                  <a:pt x="3439160" y="474980"/>
                </a:lnTo>
                <a:lnTo>
                  <a:pt x="3515360" y="426720"/>
                </a:lnTo>
                <a:lnTo>
                  <a:pt x="3563619" y="388620"/>
                </a:lnTo>
                <a:lnTo>
                  <a:pt x="3582669" y="379730"/>
                </a:lnTo>
                <a:lnTo>
                  <a:pt x="3810000" y="265430"/>
                </a:lnTo>
                <a:lnTo>
                  <a:pt x="38100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Google Shape;607;g41acc1c10f0b93a9_2475"/>
          <p:cNvSpPr/>
          <p:nvPr/>
        </p:nvSpPr>
        <p:spPr>
          <a:xfrm>
            <a:off x="6093459" y="2489661"/>
            <a:ext cx="74295" cy="25240"/>
          </a:xfrm>
          <a:custGeom>
            <a:avLst/>
            <a:gdLst/>
            <a:ahLst/>
            <a:cxnLst/>
            <a:rect l="l" t="t" r="r" b="b"/>
            <a:pathLst>
              <a:path w="74295" h="33654" extrusionOk="0">
                <a:moveTo>
                  <a:pt x="73890" y="0"/>
                </a:moveTo>
                <a:lnTo>
                  <a:pt x="0" y="33250"/>
                </a:lnTo>
                <a:lnTo>
                  <a:pt x="10160" y="33250"/>
                </a:lnTo>
                <a:lnTo>
                  <a:pt x="30479" y="24360"/>
                </a:lnTo>
                <a:lnTo>
                  <a:pt x="49529" y="14200"/>
                </a:lnTo>
                <a:lnTo>
                  <a:pt x="64346" y="9544"/>
                </a:lnTo>
                <a:lnTo>
                  <a:pt x="73890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Google Shape;608;g41acc1c10f0b93a9_2475"/>
          <p:cNvSpPr/>
          <p:nvPr/>
        </p:nvSpPr>
        <p:spPr>
          <a:xfrm>
            <a:off x="6146694" y="2435109"/>
            <a:ext cx="182879" cy="64770"/>
          </a:xfrm>
          <a:custGeom>
            <a:avLst/>
            <a:gdLst/>
            <a:ahLst/>
            <a:cxnLst/>
            <a:rect l="l" t="t" r="r" b="b"/>
            <a:pathLst>
              <a:path w="182879" h="86360" extrusionOk="0">
                <a:moveTo>
                  <a:pt x="182293" y="0"/>
                </a:moveTo>
                <a:lnTo>
                  <a:pt x="6802" y="78970"/>
                </a:lnTo>
                <a:lnTo>
                  <a:pt x="0" y="85773"/>
                </a:lnTo>
                <a:lnTo>
                  <a:pt x="85195" y="58997"/>
                </a:lnTo>
                <a:lnTo>
                  <a:pt x="144707" y="37585"/>
                </a:lnTo>
                <a:lnTo>
                  <a:pt x="182293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g41acc1c10f0b93a9_2475"/>
          <p:cNvSpPr/>
          <p:nvPr/>
        </p:nvSpPr>
        <p:spPr>
          <a:xfrm>
            <a:off x="6279499" y="2380557"/>
            <a:ext cx="211454" cy="86201"/>
          </a:xfrm>
          <a:custGeom>
            <a:avLst/>
            <a:gdLst/>
            <a:ahLst/>
            <a:cxnLst/>
            <a:rect l="l" t="t" r="r" b="b"/>
            <a:pathLst>
              <a:path w="211454" h="114935" extrusionOk="0">
                <a:moveTo>
                  <a:pt x="211124" y="0"/>
                </a:moveTo>
                <a:lnTo>
                  <a:pt x="35633" y="78970"/>
                </a:lnTo>
                <a:lnTo>
                  <a:pt x="0" y="114604"/>
                </a:lnTo>
                <a:lnTo>
                  <a:pt x="150762" y="60361"/>
                </a:lnTo>
                <a:lnTo>
                  <a:pt x="211124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0" name="Google Shape;610;g41acc1c10f0b93a9_2475"/>
          <p:cNvSpPr/>
          <p:nvPr/>
        </p:nvSpPr>
        <p:spPr>
          <a:xfrm>
            <a:off x="6416375" y="2321895"/>
            <a:ext cx="241934" cy="108108"/>
          </a:xfrm>
          <a:custGeom>
            <a:avLst/>
            <a:gdLst/>
            <a:ahLst/>
            <a:cxnLst/>
            <a:rect l="l" t="t" r="r" b="b"/>
            <a:pathLst>
              <a:path w="241934" h="144144" extrusionOk="0">
                <a:moveTo>
                  <a:pt x="241363" y="0"/>
                </a:moveTo>
                <a:lnTo>
                  <a:pt x="185084" y="28339"/>
                </a:lnTo>
                <a:lnTo>
                  <a:pt x="58084" y="85489"/>
                </a:lnTo>
                <a:lnTo>
                  <a:pt x="0" y="143573"/>
                </a:lnTo>
                <a:lnTo>
                  <a:pt x="153954" y="87408"/>
                </a:lnTo>
                <a:lnTo>
                  <a:pt x="241363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1" name="Google Shape;611;g41acc1c10f0b93a9_2475"/>
          <p:cNvSpPr/>
          <p:nvPr/>
        </p:nvSpPr>
        <p:spPr>
          <a:xfrm>
            <a:off x="6556271" y="2254268"/>
            <a:ext cx="280670" cy="137160"/>
          </a:xfrm>
          <a:custGeom>
            <a:avLst/>
            <a:gdLst/>
            <a:ahLst/>
            <a:cxnLst/>
            <a:rect l="l" t="t" r="r" b="b"/>
            <a:pathLst>
              <a:path w="280670" h="182880" extrusionOk="0">
                <a:moveTo>
                  <a:pt x="280537" y="0"/>
                </a:moveTo>
                <a:lnTo>
                  <a:pt x="83560" y="99187"/>
                </a:lnTo>
                <a:lnTo>
                  <a:pt x="0" y="182747"/>
                </a:lnTo>
                <a:lnTo>
                  <a:pt x="154644" y="125892"/>
                </a:lnTo>
                <a:lnTo>
                  <a:pt x="280537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g41acc1c10f0b93a9_2475"/>
          <p:cNvSpPr/>
          <p:nvPr/>
        </p:nvSpPr>
        <p:spPr>
          <a:xfrm>
            <a:off x="6694849" y="2207895"/>
            <a:ext cx="280034" cy="145256"/>
          </a:xfrm>
          <a:custGeom>
            <a:avLst/>
            <a:gdLst/>
            <a:ahLst/>
            <a:cxnLst/>
            <a:rect l="l" t="t" r="r" b="b"/>
            <a:pathLst>
              <a:path w="280034" h="193675" extrusionOk="0">
                <a:moveTo>
                  <a:pt x="264750" y="0"/>
                </a:moveTo>
                <a:lnTo>
                  <a:pt x="121494" y="72136"/>
                </a:lnTo>
                <a:lnTo>
                  <a:pt x="0" y="193630"/>
                </a:lnTo>
                <a:lnTo>
                  <a:pt x="36150" y="180339"/>
                </a:lnTo>
                <a:lnTo>
                  <a:pt x="145370" y="133350"/>
                </a:lnTo>
                <a:lnTo>
                  <a:pt x="164285" y="127135"/>
                </a:lnTo>
                <a:lnTo>
                  <a:pt x="279599" y="11820"/>
                </a:lnTo>
                <a:lnTo>
                  <a:pt x="274910" y="8889"/>
                </a:lnTo>
                <a:lnTo>
                  <a:pt x="264750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g41acc1c10f0b93a9_2475"/>
          <p:cNvSpPr/>
          <p:nvPr/>
        </p:nvSpPr>
        <p:spPr>
          <a:xfrm>
            <a:off x="6845894" y="2214118"/>
            <a:ext cx="164400" cy="924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g41acc1c10f0b93a9_2475"/>
          <p:cNvSpPr/>
          <p:nvPr/>
        </p:nvSpPr>
        <p:spPr>
          <a:xfrm>
            <a:off x="6093459" y="2402548"/>
            <a:ext cx="132900" cy="996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5" name="Google Shape;615;g41acc1c10f0b93a9_2475"/>
          <p:cNvSpPr/>
          <p:nvPr/>
        </p:nvSpPr>
        <p:spPr>
          <a:xfrm>
            <a:off x="6093459" y="2346755"/>
            <a:ext cx="324485" cy="147160"/>
          </a:xfrm>
          <a:custGeom>
            <a:avLst/>
            <a:gdLst/>
            <a:ahLst/>
            <a:cxnLst/>
            <a:rect l="l" t="t" r="r" b="b"/>
            <a:pathLst>
              <a:path w="324485" h="196214" extrusionOk="0">
                <a:moveTo>
                  <a:pt x="324122" y="0"/>
                </a:moveTo>
                <a:lnTo>
                  <a:pt x="294639" y="12972"/>
                </a:lnTo>
                <a:lnTo>
                  <a:pt x="208279" y="40912"/>
                </a:lnTo>
                <a:lnTo>
                  <a:pt x="142239" y="70122"/>
                </a:lnTo>
                <a:lnTo>
                  <a:pt x="111861" y="83990"/>
                </a:lnTo>
                <a:lnTo>
                  <a:pt x="0" y="195852"/>
                </a:lnTo>
                <a:lnTo>
                  <a:pt x="254071" y="70050"/>
                </a:lnTo>
                <a:lnTo>
                  <a:pt x="324122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g41acc1c10f0b93a9_2475"/>
          <p:cNvSpPr/>
          <p:nvPr/>
        </p:nvSpPr>
        <p:spPr>
          <a:xfrm>
            <a:off x="6327906" y="2276344"/>
            <a:ext cx="300990" cy="129539"/>
          </a:xfrm>
          <a:custGeom>
            <a:avLst/>
            <a:gdLst/>
            <a:ahLst/>
            <a:cxnLst/>
            <a:rect l="l" t="t" r="r" b="b"/>
            <a:pathLst>
              <a:path w="300990" h="172719" extrusionOk="0">
                <a:moveTo>
                  <a:pt x="300396" y="0"/>
                </a:moveTo>
                <a:lnTo>
                  <a:pt x="250693" y="23033"/>
                </a:lnTo>
                <a:lnTo>
                  <a:pt x="69264" y="102861"/>
                </a:lnTo>
                <a:lnTo>
                  <a:pt x="0" y="172126"/>
                </a:lnTo>
                <a:lnTo>
                  <a:pt x="89403" y="134793"/>
                </a:lnTo>
                <a:lnTo>
                  <a:pt x="146553" y="106853"/>
                </a:lnTo>
                <a:lnTo>
                  <a:pt x="193543" y="87803"/>
                </a:lnTo>
                <a:lnTo>
                  <a:pt x="229261" y="71134"/>
                </a:lnTo>
                <a:lnTo>
                  <a:pt x="30039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g41acc1c10f0b93a9_2475"/>
          <p:cNvSpPr/>
          <p:nvPr/>
        </p:nvSpPr>
        <p:spPr>
          <a:xfrm>
            <a:off x="6533356" y="2171019"/>
            <a:ext cx="352425" cy="167164"/>
          </a:xfrm>
          <a:custGeom>
            <a:avLst/>
            <a:gdLst/>
            <a:ahLst/>
            <a:cxnLst/>
            <a:rect l="l" t="t" r="r" b="b"/>
            <a:pathLst>
              <a:path w="352425" h="222885" extrusionOk="0">
                <a:moveTo>
                  <a:pt x="351859" y="0"/>
                </a:moveTo>
                <a:lnTo>
                  <a:pt x="329723" y="11067"/>
                </a:lnTo>
                <a:lnTo>
                  <a:pt x="282733" y="39007"/>
                </a:lnTo>
                <a:lnTo>
                  <a:pt x="235743" y="68217"/>
                </a:lnTo>
                <a:lnTo>
                  <a:pt x="149383" y="115207"/>
                </a:lnTo>
                <a:lnTo>
                  <a:pt x="71278" y="151402"/>
                </a:lnTo>
                <a:lnTo>
                  <a:pt x="0" y="222681"/>
                </a:lnTo>
                <a:lnTo>
                  <a:pt x="26193" y="210457"/>
                </a:lnTo>
                <a:lnTo>
                  <a:pt x="55403" y="201567"/>
                </a:lnTo>
                <a:lnTo>
                  <a:pt x="139223" y="144417"/>
                </a:lnTo>
                <a:lnTo>
                  <a:pt x="225583" y="96157"/>
                </a:lnTo>
                <a:lnTo>
                  <a:pt x="311943" y="39007"/>
                </a:lnTo>
                <a:lnTo>
                  <a:pt x="313847" y="37956"/>
                </a:lnTo>
                <a:lnTo>
                  <a:pt x="351859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8" name="Google Shape;618;g41acc1c10f0b93a9_2475"/>
          <p:cNvSpPr/>
          <p:nvPr/>
        </p:nvSpPr>
        <p:spPr>
          <a:xfrm>
            <a:off x="6811506" y="2064646"/>
            <a:ext cx="332740" cy="152400"/>
          </a:xfrm>
          <a:custGeom>
            <a:avLst/>
            <a:gdLst/>
            <a:ahLst/>
            <a:cxnLst/>
            <a:rect l="l" t="t" r="r" b="b"/>
            <a:pathLst>
              <a:path w="332740" h="203200" extrusionOk="0">
                <a:moveTo>
                  <a:pt x="332670" y="0"/>
                </a:moveTo>
                <a:lnTo>
                  <a:pt x="328433" y="498"/>
                </a:lnTo>
                <a:lnTo>
                  <a:pt x="215403" y="57648"/>
                </a:lnTo>
                <a:lnTo>
                  <a:pt x="99833" y="123688"/>
                </a:lnTo>
                <a:lnTo>
                  <a:pt x="89673" y="133848"/>
                </a:lnTo>
                <a:lnTo>
                  <a:pt x="51573" y="152898"/>
                </a:lnTo>
                <a:lnTo>
                  <a:pt x="48440" y="154761"/>
                </a:lnTo>
                <a:lnTo>
                  <a:pt x="0" y="203201"/>
                </a:lnTo>
                <a:lnTo>
                  <a:pt x="33793" y="180838"/>
                </a:lnTo>
                <a:lnTo>
                  <a:pt x="118883" y="133848"/>
                </a:lnTo>
                <a:lnTo>
                  <a:pt x="196353" y="85588"/>
                </a:lnTo>
                <a:lnTo>
                  <a:pt x="253503" y="57648"/>
                </a:lnTo>
                <a:lnTo>
                  <a:pt x="280173" y="47488"/>
                </a:lnTo>
                <a:lnTo>
                  <a:pt x="287278" y="45325"/>
                </a:lnTo>
                <a:lnTo>
                  <a:pt x="332670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9" name="Google Shape;619;g41acc1c10f0b93a9_2475"/>
          <p:cNvSpPr/>
          <p:nvPr/>
        </p:nvSpPr>
        <p:spPr>
          <a:xfrm>
            <a:off x="7079370" y="2057400"/>
            <a:ext cx="147320" cy="46672"/>
          </a:xfrm>
          <a:custGeom>
            <a:avLst/>
            <a:gdLst/>
            <a:ahLst/>
            <a:cxnLst/>
            <a:rect l="l" t="t" r="r" b="b"/>
            <a:pathLst>
              <a:path w="147320" h="62230" extrusionOk="0">
                <a:moveTo>
                  <a:pt x="146929" y="0"/>
                </a:moveTo>
                <a:lnTo>
                  <a:pt x="60569" y="10160"/>
                </a:lnTo>
                <a:lnTo>
                  <a:pt x="42587" y="19252"/>
                </a:lnTo>
                <a:lnTo>
                  <a:pt x="0" y="61839"/>
                </a:lnTo>
                <a:lnTo>
                  <a:pt x="12309" y="57150"/>
                </a:lnTo>
                <a:lnTo>
                  <a:pt x="41519" y="48260"/>
                </a:lnTo>
                <a:lnTo>
                  <a:pt x="83429" y="31750"/>
                </a:lnTo>
                <a:lnTo>
                  <a:pt x="146929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0" name="Google Shape;620;g41acc1c10f0b93a9_2475"/>
          <p:cNvSpPr/>
          <p:nvPr/>
        </p:nvSpPr>
        <p:spPr>
          <a:xfrm>
            <a:off x="5481320" y="2818078"/>
            <a:ext cx="255000" cy="15360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1" name="Google Shape;621;g41acc1c10f0b93a9_2475"/>
          <p:cNvSpPr/>
          <p:nvPr/>
        </p:nvSpPr>
        <p:spPr>
          <a:xfrm>
            <a:off x="5576887" y="2747530"/>
            <a:ext cx="311785" cy="186214"/>
          </a:xfrm>
          <a:custGeom>
            <a:avLst/>
            <a:gdLst/>
            <a:ahLst/>
            <a:cxnLst/>
            <a:rect l="l" t="t" r="r" b="b"/>
            <a:pathLst>
              <a:path w="311785" h="248285" extrusionOk="0">
                <a:moveTo>
                  <a:pt x="311408" y="0"/>
                </a:moveTo>
                <a:lnTo>
                  <a:pt x="144614" y="103293"/>
                </a:lnTo>
                <a:lnTo>
                  <a:pt x="0" y="247908"/>
                </a:lnTo>
                <a:lnTo>
                  <a:pt x="154781" y="156626"/>
                </a:lnTo>
                <a:lnTo>
                  <a:pt x="311408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Google Shape;622;g41acc1c10f0b93a9_2475"/>
          <p:cNvSpPr/>
          <p:nvPr/>
        </p:nvSpPr>
        <p:spPr>
          <a:xfrm>
            <a:off x="5719286" y="2704147"/>
            <a:ext cx="262889" cy="166688"/>
          </a:xfrm>
          <a:custGeom>
            <a:avLst/>
            <a:gdLst/>
            <a:ahLst/>
            <a:cxnLst/>
            <a:rect l="l" t="t" r="r" b="b"/>
            <a:pathLst>
              <a:path w="262889" h="222250" extrusionOk="0">
                <a:moveTo>
                  <a:pt x="262413" y="0"/>
                </a:moveTo>
                <a:lnTo>
                  <a:pt x="155666" y="66107"/>
                </a:lnTo>
                <a:lnTo>
                  <a:pt x="0" y="221773"/>
                </a:lnTo>
                <a:lnTo>
                  <a:pt x="154781" y="130492"/>
                </a:lnTo>
                <a:lnTo>
                  <a:pt x="244366" y="40907"/>
                </a:lnTo>
                <a:lnTo>
                  <a:pt x="26241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3" name="Google Shape;623;g41acc1c10f0b93a9_2475"/>
          <p:cNvSpPr/>
          <p:nvPr/>
        </p:nvSpPr>
        <p:spPr>
          <a:xfrm>
            <a:off x="5861684" y="2728010"/>
            <a:ext cx="123825" cy="79534"/>
          </a:xfrm>
          <a:custGeom>
            <a:avLst/>
            <a:gdLst/>
            <a:ahLst/>
            <a:cxnLst/>
            <a:rect l="l" t="t" r="r" b="b"/>
            <a:pathLst>
              <a:path w="123825" h="106045" extrusionOk="0">
                <a:moveTo>
                  <a:pt x="105978" y="0"/>
                </a:moveTo>
                <a:lnTo>
                  <a:pt x="0" y="105978"/>
                </a:lnTo>
                <a:lnTo>
                  <a:pt x="123825" y="32953"/>
                </a:lnTo>
                <a:lnTo>
                  <a:pt x="100965" y="11363"/>
                </a:lnTo>
                <a:lnTo>
                  <a:pt x="105978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4" name="Google Shape;624;g41acc1c10f0b93a9_2475"/>
          <p:cNvSpPr/>
          <p:nvPr/>
        </p:nvSpPr>
        <p:spPr>
          <a:xfrm>
            <a:off x="0" y="3165157"/>
            <a:ext cx="84455" cy="48578"/>
          </a:xfrm>
          <a:custGeom>
            <a:avLst/>
            <a:gdLst/>
            <a:ahLst/>
            <a:cxnLst/>
            <a:rect l="l" t="t" r="r" b="b"/>
            <a:pathLst>
              <a:path w="84455" h="64770" extrusionOk="0">
                <a:moveTo>
                  <a:pt x="0" y="0"/>
                </a:moveTo>
                <a:lnTo>
                  <a:pt x="66052" y="64757"/>
                </a:lnTo>
                <a:lnTo>
                  <a:pt x="84309" y="46500"/>
                </a:lnTo>
                <a:lnTo>
                  <a:pt x="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5" name="Google Shape;625;g41acc1c10f0b93a9_2475"/>
          <p:cNvSpPr/>
          <p:nvPr/>
        </p:nvSpPr>
        <p:spPr>
          <a:xfrm>
            <a:off x="60280" y="3196985"/>
            <a:ext cx="102870" cy="61913"/>
          </a:xfrm>
          <a:custGeom>
            <a:avLst/>
            <a:gdLst/>
            <a:ahLst/>
            <a:cxnLst/>
            <a:rect l="l" t="t" r="r" b="b"/>
            <a:pathLst>
              <a:path w="102870" h="82550" extrusionOk="0">
                <a:moveTo>
                  <a:pt x="16662" y="0"/>
                </a:moveTo>
                <a:lnTo>
                  <a:pt x="0" y="16662"/>
                </a:lnTo>
                <a:lnTo>
                  <a:pt x="67165" y="82510"/>
                </a:lnTo>
                <a:lnTo>
                  <a:pt x="102381" y="47277"/>
                </a:lnTo>
                <a:lnTo>
                  <a:pt x="16662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6" name="Google Shape;626;g41acc1c10f0b93a9_2475"/>
          <p:cNvSpPr/>
          <p:nvPr/>
        </p:nvSpPr>
        <p:spPr>
          <a:xfrm>
            <a:off x="121844" y="3229489"/>
            <a:ext cx="119379" cy="74295"/>
          </a:xfrm>
          <a:custGeom>
            <a:avLst/>
            <a:gdLst/>
            <a:ahLst/>
            <a:cxnLst/>
            <a:rect l="l" t="t" r="r" b="b"/>
            <a:pathLst>
              <a:path w="119379" h="99060" extrusionOk="0">
                <a:moveTo>
                  <a:pt x="33678" y="0"/>
                </a:moveTo>
                <a:lnTo>
                  <a:pt x="0" y="33678"/>
                </a:lnTo>
                <a:lnTo>
                  <a:pt x="66693" y="99064"/>
                </a:lnTo>
                <a:lnTo>
                  <a:pt x="118807" y="46951"/>
                </a:lnTo>
                <a:lnTo>
                  <a:pt x="33678" y="0"/>
                </a:lnTo>
                <a:close/>
              </a:path>
            </a:pathLst>
          </a:custGeom>
          <a:solidFill>
            <a:srgbClr val="00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7" name="Google Shape;627;g41acc1c10f0b93a9_2475"/>
          <p:cNvSpPr/>
          <p:nvPr/>
        </p:nvSpPr>
        <p:spPr>
          <a:xfrm>
            <a:off x="183237" y="3261899"/>
            <a:ext cx="137160" cy="77152"/>
          </a:xfrm>
          <a:custGeom>
            <a:avLst/>
            <a:gdLst/>
            <a:ahLst/>
            <a:cxnLst/>
            <a:rect l="l" t="t" r="r" b="b"/>
            <a:pathLst>
              <a:path w="137160" h="102870" extrusionOk="0">
                <a:moveTo>
                  <a:pt x="50633" y="0"/>
                </a:moveTo>
                <a:lnTo>
                  <a:pt x="0" y="50656"/>
                </a:lnTo>
                <a:lnTo>
                  <a:pt x="11072" y="61511"/>
                </a:lnTo>
                <a:lnTo>
                  <a:pt x="81690" y="102653"/>
                </a:lnTo>
                <a:lnTo>
                  <a:pt x="136812" y="47530"/>
                </a:lnTo>
                <a:lnTo>
                  <a:pt x="50633" y="0"/>
                </a:lnTo>
                <a:close/>
              </a:path>
            </a:pathLst>
          </a:custGeom>
          <a:solidFill>
            <a:srgbClr val="01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g41acc1c10f0b93a9_2475"/>
          <p:cNvSpPr/>
          <p:nvPr/>
        </p:nvSpPr>
        <p:spPr>
          <a:xfrm>
            <a:off x="257119" y="3294259"/>
            <a:ext cx="141604" cy="78581"/>
          </a:xfrm>
          <a:custGeom>
            <a:avLst/>
            <a:gdLst/>
            <a:ahLst/>
            <a:cxnLst/>
            <a:rect l="l" t="t" r="r" b="b"/>
            <a:pathLst>
              <a:path w="141604" h="104775" extrusionOk="0">
                <a:moveTo>
                  <a:pt x="54982" y="0"/>
                </a:moveTo>
                <a:lnTo>
                  <a:pt x="0" y="54957"/>
                </a:lnTo>
                <a:lnTo>
                  <a:pt x="84624" y="104259"/>
                </a:lnTo>
                <a:lnTo>
                  <a:pt x="141268" y="47589"/>
                </a:lnTo>
                <a:lnTo>
                  <a:pt x="54982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9" name="Google Shape;629;g41acc1c10f0b93a9_2475"/>
          <p:cNvSpPr/>
          <p:nvPr/>
        </p:nvSpPr>
        <p:spPr>
          <a:xfrm>
            <a:off x="334162" y="3326766"/>
            <a:ext cx="142240" cy="79534"/>
          </a:xfrm>
          <a:custGeom>
            <a:avLst/>
            <a:gdLst/>
            <a:ahLst/>
            <a:cxnLst/>
            <a:rect l="l" t="t" r="r" b="b"/>
            <a:pathLst>
              <a:path w="142240" h="106045" extrusionOk="0">
                <a:moveTo>
                  <a:pt x="56524" y="0"/>
                </a:moveTo>
                <a:lnTo>
                  <a:pt x="0" y="56499"/>
                </a:lnTo>
                <a:lnTo>
                  <a:pt x="84039" y="105460"/>
                </a:lnTo>
                <a:lnTo>
                  <a:pt x="142229" y="47269"/>
                </a:lnTo>
                <a:lnTo>
                  <a:pt x="56524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0" name="Google Shape;630;g41acc1c10f0b93a9_2475"/>
          <p:cNvSpPr/>
          <p:nvPr/>
        </p:nvSpPr>
        <p:spPr>
          <a:xfrm>
            <a:off x="410978" y="3359171"/>
            <a:ext cx="145415" cy="80963"/>
          </a:xfrm>
          <a:custGeom>
            <a:avLst/>
            <a:gdLst/>
            <a:ahLst/>
            <a:cxnLst/>
            <a:rect l="l" t="t" r="r" b="b"/>
            <a:pathLst>
              <a:path w="145415" h="107950" extrusionOk="0">
                <a:moveTo>
                  <a:pt x="58046" y="0"/>
                </a:moveTo>
                <a:lnTo>
                  <a:pt x="0" y="58046"/>
                </a:lnTo>
                <a:lnTo>
                  <a:pt x="85062" y="107603"/>
                </a:lnTo>
                <a:lnTo>
                  <a:pt x="144811" y="47854"/>
                </a:lnTo>
                <a:lnTo>
                  <a:pt x="5804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1" name="Google Shape;631;g41acc1c10f0b93a9_2475"/>
          <p:cNvSpPr/>
          <p:nvPr/>
        </p:nvSpPr>
        <p:spPr>
          <a:xfrm>
            <a:off x="488247" y="3391780"/>
            <a:ext cx="146050" cy="81915"/>
          </a:xfrm>
          <a:custGeom>
            <a:avLst/>
            <a:gdLst/>
            <a:ahLst/>
            <a:cxnLst/>
            <a:rect l="l" t="t" r="r" b="b"/>
            <a:pathLst>
              <a:path w="146050" h="109220" extrusionOk="0">
                <a:moveTo>
                  <a:pt x="59610" y="0"/>
                </a:moveTo>
                <a:lnTo>
                  <a:pt x="0" y="59583"/>
                </a:lnTo>
                <a:lnTo>
                  <a:pt x="84596" y="108869"/>
                </a:lnTo>
                <a:lnTo>
                  <a:pt x="145865" y="47572"/>
                </a:lnTo>
                <a:lnTo>
                  <a:pt x="59610" y="0"/>
                </a:lnTo>
                <a:close/>
              </a:path>
            </a:pathLst>
          </a:custGeom>
          <a:solidFill>
            <a:srgbClr val="0570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2" name="Google Shape;632;g41acc1c10f0b93a9_2475"/>
          <p:cNvSpPr/>
          <p:nvPr/>
        </p:nvSpPr>
        <p:spPr>
          <a:xfrm>
            <a:off x="565289" y="3424287"/>
            <a:ext cx="147320" cy="82867"/>
          </a:xfrm>
          <a:custGeom>
            <a:avLst/>
            <a:gdLst/>
            <a:ahLst/>
            <a:cxnLst/>
            <a:rect l="l" t="t" r="r" b="b"/>
            <a:pathLst>
              <a:path w="147320" h="110489" extrusionOk="0">
                <a:moveTo>
                  <a:pt x="61153" y="0"/>
                </a:moveTo>
                <a:lnTo>
                  <a:pt x="0" y="61125"/>
                </a:lnTo>
                <a:lnTo>
                  <a:pt x="84025" y="110078"/>
                </a:lnTo>
                <a:lnTo>
                  <a:pt x="147180" y="46923"/>
                </a:lnTo>
                <a:lnTo>
                  <a:pt x="137020" y="41843"/>
                </a:lnTo>
                <a:lnTo>
                  <a:pt x="6115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3" name="Google Shape;633;g41acc1c10f0b93a9_2475"/>
          <p:cNvSpPr/>
          <p:nvPr/>
        </p:nvSpPr>
        <p:spPr>
          <a:xfrm>
            <a:off x="642092" y="3456622"/>
            <a:ext cx="152400" cy="84296"/>
          </a:xfrm>
          <a:custGeom>
            <a:avLst/>
            <a:gdLst/>
            <a:ahLst/>
            <a:cxnLst/>
            <a:rect l="l" t="t" r="r" b="b"/>
            <a:pathLst>
              <a:path w="152400" h="112395" extrusionOk="0">
                <a:moveTo>
                  <a:pt x="62757" y="0"/>
                </a:moveTo>
                <a:lnTo>
                  <a:pt x="0" y="62757"/>
                </a:lnTo>
                <a:lnTo>
                  <a:pt x="84504" y="111990"/>
                </a:lnTo>
                <a:lnTo>
                  <a:pt x="151936" y="44589"/>
                </a:lnTo>
                <a:lnTo>
                  <a:pt x="62757" y="0"/>
                </a:lnTo>
                <a:close/>
              </a:path>
            </a:pathLst>
          </a:custGeom>
          <a:solidFill>
            <a:srgbClr val="0771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4" name="Google Shape;634;g41acc1c10f0b93a9_2475"/>
          <p:cNvSpPr/>
          <p:nvPr/>
        </p:nvSpPr>
        <p:spPr>
          <a:xfrm>
            <a:off x="719374" y="3487206"/>
            <a:ext cx="158115" cy="87153"/>
          </a:xfrm>
          <a:custGeom>
            <a:avLst/>
            <a:gdLst/>
            <a:ahLst/>
            <a:cxnLst/>
            <a:rect l="l" t="t" r="r" b="b"/>
            <a:pathLst>
              <a:path w="158115" h="116204" extrusionOk="0">
                <a:moveTo>
                  <a:pt x="67033" y="0"/>
                </a:moveTo>
                <a:lnTo>
                  <a:pt x="0" y="67003"/>
                </a:lnTo>
                <a:lnTo>
                  <a:pt x="84015" y="115950"/>
                </a:lnTo>
                <a:lnTo>
                  <a:pt x="157933" y="42033"/>
                </a:lnTo>
                <a:lnTo>
                  <a:pt x="97235" y="15101"/>
                </a:lnTo>
                <a:lnTo>
                  <a:pt x="67033" y="0"/>
                </a:lnTo>
                <a:close/>
              </a:path>
            </a:pathLst>
          </a:custGeom>
          <a:solidFill>
            <a:srgbClr val="08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5" name="Google Shape;635;g41acc1c10f0b93a9_2475"/>
          <p:cNvSpPr/>
          <p:nvPr/>
        </p:nvSpPr>
        <p:spPr>
          <a:xfrm>
            <a:off x="796416" y="3516195"/>
            <a:ext cx="165734" cy="91915"/>
          </a:xfrm>
          <a:custGeom>
            <a:avLst/>
            <a:gdLst/>
            <a:ahLst/>
            <a:cxnLst/>
            <a:rect l="l" t="t" r="r" b="b"/>
            <a:pathLst>
              <a:path w="165734" h="122554" extrusionOk="0">
                <a:moveTo>
                  <a:pt x="73269" y="0"/>
                </a:moveTo>
                <a:lnTo>
                  <a:pt x="0" y="73236"/>
                </a:lnTo>
                <a:lnTo>
                  <a:pt x="84011" y="122181"/>
                </a:lnTo>
                <a:lnTo>
                  <a:pt x="165340" y="40852"/>
                </a:lnTo>
                <a:lnTo>
                  <a:pt x="73269" y="0"/>
                </a:lnTo>
                <a:close/>
              </a:path>
            </a:pathLst>
          </a:custGeom>
          <a:solidFill>
            <a:srgbClr val="09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6" name="Google Shape;636;g41acc1c10f0b93a9_2475"/>
          <p:cNvSpPr/>
          <p:nvPr/>
        </p:nvSpPr>
        <p:spPr>
          <a:xfrm>
            <a:off x="873205" y="3544199"/>
            <a:ext cx="170815" cy="97631"/>
          </a:xfrm>
          <a:custGeom>
            <a:avLst/>
            <a:gdLst/>
            <a:ahLst/>
            <a:cxnLst/>
            <a:rect l="l" t="t" r="r" b="b"/>
            <a:pathLst>
              <a:path w="170815" h="130175" extrusionOk="0">
                <a:moveTo>
                  <a:pt x="80634" y="0"/>
                </a:moveTo>
                <a:lnTo>
                  <a:pt x="0" y="80634"/>
                </a:lnTo>
                <a:lnTo>
                  <a:pt x="84260" y="129723"/>
                </a:lnTo>
                <a:lnTo>
                  <a:pt x="170206" y="43777"/>
                </a:lnTo>
                <a:lnTo>
                  <a:pt x="135174" y="24199"/>
                </a:lnTo>
                <a:lnTo>
                  <a:pt x="80634" y="0"/>
                </a:lnTo>
                <a:close/>
              </a:path>
            </a:pathLst>
          </a:custGeom>
          <a:solidFill>
            <a:srgbClr val="0A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7" name="Google Shape;637;g41acc1c10f0b93a9_2475"/>
          <p:cNvSpPr/>
          <p:nvPr/>
        </p:nvSpPr>
        <p:spPr>
          <a:xfrm>
            <a:off x="949985" y="3573839"/>
            <a:ext cx="173990" cy="101440"/>
          </a:xfrm>
          <a:custGeom>
            <a:avLst/>
            <a:gdLst/>
            <a:ahLst/>
            <a:cxnLst/>
            <a:rect l="l" t="t" r="r" b="b"/>
            <a:pathLst>
              <a:path w="173990" h="135254" extrusionOk="0">
                <a:moveTo>
                  <a:pt x="85807" y="0"/>
                </a:moveTo>
                <a:lnTo>
                  <a:pt x="0" y="85846"/>
                </a:lnTo>
                <a:lnTo>
                  <a:pt x="84518" y="135086"/>
                </a:lnTo>
                <a:lnTo>
                  <a:pt x="173567" y="46037"/>
                </a:lnTo>
                <a:lnTo>
                  <a:pt x="144754" y="32940"/>
                </a:lnTo>
                <a:lnTo>
                  <a:pt x="85807" y="0"/>
                </a:lnTo>
                <a:close/>
              </a:path>
            </a:pathLst>
          </a:custGeom>
          <a:solidFill>
            <a:srgbClr val="0B747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8" name="Google Shape;638;g41acc1c10f0b93a9_2475"/>
          <p:cNvSpPr/>
          <p:nvPr/>
        </p:nvSpPr>
        <p:spPr>
          <a:xfrm>
            <a:off x="1027281" y="3605688"/>
            <a:ext cx="179705" cy="103346"/>
          </a:xfrm>
          <a:custGeom>
            <a:avLst/>
            <a:gdLst/>
            <a:ahLst/>
            <a:cxnLst/>
            <a:rect l="l" t="t" r="r" b="b"/>
            <a:pathLst>
              <a:path w="179705" h="137795" extrusionOk="0">
                <a:moveTo>
                  <a:pt x="88413" y="0"/>
                </a:moveTo>
                <a:lnTo>
                  <a:pt x="0" y="88413"/>
                </a:lnTo>
                <a:lnTo>
                  <a:pt x="84260" y="137503"/>
                </a:lnTo>
                <a:lnTo>
                  <a:pt x="179218" y="42545"/>
                </a:lnTo>
                <a:lnTo>
                  <a:pt x="151278" y="28575"/>
                </a:lnTo>
                <a:lnTo>
                  <a:pt x="88413" y="0"/>
                </a:lnTo>
                <a:close/>
              </a:path>
            </a:pathLst>
          </a:custGeom>
          <a:solidFill>
            <a:srgbClr val="0C74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39" name="Google Shape;639;g41acc1c10f0b93a9_2475"/>
          <p:cNvSpPr/>
          <p:nvPr/>
        </p:nvSpPr>
        <p:spPr>
          <a:xfrm>
            <a:off x="1104319" y="3634740"/>
            <a:ext cx="184150" cy="108109"/>
          </a:xfrm>
          <a:custGeom>
            <a:avLst/>
            <a:gdLst/>
            <a:ahLst/>
            <a:cxnLst/>
            <a:rect l="l" t="t" r="r" b="b"/>
            <a:pathLst>
              <a:path w="184150" h="144145" extrusionOk="0">
                <a:moveTo>
                  <a:pt x="94560" y="0"/>
                </a:moveTo>
                <a:lnTo>
                  <a:pt x="0" y="94560"/>
                </a:lnTo>
                <a:lnTo>
                  <a:pt x="84260" y="143650"/>
                </a:lnTo>
                <a:lnTo>
                  <a:pt x="183946" y="43964"/>
                </a:lnTo>
                <a:lnTo>
                  <a:pt x="150440" y="27939"/>
                </a:lnTo>
                <a:lnTo>
                  <a:pt x="94560" y="0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0" name="Google Shape;640;g41acc1c10f0b93a9_2475"/>
          <p:cNvSpPr/>
          <p:nvPr/>
        </p:nvSpPr>
        <p:spPr>
          <a:xfrm>
            <a:off x="1181085" y="3664824"/>
            <a:ext cx="198755" cy="111442"/>
          </a:xfrm>
          <a:custGeom>
            <a:avLst/>
            <a:gdLst/>
            <a:ahLst/>
            <a:cxnLst/>
            <a:rect l="l" t="t" r="r" b="b"/>
            <a:pathLst>
              <a:path w="198755" h="148589" extrusionOk="0">
                <a:moveTo>
                  <a:pt x="99126" y="0"/>
                </a:moveTo>
                <a:lnTo>
                  <a:pt x="0" y="99171"/>
                </a:lnTo>
                <a:lnTo>
                  <a:pt x="84531" y="148419"/>
                </a:lnTo>
                <a:lnTo>
                  <a:pt x="198538" y="34413"/>
                </a:lnTo>
                <a:lnTo>
                  <a:pt x="180354" y="25927"/>
                </a:lnTo>
                <a:lnTo>
                  <a:pt x="132094" y="15767"/>
                </a:lnTo>
                <a:lnTo>
                  <a:pt x="99126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1" name="Google Shape;641;g41acc1c10f0b93a9_2475"/>
          <p:cNvSpPr/>
          <p:nvPr/>
        </p:nvSpPr>
        <p:spPr>
          <a:xfrm>
            <a:off x="1257869" y="3687720"/>
            <a:ext cx="221615" cy="122396"/>
          </a:xfrm>
          <a:custGeom>
            <a:avLst/>
            <a:gdLst/>
            <a:ahLst/>
            <a:cxnLst/>
            <a:rect l="l" t="t" r="r" b="b"/>
            <a:pathLst>
              <a:path w="221615" h="163195" extrusionOk="0">
                <a:moveTo>
                  <a:pt x="113429" y="0"/>
                </a:moveTo>
                <a:lnTo>
                  <a:pt x="0" y="113377"/>
                </a:lnTo>
                <a:lnTo>
                  <a:pt x="84786" y="162774"/>
                </a:lnTo>
                <a:lnTo>
                  <a:pt x="221232" y="26327"/>
                </a:lnTo>
                <a:lnTo>
                  <a:pt x="198820" y="23339"/>
                </a:lnTo>
                <a:lnTo>
                  <a:pt x="122620" y="4289"/>
                </a:lnTo>
                <a:lnTo>
                  <a:pt x="113429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2" name="Google Shape;642;g41acc1c10f0b93a9_2475"/>
          <p:cNvSpPr/>
          <p:nvPr/>
        </p:nvSpPr>
        <p:spPr>
          <a:xfrm>
            <a:off x="1334911" y="3706390"/>
            <a:ext cx="258444" cy="147638"/>
          </a:xfrm>
          <a:custGeom>
            <a:avLst/>
            <a:gdLst/>
            <a:ahLst/>
            <a:cxnLst/>
            <a:rect l="l" t="t" r="r" b="b"/>
            <a:pathLst>
              <a:path w="258444" h="196850" extrusionOk="0">
                <a:moveTo>
                  <a:pt x="133430" y="0"/>
                </a:moveTo>
                <a:lnTo>
                  <a:pt x="0" y="133369"/>
                </a:lnTo>
                <a:lnTo>
                  <a:pt x="12558" y="140686"/>
                </a:lnTo>
                <a:lnTo>
                  <a:pt x="64628" y="173706"/>
                </a:lnTo>
                <a:lnTo>
                  <a:pt x="70369" y="196351"/>
                </a:lnTo>
                <a:lnTo>
                  <a:pt x="258199" y="8606"/>
                </a:lnTo>
                <a:lnTo>
                  <a:pt x="197978" y="8606"/>
                </a:lnTo>
                <a:lnTo>
                  <a:pt x="133430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g41acc1c10f0b93a9_2475"/>
          <p:cNvSpPr/>
          <p:nvPr/>
        </p:nvSpPr>
        <p:spPr>
          <a:xfrm>
            <a:off x="1402879" y="3706826"/>
            <a:ext cx="321310" cy="209073"/>
          </a:xfrm>
          <a:custGeom>
            <a:avLst/>
            <a:gdLst/>
            <a:ahLst/>
            <a:cxnLst/>
            <a:rect l="l" t="t" r="r" b="b"/>
            <a:pathLst>
              <a:path w="321310" h="278764" extrusionOk="0">
                <a:moveTo>
                  <a:pt x="320915" y="0"/>
                </a:moveTo>
                <a:lnTo>
                  <a:pt x="281140" y="8024"/>
                </a:lnTo>
                <a:lnTo>
                  <a:pt x="178270" y="8024"/>
                </a:lnTo>
                <a:lnTo>
                  <a:pt x="0" y="186295"/>
                </a:lnTo>
                <a:lnTo>
                  <a:pt x="19520" y="263294"/>
                </a:lnTo>
                <a:lnTo>
                  <a:pt x="42645" y="278270"/>
                </a:lnTo>
                <a:lnTo>
                  <a:pt x="320915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g41acc1c10f0b93a9_2475"/>
          <p:cNvSpPr/>
          <p:nvPr/>
        </p:nvSpPr>
        <p:spPr>
          <a:xfrm>
            <a:off x="1437816" y="3679353"/>
            <a:ext cx="445135" cy="272415"/>
          </a:xfrm>
          <a:custGeom>
            <a:avLst/>
            <a:gdLst/>
            <a:ahLst/>
            <a:cxnLst/>
            <a:rect l="l" t="t" r="r" b="b"/>
            <a:pathLst>
              <a:path w="445135" h="363220" extrusionOk="0">
                <a:moveTo>
                  <a:pt x="444529" y="0"/>
                </a:moveTo>
                <a:lnTo>
                  <a:pt x="390983" y="15445"/>
                </a:lnTo>
                <a:lnTo>
                  <a:pt x="270068" y="39841"/>
                </a:lnTo>
                <a:lnTo>
                  <a:pt x="0" y="309909"/>
                </a:lnTo>
                <a:lnTo>
                  <a:pt x="81705" y="362823"/>
                </a:lnTo>
                <a:lnTo>
                  <a:pt x="444529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5" name="Google Shape;645;g41acc1c10f0b93a9_2475"/>
          <p:cNvSpPr/>
          <p:nvPr/>
        </p:nvSpPr>
        <p:spPr>
          <a:xfrm>
            <a:off x="1511813" y="3636260"/>
            <a:ext cx="549910" cy="332898"/>
          </a:xfrm>
          <a:custGeom>
            <a:avLst/>
            <a:gdLst/>
            <a:ahLst/>
            <a:cxnLst/>
            <a:rect l="l" t="t" r="r" b="b"/>
            <a:pathLst>
              <a:path w="549910" h="443864" extrusionOk="0">
                <a:moveTo>
                  <a:pt x="549300" y="0"/>
                </a:moveTo>
                <a:lnTo>
                  <a:pt x="449066" y="34803"/>
                </a:lnTo>
                <a:lnTo>
                  <a:pt x="352683" y="62606"/>
                </a:lnTo>
                <a:lnTo>
                  <a:pt x="0" y="415289"/>
                </a:lnTo>
                <a:lnTo>
                  <a:pt x="43936" y="443743"/>
                </a:lnTo>
                <a:lnTo>
                  <a:pt x="127441" y="421667"/>
                </a:lnTo>
                <a:lnTo>
                  <a:pt x="549300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g41acc1c10f0b93a9_2475"/>
          <p:cNvSpPr/>
          <p:nvPr/>
        </p:nvSpPr>
        <p:spPr>
          <a:xfrm>
            <a:off x="1623079" y="3588884"/>
            <a:ext cx="622935" cy="367189"/>
          </a:xfrm>
          <a:custGeom>
            <a:avLst/>
            <a:gdLst/>
            <a:ahLst/>
            <a:cxnLst/>
            <a:rect l="l" t="t" r="r" b="b"/>
            <a:pathLst>
              <a:path w="622935" h="489585" extrusionOk="0">
                <a:moveTo>
                  <a:pt x="622461" y="0"/>
                </a:moveTo>
                <a:lnTo>
                  <a:pt x="612120" y="2721"/>
                </a:lnTo>
                <a:lnTo>
                  <a:pt x="419512" y="69599"/>
                </a:lnTo>
                <a:lnTo>
                  <a:pt x="0" y="489111"/>
                </a:lnTo>
                <a:lnTo>
                  <a:pt x="43160" y="477701"/>
                </a:lnTo>
                <a:lnTo>
                  <a:pt x="151284" y="471176"/>
                </a:lnTo>
                <a:lnTo>
                  <a:pt x="622461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7" name="Google Shape;647;g41acc1c10f0b93a9_2475"/>
          <p:cNvSpPr/>
          <p:nvPr/>
        </p:nvSpPr>
        <p:spPr>
          <a:xfrm>
            <a:off x="1762200" y="3559738"/>
            <a:ext cx="645794" cy="386239"/>
          </a:xfrm>
          <a:custGeom>
            <a:avLst/>
            <a:gdLst/>
            <a:ahLst/>
            <a:cxnLst/>
            <a:rect l="l" t="t" r="r" b="b"/>
            <a:pathLst>
              <a:path w="645794" h="514985" extrusionOk="0">
                <a:moveTo>
                  <a:pt x="137719" y="507672"/>
                </a:moveTo>
                <a:lnTo>
                  <a:pt x="51359" y="507672"/>
                </a:lnTo>
                <a:lnTo>
                  <a:pt x="130631" y="514760"/>
                </a:lnTo>
                <a:lnTo>
                  <a:pt x="137719" y="507672"/>
                </a:lnTo>
                <a:close/>
              </a:path>
              <a:path w="645794" h="514985" extrusionOk="0">
                <a:moveTo>
                  <a:pt x="645391" y="0"/>
                </a:moveTo>
                <a:lnTo>
                  <a:pt x="617779" y="3482"/>
                </a:lnTo>
                <a:lnTo>
                  <a:pt x="472999" y="41582"/>
                </a:lnTo>
                <a:lnTo>
                  <a:pt x="467162" y="43609"/>
                </a:lnTo>
                <a:lnTo>
                  <a:pt x="0" y="510771"/>
                </a:lnTo>
                <a:lnTo>
                  <a:pt x="51359" y="507672"/>
                </a:lnTo>
                <a:lnTo>
                  <a:pt x="137719" y="507672"/>
                </a:lnTo>
                <a:lnTo>
                  <a:pt x="177705" y="467686"/>
                </a:lnTo>
                <a:lnTo>
                  <a:pt x="104699" y="459412"/>
                </a:lnTo>
                <a:lnTo>
                  <a:pt x="199281" y="446110"/>
                </a:lnTo>
                <a:lnTo>
                  <a:pt x="645391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Google Shape;648;g41acc1c10f0b93a9_2475"/>
          <p:cNvSpPr/>
          <p:nvPr/>
        </p:nvSpPr>
        <p:spPr>
          <a:xfrm>
            <a:off x="1881174" y="3538888"/>
            <a:ext cx="676275" cy="414814"/>
          </a:xfrm>
          <a:custGeom>
            <a:avLst/>
            <a:gdLst/>
            <a:ahLst/>
            <a:cxnLst/>
            <a:rect l="l" t="t" r="r" b="b"/>
            <a:pathLst>
              <a:path w="676275" h="553085" extrusionOk="0">
                <a:moveTo>
                  <a:pt x="47324" y="494193"/>
                </a:moveTo>
                <a:lnTo>
                  <a:pt x="0" y="541518"/>
                </a:lnTo>
                <a:lnTo>
                  <a:pt x="122911" y="552508"/>
                </a:lnTo>
                <a:lnTo>
                  <a:pt x="167613" y="507826"/>
                </a:lnTo>
                <a:lnTo>
                  <a:pt x="47324" y="494193"/>
                </a:lnTo>
                <a:close/>
              </a:path>
              <a:path w="676275" h="553085" extrusionOk="0">
                <a:moveTo>
                  <a:pt x="675670" y="0"/>
                </a:moveTo>
                <a:lnTo>
                  <a:pt x="668985" y="3342"/>
                </a:lnTo>
                <a:lnTo>
                  <a:pt x="649935" y="13502"/>
                </a:lnTo>
                <a:lnTo>
                  <a:pt x="639775" y="13502"/>
                </a:lnTo>
                <a:lnTo>
                  <a:pt x="511885" y="29632"/>
                </a:lnTo>
                <a:lnTo>
                  <a:pt x="65529" y="475988"/>
                </a:lnTo>
                <a:lnTo>
                  <a:pt x="221398" y="454066"/>
                </a:lnTo>
                <a:lnTo>
                  <a:pt x="675670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Google Shape;649;g41acc1c10f0b93a9_2475"/>
          <p:cNvSpPr/>
          <p:nvPr/>
        </p:nvSpPr>
        <p:spPr>
          <a:xfrm>
            <a:off x="1993087" y="3500336"/>
            <a:ext cx="736600" cy="460534"/>
          </a:xfrm>
          <a:custGeom>
            <a:avLst/>
            <a:gdLst/>
            <a:ahLst/>
            <a:cxnLst/>
            <a:rect l="l" t="t" r="r" b="b"/>
            <a:pathLst>
              <a:path w="736600" h="614045" extrusionOk="0">
                <a:moveTo>
                  <a:pt x="44920" y="558007"/>
                </a:moveTo>
                <a:lnTo>
                  <a:pt x="0" y="602927"/>
                </a:lnTo>
                <a:lnTo>
                  <a:pt x="122405" y="613872"/>
                </a:lnTo>
                <a:lnTo>
                  <a:pt x="164695" y="571581"/>
                </a:lnTo>
                <a:lnTo>
                  <a:pt x="44920" y="558007"/>
                </a:lnTo>
                <a:close/>
              </a:path>
              <a:path w="736600" h="614045" extrusionOk="0">
                <a:moveTo>
                  <a:pt x="736277" y="0"/>
                </a:moveTo>
                <a:lnTo>
                  <a:pt x="709472" y="6485"/>
                </a:lnTo>
                <a:lnTo>
                  <a:pt x="643432" y="16645"/>
                </a:lnTo>
                <a:lnTo>
                  <a:pt x="595172" y="35695"/>
                </a:lnTo>
                <a:lnTo>
                  <a:pt x="557072" y="54745"/>
                </a:lnTo>
                <a:lnTo>
                  <a:pt x="538022" y="64905"/>
                </a:lnTo>
                <a:lnTo>
                  <a:pt x="95490" y="507437"/>
                </a:lnTo>
                <a:lnTo>
                  <a:pt x="250665" y="485612"/>
                </a:lnTo>
                <a:lnTo>
                  <a:pt x="736277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Google Shape;650;g41acc1c10f0b93a9_2475"/>
          <p:cNvSpPr/>
          <p:nvPr/>
        </p:nvSpPr>
        <p:spPr>
          <a:xfrm>
            <a:off x="2105000" y="3490913"/>
            <a:ext cx="759460" cy="477678"/>
          </a:xfrm>
          <a:custGeom>
            <a:avLst/>
            <a:gdLst/>
            <a:ahLst/>
            <a:cxnLst/>
            <a:rect l="l" t="t" r="r" b="b"/>
            <a:pathLst>
              <a:path w="759460" h="636904" extrusionOk="0">
                <a:moveTo>
                  <a:pt x="42516" y="582983"/>
                </a:moveTo>
                <a:lnTo>
                  <a:pt x="0" y="625499"/>
                </a:lnTo>
                <a:lnTo>
                  <a:pt x="123021" y="636499"/>
                </a:lnTo>
                <a:lnTo>
                  <a:pt x="162878" y="596624"/>
                </a:lnTo>
                <a:lnTo>
                  <a:pt x="42516" y="582983"/>
                </a:lnTo>
                <a:close/>
              </a:path>
              <a:path w="759460" h="636904" extrusionOk="0">
                <a:moveTo>
                  <a:pt x="759232" y="0"/>
                </a:moveTo>
                <a:lnTo>
                  <a:pt x="676299" y="0"/>
                </a:lnTo>
                <a:lnTo>
                  <a:pt x="609286" y="16212"/>
                </a:lnTo>
                <a:lnTo>
                  <a:pt x="125451" y="500048"/>
                </a:lnTo>
                <a:lnTo>
                  <a:pt x="281323" y="478125"/>
                </a:lnTo>
                <a:lnTo>
                  <a:pt x="759232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Google Shape;651;g41acc1c10f0b93a9_2475"/>
          <p:cNvSpPr/>
          <p:nvPr/>
        </p:nvSpPr>
        <p:spPr>
          <a:xfrm>
            <a:off x="2216913" y="3490042"/>
            <a:ext cx="770255" cy="485775"/>
          </a:xfrm>
          <a:custGeom>
            <a:avLst/>
            <a:gdLst/>
            <a:ahLst/>
            <a:cxnLst/>
            <a:rect l="l" t="t" r="r" b="b"/>
            <a:pathLst>
              <a:path w="770255" h="647700" extrusionOk="0">
                <a:moveTo>
                  <a:pt x="40112" y="596553"/>
                </a:moveTo>
                <a:lnTo>
                  <a:pt x="0" y="636665"/>
                </a:lnTo>
                <a:lnTo>
                  <a:pt x="122405" y="647610"/>
                </a:lnTo>
                <a:lnTo>
                  <a:pt x="159887" y="610128"/>
                </a:lnTo>
                <a:lnTo>
                  <a:pt x="40112" y="596553"/>
                </a:lnTo>
                <a:close/>
              </a:path>
              <a:path w="770255" h="647700" extrusionOk="0">
                <a:moveTo>
                  <a:pt x="770015" y="0"/>
                </a:moveTo>
                <a:lnTo>
                  <a:pt x="761236" y="1159"/>
                </a:lnTo>
                <a:lnTo>
                  <a:pt x="635506" y="1159"/>
                </a:lnTo>
                <a:lnTo>
                  <a:pt x="155411" y="481253"/>
                </a:lnTo>
                <a:lnTo>
                  <a:pt x="310586" y="459429"/>
                </a:lnTo>
                <a:lnTo>
                  <a:pt x="770015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Google Shape;652;g41acc1c10f0b93a9_2475"/>
          <p:cNvSpPr/>
          <p:nvPr/>
        </p:nvSpPr>
        <p:spPr>
          <a:xfrm>
            <a:off x="2328826" y="3476625"/>
            <a:ext cx="795655" cy="506729"/>
          </a:xfrm>
          <a:custGeom>
            <a:avLst/>
            <a:gdLst/>
            <a:ahLst/>
            <a:cxnLst/>
            <a:rect l="l" t="t" r="r" b="b"/>
            <a:pathLst>
              <a:path w="795655" h="675639" extrusionOk="0">
                <a:moveTo>
                  <a:pt x="37707" y="626855"/>
                </a:moveTo>
                <a:lnTo>
                  <a:pt x="0" y="664563"/>
                </a:lnTo>
                <a:lnTo>
                  <a:pt x="122405" y="675508"/>
                </a:lnTo>
                <a:lnTo>
                  <a:pt x="157483" y="640429"/>
                </a:lnTo>
                <a:lnTo>
                  <a:pt x="37707" y="626855"/>
                </a:lnTo>
                <a:close/>
              </a:path>
              <a:path w="795655" h="675639" extrusionOk="0">
                <a:moveTo>
                  <a:pt x="773783" y="0"/>
                </a:moveTo>
                <a:lnTo>
                  <a:pt x="716633" y="10160"/>
                </a:lnTo>
                <a:lnTo>
                  <a:pt x="649323" y="19050"/>
                </a:lnTo>
                <a:lnTo>
                  <a:pt x="645513" y="19050"/>
                </a:lnTo>
                <a:lnTo>
                  <a:pt x="185372" y="479190"/>
                </a:lnTo>
                <a:lnTo>
                  <a:pt x="340547" y="457365"/>
                </a:lnTo>
                <a:lnTo>
                  <a:pt x="476001" y="321911"/>
                </a:lnTo>
                <a:lnTo>
                  <a:pt x="452473" y="304800"/>
                </a:lnTo>
                <a:lnTo>
                  <a:pt x="432153" y="295910"/>
                </a:lnTo>
                <a:lnTo>
                  <a:pt x="442313" y="276860"/>
                </a:lnTo>
                <a:lnTo>
                  <a:pt x="461363" y="276860"/>
                </a:lnTo>
                <a:lnTo>
                  <a:pt x="499463" y="266700"/>
                </a:lnTo>
                <a:lnTo>
                  <a:pt x="531213" y="266700"/>
                </a:lnTo>
                <a:lnTo>
                  <a:pt x="795074" y="2838"/>
                </a:lnTo>
                <a:lnTo>
                  <a:pt x="773783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Google Shape;653;g41acc1c10f0b93a9_2475"/>
          <p:cNvSpPr/>
          <p:nvPr/>
        </p:nvSpPr>
        <p:spPr>
          <a:xfrm>
            <a:off x="2440739" y="3477746"/>
            <a:ext cx="786130" cy="532923"/>
          </a:xfrm>
          <a:custGeom>
            <a:avLst/>
            <a:gdLst/>
            <a:ahLst/>
            <a:cxnLst/>
            <a:rect l="l" t="t" r="r" b="b"/>
            <a:pathLst>
              <a:path w="786130" h="710564" extrusionOk="0">
                <a:moveTo>
                  <a:pt x="35303" y="637772"/>
                </a:moveTo>
                <a:lnTo>
                  <a:pt x="0" y="673075"/>
                </a:lnTo>
                <a:lnTo>
                  <a:pt x="68779" y="679225"/>
                </a:lnTo>
                <a:lnTo>
                  <a:pt x="96147" y="710277"/>
                </a:lnTo>
                <a:lnTo>
                  <a:pt x="155079" y="651346"/>
                </a:lnTo>
                <a:lnTo>
                  <a:pt x="35303" y="637772"/>
                </a:lnTo>
                <a:close/>
              </a:path>
              <a:path w="786130" h="710564" extrusionOk="0">
                <a:moveTo>
                  <a:pt x="357471" y="315604"/>
                </a:moveTo>
                <a:lnTo>
                  <a:pt x="215333" y="457742"/>
                </a:lnTo>
                <a:lnTo>
                  <a:pt x="370507" y="435917"/>
                </a:lnTo>
                <a:lnTo>
                  <a:pt x="454693" y="351732"/>
                </a:lnTo>
                <a:lnTo>
                  <a:pt x="425649" y="341405"/>
                </a:lnTo>
                <a:lnTo>
                  <a:pt x="368499" y="323625"/>
                </a:lnTo>
                <a:lnTo>
                  <a:pt x="357471" y="315604"/>
                </a:lnTo>
                <a:close/>
              </a:path>
              <a:path w="786130" h="710564" extrusionOk="0">
                <a:moveTo>
                  <a:pt x="673075" y="0"/>
                </a:moveTo>
                <a:lnTo>
                  <a:pt x="407869" y="265205"/>
                </a:lnTo>
                <a:lnTo>
                  <a:pt x="501849" y="265205"/>
                </a:lnTo>
                <a:lnTo>
                  <a:pt x="537409" y="256315"/>
                </a:lnTo>
                <a:lnTo>
                  <a:pt x="562400" y="244025"/>
                </a:lnTo>
                <a:lnTo>
                  <a:pt x="734259" y="72165"/>
                </a:lnTo>
                <a:lnTo>
                  <a:pt x="727909" y="65815"/>
                </a:lnTo>
                <a:lnTo>
                  <a:pt x="699969" y="46765"/>
                </a:lnTo>
                <a:lnTo>
                  <a:pt x="680919" y="36605"/>
                </a:lnTo>
                <a:lnTo>
                  <a:pt x="769819" y="36605"/>
                </a:lnTo>
                <a:lnTo>
                  <a:pt x="785979" y="20446"/>
                </a:lnTo>
                <a:lnTo>
                  <a:pt x="738069" y="8665"/>
                </a:lnTo>
                <a:lnTo>
                  <a:pt x="673075" y="0"/>
                </a:lnTo>
                <a:close/>
              </a:path>
              <a:path w="786130" h="710564" extrusionOk="0">
                <a:moveTo>
                  <a:pt x="769819" y="36605"/>
                </a:moveTo>
                <a:lnTo>
                  <a:pt x="746959" y="36605"/>
                </a:lnTo>
                <a:lnTo>
                  <a:pt x="763585" y="42840"/>
                </a:lnTo>
                <a:lnTo>
                  <a:pt x="769819" y="36605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4" name="Google Shape;654;g41acc1c10f0b93a9_2475"/>
          <p:cNvSpPr/>
          <p:nvPr/>
        </p:nvSpPr>
        <p:spPr>
          <a:xfrm>
            <a:off x="2531533" y="3491388"/>
            <a:ext cx="795020" cy="551973"/>
          </a:xfrm>
          <a:custGeom>
            <a:avLst/>
            <a:gdLst/>
            <a:ahLst/>
            <a:cxnLst/>
            <a:rect l="l" t="t" r="r" b="b"/>
            <a:pathLst>
              <a:path w="795020" h="735964" extrusionOk="0">
                <a:moveTo>
                  <a:pt x="637751" y="48259"/>
                </a:moveTo>
                <a:lnTo>
                  <a:pt x="449115" y="236895"/>
                </a:lnTo>
                <a:lnTo>
                  <a:pt x="524086" y="200025"/>
                </a:lnTo>
                <a:lnTo>
                  <a:pt x="571076" y="189864"/>
                </a:lnTo>
                <a:lnTo>
                  <a:pt x="629496" y="189864"/>
                </a:lnTo>
                <a:lnTo>
                  <a:pt x="709396" y="109965"/>
                </a:lnTo>
                <a:lnTo>
                  <a:pt x="666326" y="76834"/>
                </a:lnTo>
                <a:lnTo>
                  <a:pt x="637751" y="48259"/>
                </a:lnTo>
                <a:close/>
              </a:path>
              <a:path w="795020" h="735964" extrusionOk="0">
                <a:moveTo>
                  <a:pt x="629496" y="189864"/>
                </a:moveTo>
                <a:lnTo>
                  <a:pt x="609176" y="189864"/>
                </a:lnTo>
                <a:lnTo>
                  <a:pt x="628848" y="190513"/>
                </a:lnTo>
                <a:lnTo>
                  <a:pt x="629496" y="189864"/>
                </a:lnTo>
                <a:close/>
              </a:path>
              <a:path w="795020" h="735964" extrusionOk="0">
                <a:moveTo>
                  <a:pt x="686011" y="0"/>
                </a:moveTo>
                <a:lnTo>
                  <a:pt x="664479" y="21532"/>
                </a:lnTo>
                <a:lnTo>
                  <a:pt x="706966" y="37464"/>
                </a:lnTo>
                <a:lnTo>
                  <a:pt x="753910" y="65450"/>
                </a:lnTo>
                <a:lnTo>
                  <a:pt x="794458" y="24902"/>
                </a:lnTo>
                <a:lnTo>
                  <a:pt x="724746" y="9525"/>
                </a:lnTo>
                <a:lnTo>
                  <a:pt x="686011" y="0"/>
                </a:lnTo>
                <a:close/>
              </a:path>
              <a:path w="795020" h="735964" extrusionOk="0">
                <a:moveTo>
                  <a:pt x="407246" y="412114"/>
                </a:moveTo>
                <a:lnTo>
                  <a:pt x="319616" y="412114"/>
                </a:lnTo>
                <a:lnTo>
                  <a:pt x="374961" y="444399"/>
                </a:lnTo>
                <a:lnTo>
                  <a:pt x="407246" y="412114"/>
                </a:lnTo>
                <a:close/>
              </a:path>
              <a:path w="795020" h="735964" extrusionOk="0">
                <a:moveTo>
                  <a:pt x="355468" y="330543"/>
                </a:moveTo>
                <a:lnTo>
                  <a:pt x="266413" y="419597"/>
                </a:lnTo>
                <a:lnTo>
                  <a:pt x="319616" y="412114"/>
                </a:lnTo>
                <a:lnTo>
                  <a:pt x="407246" y="412114"/>
                </a:lnTo>
                <a:lnTo>
                  <a:pt x="443804" y="375557"/>
                </a:lnTo>
                <a:lnTo>
                  <a:pt x="440266" y="371475"/>
                </a:lnTo>
                <a:lnTo>
                  <a:pt x="392006" y="343534"/>
                </a:lnTo>
                <a:lnTo>
                  <a:pt x="355468" y="330543"/>
                </a:lnTo>
                <a:close/>
              </a:path>
              <a:path w="795020" h="735964" extrusionOk="0">
                <a:moveTo>
                  <a:pt x="54019" y="631992"/>
                </a:moveTo>
                <a:lnTo>
                  <a:pt x="0" y="686011"/>
                </a:lnTo>
                <a:lnTo>
                  <a:pt x="44026" y="735964"/>
                </a:lnTo>
                <a:lnTo>
                  <a:pt x="100269" y="719092"/>
                </a:lnTo>
                <a:lnTo>
                  <a:pt x="117002" y="702358"/>
                </a:lnTo>
                <a:lnTo>
                  <a:pt x="97366" y="636904"/>
                </a:lnTo>
                <a:lnTo>
                  <a:pt x="54019" y="631992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5" name="Google Shape;655;g41acc1c10f0b93a9_2475"/>
          <p:cNvSpPr/>
          <p:nvPr/>
        </p:nvSpPr>
        <p:spPr>
          <a:xfrm>
            <a:off x="2615474" y="3508516"/>
            <a:ext cx="798829" cy="526256"/>
          </a:xfrm>
          <a:custGeom>
            <a:avLst/>
            <a:gdLst/>
            <a:ahLst/>
            <a:cxnLst/>
            <a:rect l="l" t="t" r="r" b="b"/>
            <a:pathLst>
              <a:path w="798829" h="701675" extrusionOk="0">
                <a:moveTo>
                  <a:pt x="618994" y="82158"/>
                </a:moveTo>
                <a:lnTo>
                  <a:pt x="533841" y="167311"/>
                </a:lnTo>
                <a:lnTo>
                  <a:pt x="640805" y="170837"/>
                </a:lnTo>
                <a:lnTo>
                  <a:pt x="638487" y="195671"/>
                </a:lnTo>
                <a:lnTo>
                  <a:pt x="684535" y="149644"/>
                </a:lnTo>
                <a:lnTo>
                  <a:pt x="678905" y="139087"/>
                </a:lnTo>
                <a:lnTo>
                  <a:pt x="631915" y="92097"/>
                </a:lnTo>
                <a:lnTo>
                  <a:pt x="618994" y="82158"/>
                </a:lnTo>
                <a:close/>
              </a:path>
              <a:path w="798829" h="701675" extrusionOk="0">
                <a:moveTo>
                  <a:pt x="701153" y="0"/>
                </a:moveTo>
                <a:lnTo>
                  <a:pt x="662808" y="38344"/>
                </a:lnTo>
                <a:lnTo>
                  <a:pt x="689065" y="53997"/>
                </a:lnTo>
                <a:lnTo>
                  <a:pt x="745488" y="88719"/>
                </a:lnTo>
                <a:lnTo>
                  <a:pt x="798246" y="35985"/>
                </a:lnTo>
                <a:lnTo>
                  <a:pt x="727165" y="5737"/>
                </a:lnTo>
                <a:lnTo>
                  <a:pt x="701153" y="0"/>
                </a:lnTo>
                <a:close/>
              </a:path>
              <a:path w="798829" h="701675" extrusionOk="0">
                <a:moveTo>
                  <a:pt x="353912" y="347240"/>
                </a:moveTo>
                <a:lnTo>
                  <a:pt x="283802" y="417351"/>
                </a:lnTo>
                <a:lnTo>
                  <a:pt x="327115" y="442617"/>
                </a:lnTo>
                <a:lnTo>
                  <a:pt x="366156" y="467879"/>
                </a:lnTo>
                <a:lnTo>
                  <a:pt x="404337" y="429715"/>
                </a:lnTo>
                <a:lnTo>
                  <a:pt x="381725" y="395627"/>
                </a:lnTo>
                <a:lnTo>
                  <a:pt x="372835" y="367687"/>
                </a:lnTo>
                <a:lnTo>
                  <a:pt x="356325" y="348637"/>
                </a:lnTo>
                <a:lnTo>
                  <a:pt x="353912" y="347240"/>
                </a:lnTo>
                <a:close/>
              </a:path>
              <a:path w="798829" h="701675" extrusionOk="0">
                <a:moveTo>
                  <a:pt x="30424" y="670729"/>
                </a:moveTo>
                <a:lnTo>
                  <a:pt x="0" y="701153"/>
                </a:lnTo>
                <a:lnTo>
                  <a:pt x="36285" y="690267"/>
                </a:lnTo>
                <a:lnTo>
                  <a:pt x="30424" y="670729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6" name="Google Shape;656;g41acc1c10f0b93a9_2475"/>
          <p:cNvSpPr/>
          <p:nvPr/>
        </p:nvSpPr>
        <p:spPr>
          <a:xfrm>
            <a:off x="2966720" y="3533007"/>
            <a:ext cx="532129" cy="405765"/>
          </a:xfrm>
          <a:custGeom>
            <a:avLst/>
            <a:gdLst/>
            <a:ahLst/>
            <a:cxnLst/>
            <a:rect l="l" t="t" r="r" b="b"/>
            <a:pathLst>
              <a:path w="532129" h="541020" extrusionOk="0">
                <a:moveTo>
                  <a:pt x="329426" y="109746"/>
                </a:moveTo>
                <a:lnTo>
                  <a:pt x="288383" y="150790"/>
                </a:lnTo>
                <a:lnTo>
                  <a:pt x="280669" y="233433"/>
                </a:lnTo>
                <a:lnTo>
                  <a:pt x="305278" y="266339"/>
                </a:lnTo>
                <a:lnTo>
                  <a:pt x="378392" y="193191"/>
                </a:lnTo>
                <a:lnTo>
                  <a:pt x="356869" y="163583"/>
                </a:lnTo>
                <a:lnTo>
                  <a:pt x="347980" y="144533"/>
                </a:lnTo>
                <a:lnTo>
                  <a:pt x="329426" y="109746"/>
                </a:lnTo>
                <a:close/>
              </a:path>
              <a:path w="532129" h="541020" extrusionOk="0">
                <a:moveTo>
                  <a:pt x="48713" y="390460"/>
                </a:moveTo>
                <a:lnTo>
                  <a:pt x="8254" y="430918"/>
                </a:lnTo>
                <a:lnTo>
                  <a:pt x="19050" y="437903"/>
                </a:lnTo>
                <a:lnTo>
                  <a:pt x="0" y="481083"/>
                </a:lnTo>
                <a:lnTo>
                  <a:pt x="31145" y="540596"/>
                </a:lnTo>
                <a:lnTo>
                  <a:pt x="101570" y="470139"/>
                </a:lnTo>
                <a:lnTo>
                  <a:pt x="48713" y="390460"/>
                </a:lnTo>
                <a:close/>
              </a:path>
              <a:path w="532129" h="541020" extrusionOk="0">
                <a:moveTo>
                  <a:pt x="439173" y="0"/>
                </a:moveTo>
                <a:lnTo>
                  <a:pt x="387350" y="51823"/>
                </a:lnTo>
                <a:lnTo>
                  <a:pt x="403859" y="61983"/>
                </a:lnTo>
                <a:lnTo>
                  <a:pt x="475338" y="96202"/>
                </a:lnTo>
                <a:lnTo>
                  <a:pt x="532010" y="39504"/>
                </a:lnTo>
                <a:lnTo>
                  <a:pt x="439173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7" name="Google Shape;657;g41acc1c10f0b93a9_2475"/>
          <p:cNvSpPr/>
          <p:nvPr/>
        </p:nvSpPr>
        <p:spPr>
          <a:xfrm>
            <a:off x="2994206" y="3560302"/>
            <a:ext cx="589279" cy="438626"/>
          </a:xfrm>
          <a:custGeom>
            <a:avLst/>
            <a:gdLst/>
            <a:ahLst/>
            <a:cxnLst/>
            <a:rect l="l" t="t" r="r" b="b"/>
            <a:pathLst>
              <a:path w="589279" h="584835" extrusionOk="0">
                <a:moveTo>
                  <a:pt x="346489" y="150722"/>
                </a:moveTo>
                <a:lnTo>
                  <a:pt x="273288" y="223924"/>
                </a:lnTo>
                <a:lnTo>
                  <a:pt x="329957" y="299703"/>
                </a:lnTo>
                <a:lnTo>
                  <a:pt x="402228" y="227399"/>
                </a:lnTo>
                <a:lnTo>
                  <a:pt x="346489" y="150722"/>
                </a:lnTo>
                <a:close/>
              </a:path>
              <a:path w="589279" h="584835" extrusionOk="0">
                <a:moveTo>
                  <a:pt x="69849" y="427363"/>
                </a:moveTo>
                <a:lnTo>
                  <a:pt x="0" y="497212"/>
                </a:lnTo>
                <a:lnTo>
                  <a:pt x="45546" y="584243"/>
                </a:lnTo>
                <a:lnTo>
                  <a:pt x="122708" y="507046"/>
                </a:lnTo>
                <a:lnTo>
                  <a:pt x="69849" y="427363"/>
                </a:lnTo>
                <a:close/>
              </a:path>
              <a:path w="589279" h="584835" extrusionOk="0">
                <a:moveTo>
                  <a:pt x="497212" y="0"/>
                </a:moveTo>
                <a:lnTo>
                  <a:pt x="440786" y="56425"/>
                </a:lnTo>
                <a:lnTo>
                  <a:pt x="495752" y="82739"/>
                </a:lnTo>
                <a:lnTo>
                  <a:pt x="534217" y="95350"/>
                </a:lnTo>
                <a:lnTo>
                  <a:pt x="589222" y="40320"/>
                </a:lnTo>
                <a:lnTo>
                  <a:pt x="527502" y="12889"/>
                </a:lnTo>
                <a:lnTo>
                  <a:pt x="497212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g41acc1c10f0b93a9_2475"/>
          <p:cNvSpPr/>
          <p:nvPr/>
        </p:nvSpPr>
        <p:spPr>
          <a:xfrm>
            <a:off x="3035826" y="3587905"/>
            <a:ext cx="632460" cy="470534"/>
          </a:xfrm>
          <a:custGeom>
            <a:avLst/>
            <a:gdLst/>
            <a:ahLst/>
            <a:cxnLst/>
            <a:rect l="l" t="t" r="r" b="b"/>
            <a:pathLst>
              <a:path w="632460" h="627379" extrusionOk="0">
                <a:moveTo>
                  <a:pt x="355797" y="183976"/>
                </a:moveTo>
                <a:lnTo>
                  <a:pt x="283447" y="256359"/>
                </a:lnTo>
                <a:lnTo>
                  <a:pt x="340345" y="332443"/>
                </a:lnTo>
                <a:lnTo>
                  <a:pt x="411788" y="261001"/>
                </a:lnTo>
                <a:lnTo>
                  <a:pt x="355797" y="183976"/>
                </a:lnTo>
                <a:close/>
              </a:path>
              <a:path w="632460" h="627379" extrusionOk="0">
                <a:moveTo>
                  <a:pt x="76530" y="463370"/>
                </a:moveTo>
                <a:lnTo>
                  <a:pt x="0" y="539935"/>
                </a:lnTo>
                <a:lnTo>
                  <a:pt x="45641" y="627148"/>
                </a:lnTo>
                <a:lnTo>
                  <a:pt x="129527" y="543261"/>
                </a:lnTo>
                <a:lnTo>
                  <a:pt x="76530" y="463370"/>
                </a:lnTo>
                <a:close/>
              </a:path>
              <a:path w="632460" h="627379" extrusionOk="0">
                <a:moveTo>
                  <a:pt x="539690" y="0"/>
                </a:moveTo>
                <a:lnTo>
                  <a:pt x="483991" y="55725"/>
                </a:lnTo>
                <a:lnTo>
                  <a:pt x="584206" y="88582"/>
                </a:lnTo>
                <a:lnTo>
                  <a:pt x="631836" y="40953"/>
                </a:lnTo>
                <a:lnTo>
                  <a:pt x="539690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g41acc1c10f0b93a9_2475"/>
          <p:cNvSpPr/>
          <p:nvPr/>
        </p:nvSpPr>
        <p:spPr>
          <a:xfrm>
            <a:off x="3077714" y="3616038"/>
            <a:ext cx="669289" cy="502444"/>
          </a:xfrm>
          <a:custGeom>
            <a:avLst/>
            <a:gdLst/>
            <a:ahLst/>
            <a:cxnLst/>
            <a:rect l="l" t="t" r="r" b="b"/>
            <a:pathLst>
              <a:path w="669289" h="669925" extrusionOk="0">
                <a:moveTo>
                  <a:pt x="365231" y="217068"/>
                </a:moveTo>
                <a:lnTo>
                  <a:pt x="293726" y="288606"/>
                </a:lnTo>
                <a:lnTo>
                  <a:pt x="350622" y="364688"/>
                </a:lnTo>
                <a:lnTo>
                  <a:pt x="421220" y="294090"/>
                </a:lnTo>
                <a:lnTo>
                  <a:pt x="365231" y="217068"/>
                </a:lnTo>
                <a:close/>
              </a:path>
              <a:path w="669289" h="669925" extrusionOk="0">
                <a:moveTo>
                  <a:pt x="83267" y="499160"/>
                </a:moveTo>
                <a:lnTo>
                  <a:pt x="0" y="582465"/>
                </a:lnTo>
                <a:lnTo>
                  <a:pt x="45638" y="669672"/>
                </a:lnTo>
                <a:lnTo>
                  <a:pt x="136262" y="579048"/>
                </a:lnTo>
                <a:lnTo>
                  <a:pt x="83267" y="499160"/>
                </a:lnTo>
                <a:close/>
              </a:path>
              <a:path w="669289" h="669925" extrusionOk="0">
                <a:moveTo>
                  <a:pt x="582201" y="0"/>
                </a:moveTo>
                <a:lnTo>
                  <a:pt x="533909" y="48314"/>
                </a:lnTo>
                <a:lnTo>
                  <a:pt x="634135" y="81175"/>
                </a:lnTo>
                <a:lnTo>
                  <a:pt x="668890" y="46420"/>
                </a:lnTo>
                <a:lnTo>
                  <a:pt x="615445" y="14775"/>
                </a:lnTo>
                <a:lnTo>
                  <a:pt x="582201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g41acc1c10f0b93a9_2475"/>
          <p:cNvSpPr/>
          <p:nvPr/>
        </p:nvSpPr>
        <p:spPr>
          <a:xfrm>
            <a:off x="3119425" y="3647665"/>
            <a:ext cx="705485" cy="531019"/>
          </a:xfrm>
          <a:custGeom>
            <a:avLst/>
            <a:gdLst/>
            <a:ahLst/>
            <a:cxnLst/>
            <a:rect l="l" t="t" r="r" b="b"/>
            <a:pathLst>
              <a:path w="705485" h="708025" extrusionOk="0">
                <a:moveTo>
                  <a:pt x="374697" y="245302"/>
                </a:moveTo>
                <a:lnTo>
                  <a:pt x="304020" y="315979"/>
                </a:lnTo>
                <a:lnTo>
                  <a:pt x="361238" y="392491"/>
                </a:lnTo>
                <a:lnTo>
                  <a:pt x="430976" y="322722"/>
                </a:lnTo>
                <a:lnTo>
                  <a:pt x="374697" y="245302"/>
                </a:lnTo>
                <a:close/>
              </a:path>
              <a:path w="705485" h="708025" extrusionOk="0">
                <a:moveTo>
                  <a:pt x="89992" y="530007"/>
                </a:moveTo>
                <a:lnTo>
                  <a:pt x="0" y="620000"/>
                </a:lnTo>
                <a:lnTo>
                  <a:pt x="45991" y="707881"/>
                </a:lnTo>
                <a:lnTo>
                  <a:pt x="143365" y="610463"/>
                </a:lnTo>
                <a:lnTo>
                  <a:pt x="89992" y="530007"/>
                </a:lnTo>
                <a:close/>
              </a:path>
              <a:path w="705485" h="708025" extrusionOk="0">
                <a:moveTo>
                  <a:pt x="620000" y="0"/>
                </a:moveTo>
                <a:lnTo>
                  <a:pt x="583815" y="36184"/>
                </a:lnTo>
                <a:lnTo>
                  <a:pt x="680414" y="67855"/>
                </a:lnTo>
                <a:lnTo>
                  <a:pt x="683782" y="69801"/>
                </a:lnTo>
                <a:lnTo>
                  <a:pt x="704943" y="48630"/>
                </a:lnTo>
                <a:lnTo>
                  <a:pt x="670254" y="29755"/>
                </a:lnTo>
                <a:lnTo>
                  <a:pt x="620000" y="0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1" name="Google Shape;661;g41acc1c10f0b93a9_2475"/>
          <p:cNvSpPr/>
          <p:nvPr/>
        </p:nvSpPr>
        <p:spPr>
          <a:xfrm>
            <a:off x="3161310" y="3681059"/>
            <a:ext cx="744854" cy="505301"/>
          </a:xfrm>
          <a:custGeom>
            <a:avLst/>
            <a:gdLst/>
            <a:ahLst/>
            <a:cxnLst/>
            <a:rect l="l" t="t" r="r" b="b"/>
            <a:pathLst>
              <a:path w="744854" h="673735" extrusionOk="0">
                <a:moveTo>
                  <a:pt x="384133" y="271377"/>
                </a:moveTo>
                <a:lnTo>
                  <a:pt x="314300" y="341210"/>
                </a:lnTo>
                <a:lnTo>
                  <a:pt x="371355" y="417505"/>
                </a:lnTo>
                <a:lnTo>
                  <a:pt x="440265" y="348595"/>
                </a:lnTo>
                <a:lnTo>
                  <a:pt x="384133" y="271377"/>
                </a:lnTo>
                <a:close/>
              </a:path>
              <a:path w="744854" h="673735" extrusionOk="0">
                <a:moveTo>
                  <a:pt x="96730" y="558780"/>
                </a:moveTo>
                <a:lnTo>
                  <a:pt x="0" y="655511"/>
                </a:lnTo>
                <a:lnTo>
                  <a:pt x="4799" y="664681"/>
                </a:lnTo>
                <a:lnTo>
                  <a:pt x="115184" y="673676"/>
                </a:lnTo>
                <a:lnTo>
                  <a:pt x="149911" y="638949"/>
                </a:lnTo>
                <a:lnTo>
                  <a:pt x="96730" y="558780"/>
                </a:lnTo>
                <a:close/>
              </a:path>
              <a:path w="744854" h="673735" extrusionOk="0">
                <a:moveTo>
                  <a:pt x="655511" y="0"/>
                </a:moveTo>
                <a:lnTo>
                  <a:pt x="633747" y="21763"/>
                </a:lnTo>
                <a:lnTo>
                  <a:pt x="638529" y="23331"/>
                </a:lnTo>
                <a:lnTo>
                  <a:pt x="719029" y="69831"/>
                </a:lnTo>
                <a:lnTo>
                  <a:pt x="744486" y="44374"/>
                </a:lnTo>
                <a:lnTo>
                  <a:pt x="714729" y="32221"/>
                </a:lnTo>
                <a:lnTo>
                  <a:pt x="655511" y="0"/>
                </a:lnTo>
                <a:close/>
              </a:path>
            </a:pathLst>
          </a:custGeom>
          <a:solidFill>
            <a:srgbClr val="2381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g41acc1c10f0b93a9_2475"/>
          <p:cNvSpPr/>
          <p:nvPr/>
        </p:nvSpPr>
        <p:spPr>
          <a:xfrm>
            <a:off x="3265926" y="3711853"/>
            <a:ext cx="726439" cy="478631"/>
          </a:xfrm>
          <a:custGeom>
            <a:avLst/>
            <a:gdLst/>
            <a:ahLst/>
            <a:cxnLst/>
            <a:rect l="l" t="t" r="r" b="b"/>
            <a:pathLst>
              <a:path w="726439" h="638175" extrusionOk="0">
                <a:moveTo>
                  <a:pt x="330837" y="300917"/>
                </a:moveTo>
                <a:lnTo>
                  <a:pt x="261848" y="369906"/>
                </a:lnTo>
                <a:lnTo>
                  <a:pt x="309123" y="433121"/>
                </a:lnTo>
                <a:lnTo>
                  <a:pt x="320387" y="444717"/>
                </a:lnTo>
                <a:lnTo>
                  <a:pt x="386969" y="378135"/>
                </a:lnTo>
                <a:lnTo>
                  <a:pt x="330837" y="300917"/>
                </a:lnTo>
                <a:close/>
              </a:path>
              <a:path w="726439" h="638175" extrusionOk="0">
                <a:moveTo>
                  <a:pt x="40737" y="591017"/>
                </a:moveTo>
                <a:lnTo>
                  <a:pt x="0" y="631755"/>
                </a:lnTo>
                <a:lnTo>
                  <a:pt x="71633" y="637591"/>
                </a:lnTo>
                <a:lnTo>
                  <a:pt x="40737" y="591017"/>
                </a:lnTo>
                <a:close/>
              </a:path>
              <a:path w="726439" h="638175" extrusionOk="0">
                <a:moveTo>
                  <a:pt x="631755" y="0"/>
                </a:moveTo>
                <a:lnTo>
                  <a:pt x="607168" y="24586"/>
                </a:lnTo>
                <a:lnTo>
                  <a:pt x="691693" y="73411"/>
                </a:lnTo>
                <a:lnTo>
                  <a:pt x="726438" y="38666"/>
                </a:lnTo>
                <a:lnTo>
                  <a:pt x="631755" y="0"/>
                </a:lnTo>
                <a:close/>
              </a:path>
            </a:pathLst>
          </a:custGeom>
          <a:solidFill>
            <a:srgbClr val="2482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g41acc1c10f0b93a9_2475"/>
          <p:cNvSpPr/>
          <p:nvPr/>
        </p:nvSpPr>
        <p:spPr>
          <a:xfrm>
            <a:off x="3580682" y="3738367"/>
            <a:ext cx="498475" cy="353853"/>
          </a:xfrm>
          <a:custGeom>
            <a:avLst/>
            <a:gdLst/>
            <a:ahLst/>
            <a:cxnLst/>
            <a:rect l="l" t="t" r="r" b="b"/>
            <a:pathLst>
              <a:path w="498475" h="471804" extrusionOk="0">
                <a:moveTo>
                  <a:pt x="67402" y="336164"/>
                </a:moveTo>
                <a:lnTo>
                  <a:pt x="0" y="403567"/>
                </a:lnTo>
                <a:lnTo>
                  <a:pt x="65899" y="471405"/>
                </a:lnTo>
                <a:lnTo>
                  <a:pt x="123686" y="413592"/>
                </a:lnTo>
                <a:lnTo>
                  <a:pt x="67402" y="336164"/>
                </a:lnTo>
                <a:close/>
              </a:path>
              <a:path w="498475" h="471804" extrusionOk="0">
                <a:moveTo>
                  <a:pt x="403567" y="0"/>
                </a:moveTo>
                <a:lnTo>
                  <a:pt x="369692" y="33874"/>
                </a:lnTo>
                <a:lnTo>
                  <a:pt x="423627" y="65029"/>
                </a:lnTo>
                <a:lnTo>
                  <a:pt x="476817" y="60301"/>
                </a:lnTo>
                <a:lnTo>
                  <a:pt x="498387" y="38722"/>
                </a:lnTo>
                <a:lnTo>
                  <a:pt x="403567" y="0"/>
                </a:lnTo>
                <a:close/>
              </a:path>
            </a:pathLst>
          </a:custGeom>
          <a:solidFill>
            <a:srgbClr val="2582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g41acc1c10f0b93a9_2475"/>
          <p:cNvSpPr/>
          <p:nvPr/>
        </p:nvSpPr>
        <p:spPr>
          <a:xfrm>
            <a:off x="3640758" y="3764882"/>
            <a:ext cx="478154" cy="373856"/>
          </a:xfrm>
          <a:custGeom>
            <a:avLst/>
            <a:gdLst/>
            <a:ahLst/>
            <a:cxnLst/>
            <a:rect l="l" t="t" r="r" b="b"/>
            <a:pathLst>
              <a:path w="478154" h="498475" extrusionOk="0">
                <a:moveTo>
                  <a:pt x="58646" y="371412"/>
                </a:moveTo>
                <a:lnTo>
                  <a:pt x="0" y="430058"/>
                </a:lnTo>
                <a:lnTo>
                  <a:pt x="63831" y="495767"/>
                </a:lnTo>
                <a:lnTo>
                  <a:pt x="65389" y="498019"/>
                </a:lnTo>
                <a:lnTo>
                  <a:pt x="114778" y="448630"/>
                </a:lnTo>
                <a:lnTo>
                  <a:pt x="58646" y="371412"/>
                </a:lnTo>
                <a:close/>
              </a:path>
              <a:path w="478154" h="498475" extrusionOk="0">
                <a:moveTo>
                  <a:pt x="430058" y="0"/>
                </a:moveTo>
                <a:lnTo>
                  <a:pt x="403974" y="26084"/>
                </a:lnTo>
                <a:lnTo>
                  <a:pt x="477851" y="19517"/>
                </a:lnTo>
                <a:lnTo>
                  <a:pt x="430058" y="0"/>
                </a:lnTo>
                <a:close/>
              </a:path>
            </a:pathLst>
          </a:custGeom>
          <a:solidFill>
            <a:srgbClr val="2683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g41acc1c10f0b93a9_2475"/>
          <p:cNvSpPr/>
          <p:nvPr/>
        </p:nvSpPr>
        <p:spPr>
          <a:xfrm>
            <a:off x="3700835" y="4096390"/>
            <a:ext cx="156300" cy="179400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Google Shape;666;g41acc1c10f0b93a9_2475"/>
          <p:cNvSpPr/>
          <p:nvPr/>
        </p:nvSpPr>
        <p:spPr>
          <a:xfrm>
            <a:off x="0" y="3564255"/>
            <a:ext cx="4323080" cy="1299209"/>
          </a:xfrm>
          <a:custGeom>
            <a:avLst/>
            <a:gdLst/>
            <a:ahLst/>
            <a:cxnLst/>
            <a:rect l="l" t="t" r="r" b="b"/>
            <a:pathLst>
              <a:path w="4323080" h="1732279" extrusionOk="0">
                <a:moveTo>
                  <a:pt x="2627630" y="429260"/>
                </a:moveTo>
                <a:lnTo>
                  <a:pt x="2598420" y="438150"/>
                </a:lnTo>
                <a:lnTo>
                  <a:pt x="2589530" y="457200"/>
                </a:lnTo>
                <a:lnTo>
                  <a:pt x="2579370" y="486410"/>
                </a:lnTo>
                <a:lnTo>
                  <a:pt x="2579370" y="495300"/>
                </a:lnTo>
                <a:lnTo>
                  <a:pt x="2608580" y="505460"/>
                </a:lnTo>
                <a:lnTo>
                  <a:pt x="2627630" y="533400"/>
                </a:lnTo>
                <a:lnTo>
                  <a:pt x="2646680" y="581660"/>
                </a:lnTo>
                <a:lnTo>
                  <a:pt x="2655570" y="638810"/>
                </a:lnTo>
                <a:lnTo>
                  <a:pt x="2655570" y="657860"/>
                </a:lnTo>
                <a:lnTo>
                  <a:pt x="2724150" y="1209040"/>
                </a:lnTo>
                <a:lnTo>
                  <a:pt x="2724150" y="1236980"/>
                </a:lnTo>
                <a:lnTo>
                  <a:pt x="1885950" y="1236980"/>
                </a:lnTo>
                <a:lnTo>
                  <a:pt x="2029460" y="1256030"/>
                </a:lnTo>
                <a:lnTo>
                  <a:pt x="2075180" y="1275080"/>
                </a:lnTo>
                <a:lnTo>
                  <a:pt x="2122170" y="1285240"/>
                </a:lnTo>
                <a:lnTo>
                  <a:pt x="2189480" y="1313180"/>
                </a:lnTo>
                <a:lnTo>
                  <a:pt x="2228850" y="1341120"/>
                </a:lnTo>
                <a:lnTo>
                  <a:pt x="2247900" y="1370330"/>
                </a:lnTo>
                <a:lnTo>
                  <a:pt x="2247900" y="1408430"/>
                </a:lnTo>
                <a:lnTo>
                  <a:pt x="2239010" y="1408430"/>
                </a:lnTo>
                <a:lnTo>
                  <a:pt x="2217420" y="1418590"/>
                </a:lnTo>
                <a:lnTo>
                  <a:pt x="2189480" y="1437640"/>
                </a:lnTo>
                <a:lnTo>
                  <a:pt x="2160270" y="1465580"/>
                </a:lnTo>
                <a:lnTo>
                  <a:pt x="2151380" y="1494790"/>
                </a:lnTo>
                <a:lnTo>
                  <a:pt x="2160270" y="1541780"/>
                </a:lnTo>
                <a:lnTo>
                  <a:pt x="2198370" y="1598930"/>
                </a:lnTo>
                <a:lnTo>
                  <a:pt x="2228850" y="1628140"/>
                </a:lnTo>
                <a:lnTo>
                  <a:pt x="2277110" y="1666240"/>
                </a:lnTo>
                <a:lnTo>
                  <a:pt x="2324100" y="1694180"/>
                </a:lnTo>
                <a:lnTo>
                  <a:pt x="2371090" y="1723390"/>
                </a:lnTo>
                <a:lnTo>
                  <a:pt x="2467610" y="1732280"/>
                </a:lnTo>
                <a:lnTo>
                  <a:pt x="2551430" y="1723390"/>
                </a:lnTo>
                <a:lnTo>
                  <a:pt x="2636520" y="1694180"/>
                </a:lnTo>
                <a:lnTo>
                  <a:pt x="2693670" y="1656080"/>
                </a:lnTo>
                <a:lnTo>
                  <a:pt x="2753360" y="1617980"/>
                </a:lnTo>
                <a:lnTo>
                  <a:pt x="2781300" y="1579880"/>
                </a:lnTo>
                <a:lnTo>
                  <a:pt x="2791460" y="1570990"/>
                </a:lnTo>
                <a:lnTo>
                  <a:pt x="2876550" y="1570990"/>
                </a:lnTo>
                <a:lnTo>
                  <a:pt x="2952750" y="1560830"/>
                </a:lnTo>
                <a:lnTo>
                  <a:pt x="3027680" y="1532890"/>
                </a:lnTo>
                <a:lnTo>
                  <a:pt x="3084830" y="1494790"/>
                </a:lnTo>
                <a:lnTo>
                  <a:pt x="3131820" y="1456690"/>
                </a:lnTo>
                <a:lnTo>
                  <a:pt x="3180080" y="1427480"/>
                </a:lnTo>
                <a:lnTo>
                  <a:pt x="3199130" y="1399540"/>
                </a:lnTo>
                <a:lnTo>
                  <a:pt x="3209290" y="1389380"/>
                </a:lnTo>
                <a:lnTo>
                  <a:pt x="3723640" y="1389380"/>
                </a:lnTo>
                <a:lnTo>
                  <a:pt x="3752850" y="1370330"/>
                </a:lnTo>
                <a:lnTo>
                  <a:pt x="3790950" y="1313180"/>
                </a:lnTo>
                <a:lnTo>
                  <a:pt x="3810000" y="1266190"/>
                </a:lnTo>
                <a:lnTo>
                  <a:pt x="3810000" y="1170940"/>
                </a:lnTo>
                <a:lnTo>
                  <a:pt x="3839210" y="1170940"/>
                </a:lnTo>
                <a:lnTo>
                  <a:pt x="3867150" y="1160780"/>
                </a:lnTo>
                <a:lnTo>
                  <a:pt x="3923029" y="1112520"/>
                </a:lnTo>
                <a:lnTo>
                  <a:pt x="3932094" y="1103630"/>
                </a:lnTo>
                <a:lnTo>
                  <a:pt x="3169920" y="1103630"/>
                </a:lnTo>
                <a:lnTo>
                  <a:pt x="3131820" y="1093470"/>
                </a:lnTo>
                <a:lnTo>
                  <a:pt x="3103880" y="1084580"/>
                </a:lnTo>
                <a:lnTo>
                  <a:pt x="3093720" y="1084580"/>
                </a:lnTo>
                <a:lnTo>
                  <a:pt x="3093720" y="1074420"/>
                </a:lnTo>
                <a:lnTo>
                  <a:pt x="3084830" y="1066800"/>
                </a:lnTo>
                <a:lnTo>
                  <a:pt x="3036570" y="1009650"/>
                </a:lnTo>
                <a:lnTo>
                  <a:pt x="2871124" y="524510"/>
                </a:lnTo>
                <a:lnTo>
                  <a:pt x="2772410" y="524510"/>
                </a:lnTo>
                <a:lnTo>
                  <a:pt x="2703830" y="495300"/>
                </a:lnTo>
                <a:lnTo>
                  <a:pt x="2655570" y="457200"/>
                </a:lnTo>
                <a:lnTo>
                  <a:pt x="2646680" y="438150"/>
                </a:lnTo>
                <a:lnTo>
                  <a:pt x="2627630" y="429260"/>
                </a:lnTo>
                <a:close/>
              </a:path>
              <a:path w="4323080" h="1732279" extrusionOk="0">
                <a:moveTo>
                  <a:pt x="3723640" y="1389380"/>
                </a:moveTo>
                <a:lnTo>
                  <a:pt x="3209290" y="1389380"/>
                </a:lnTo>
                <a:lnTo>
                  <a:pt x="3493770" y="1427480"/>
                </a:lnTo>
                <a:lnTo>
                  <a:pt x="3561079" y="1437640"/>
                </a:lnTo>
                <a:lnTo>
                  <a:pt x="3694429" y="1408430"/>
                </a:lnTo>
                <a:lnTo>
                  <a:pt x="3723640" y="1389380"/>
                </a:lnTo>
                <a:close/>
              </a:path>
              <a:path w="4323080" h="1732279" extrusionOk="0">
                <a:moveTo>
                  <a:pt x="0" y="297180"/>
                </a:moveTo>
                <a:lnTo>
                  <a:pt x="0" y="730250"/>
                </a:lnTo>
                <a:lnTo>
                  <a:pt x="57150" y="753110"/>
                </a:lnTo>
                <a:lnTo>
                  <a:pt x="236220" y="819150"/>
                </a:lnTo>
                <a:lnTo>
                  <a:pt x="342900" y="857250"/>
                </a:lnTo>
                <a:lnTo>
                  <a:pt x="457200" y="905510"/>
                </a:lnTo>
                <a:lnTo>
                  <a:pt x="552450" y="943610"/>
                </a:lnTo>
                <a:lnTo>
                  <a:pt x="628650" y="981710"/>
                </a:lnTo>
                <a:lnTo>
                  <a:pt x="685800" y="1009650"/>
                </a:lnTo>
                <a:lnTo>
                  <a:pt x="731520" y="1038860"/>
                </a:lnTo>
                <a:lnTo>
                  <a:pt x="800100" y="1066800"/>
                </a:lnTo>
                <a:lnTo>
                  <a:pt x="933450" y="1122680"/>
                </a:lnTo>
                <a:lnTo>
                  <a:pt x="1085850" y="1179830"/>
                </a:lnTo>
                <a:lnTo>
                  <a:pt x="1150620" y="1198880"/>
                </a:lnTo>
                <a:lnTo>
                  <a:pt x="1207770" y="1217930"/>
                </a:lnTo>
                <a:lnTo>
                  <a:pt x="1314450" y="1236980"/>
                </a:lnTo>
                <a:lnTo>
                  <a:pt x="1418590" y="1247140"/>
                </a:lnTo>
                <a:lnTo>
                  <a:pt x="1534160" y="1256030"/>
                </a:lnTo>
                <a:lnTo>
                  <a:pt x="1637030" y="1256030"/>
                </a:lnTo>
                <a:lnTo>
                  <a:pt x="1733550" y="1247140"/>
                </a:lnTo>
                <a:lnTo>
                  <a:pt x="1819910" y="1247140"/>
                </a:lnTo>
                <a:lnTo>
                  <a:pt x="1866900" y="1236980"/>
                </a:lnTo>
                <a:lnTo>
                  <a:pt x="2724150" y="1236980"/>
                </a:lnTo>
                <a:lnTo>
                  <a:pt x="2712720" y="1228090"/>
                </a:lnTo>
                <a:lnTo>
                  <a:pt x="2703830" y="1198880"/>
                </a:lnTo>
                <a:lnTo>
                  <a:pt x="2693670" y="1189990"/>
                </a:lnTo>
                <a:lnTo>
                  <a:pt x="2684780" y="1170940"/>
                </a:lnTo>
                <a:lnTo>
                  <a:pt x="2665730" y="1132840"/>
                </a:lnTo>
                <a:lnTo>
                  <a:pt x="2636520" y="1066800"/>
                </a:lnTo>
                <a:lnTo>
                  <a:pt x="2608580" y="1000760"/>
                </a:lnTo>
                <a:lnTo>
                  <a:pt x="1504950" y="1000760"/>
                </a:lnTo>
                <a:lnTo>
                  <a:pt x="1428750" y="981710"/>
                </a:lnTo>
                <a:lnTo>
                  <a:pt x="1333500" y="933450"/>
                </a:lnTo>
                <a:lnTo>
                  <a:pt x="1132840" y="848360"/>
                </a:lnTo>
                <a:lnTo>
                  <a:pt x="923290" y="753110"/>
                </a:lnTo>
                <a:lnTo>
                  <a:pt x="504190" y="552450"/>
                </a:lnTo>
                <a:lnTo>
                  <a:pt x="236220" y="419100"/>
                </a:lnTo>
                <a:lnTo>
                  <a:pt x="161290" y="381000"/>
                </a:lnTo>
                <a:lnTo>
                  <a:pt x="0" y="297180"/>
                </a:lnTo>
                <a:close/>
              </a:path>
              <a:path w="4323080" h="1732279" extrusionOk="0">
                <a:moveTo>
                  <a:pt x="2914650" y="209550"/>
                </a:moveTo>
                <a:lnTo>
                  <a:pt x="2867660" y="209550"/>
                </a:lnTo>
                <a:lnTo>
                  <a:pt x="2857500" y="219710"/>
                </a:lnTo>
                <a:lnTo>
                  <a:pt x="2847340" y="228600"/>
                </a:lnTo>
                <a:lnTo>
                  <a:pt x="2924810" y="247650"/>
                </a:lnTo>
                <a:lnTo>
                  <a:pt x="2971800" y="285750"/>
                </a:lnTo>
                <a:lnTo>
                  <a:pt x="2998470" y="323850"/>
                </a:lnTo>
                <a:lnTo>
                  <a:pt x="3008630" y="353060"/>
                </a:lnTo>
                <a:lnTo>
                  <a:pt x="2998470" y="381000"/>
                </a:lnTo>
                <a:lnTo>
                  <a:pt x="3017520" y="429260"/>
                </a:lnTo>
                <a:lnTo>
                  <a:pt x="3046730" y="505460"/>
                </a:lnTo>
                <a:lnTo>
                  <a:pt x="3084830" y="581660"/>
                </a:lnTo>
                <a:lnTo>
                  <a:pt x="3161030" y="762000"/>
                </a:lnTo>
                <a:lnTo>
                  <a:pt x="3209290" y="848360"/>
                </a:lnTo>
                <a:lnTo>
                  <a:pt x="3238500" y="924560"/>
                </a:lnTo>
                <a:lnTo>
                  <a:pt x="3276600" y="1000760"/>
                </a:lnTo>
                <a:lnTo>
                  <a:pt x="3295650" y="1057910"/>
                </a:lnTo>
                <a:lnTo>
                  <a:pt x="3305810" y="1084580"/>
                </a:lnTo>
                <a:lnTo>
                  <a:pt x="3286760" y="1103630"/>
                </a:lnTo>
                <a:lnTo>
                  <a:pt x="3932094" y="1103630"/>
                </a:lnTo>
                <a:lnTo>
                  <a:pt x="3989070" y="1047750"/>
                </a:lnTo>
                <a:lnTo>
                  <a:pt x="4056379" y="962660"/>
                </a:lnTo>
                <a:lnTo>
                  <a:pt x="4075710" y="933450"/>
                </a:lnTo>
                <a:lnTo>
                  <a:pt x="3685540" y="933450"/>
                </a:lnTo>
                <a:lnTo>
                  <a:pt x="3618229" y="895350"/>
                </a:lnTo>
                <a:lnTo>
                  <a:pt x="3550920" y="848360"/>
                </a:lnTo>
                <a:lnTo>
                  <a:pt x="3493770" y="800100"/>
                </a:lnTo>
                <a:lnTo>
                  <a:pt x="3474720" y="781050"/>
                </a:lnTo>
                <a:lnTo>
                  <a:pt x="3446779" y="734060"/>
                </a:lnTo>
                <a:lnTo>
                  <a:pt x="3401060" y="666750"/>
                </a:lnTo>
                <a:lnTo>
                  <a:pt x="3333750" y="600710"/>
                </a:lnTo>
                <a:lnTo>
                  <a:pt x="3267710" y="524510"/>
                </a:lnTo>
                <a:lnTo>
                  <a:pt x="3238500" y="505460"/>
                </a:lnTo>
                <a:lnTo>
                  <a:pt x="3219450" y="476250"/>
                </a:lnTo>
                <a:lnTo>
                  <a:pt x="3188970" y="419100"/>
                </a:lnTo>
                <a:lnTo>
                  <a:pt x="3161030" y="372110"/>
                </a:lnTo>
                <a:lnTo>
                  <a:pt x="3150870" y="334010"/>
                </a:lnTo>
                <a:lnTo>
                  <a:pt x="3131820" y="304800"/>
                </a:lnTo>
                <a:lnTo>
                  <a:pt x="3122930" y="285750"/>
                </a:lnTo>
                <a:lnTo>
                  <a:pt x="3093720" y="276860"/>
                </a:lnTo>
                <a:lnTo>
                  <a:pt x="3027680" y="247650"/>
                </a:lnTo>
                <a:lnTo>
                  <a:pt x="2952750" y="219710"/>
                </a:lnTo>
                <a:lnTo>
                  <a:pt x="2914650" y="209550"/>
                </a:lnTo>
                <a:close/>
              </a:path>
              <a:path w="4323080" h="1732279" extrusionOk="0">
                <a:moveTo>
                  <a:pt x="2371090" y="762000"/>
                </a:moveTo>
                <a:lnTo>
                  <a:pt x="2296160" y="762000"/>
                </a:lnTo>
                <a:lnTo>
                  <a:pt x="2217420" y="772160"/>
                </a:lnTo>
                <a:lnTo>
                  <a:pt x="2141220" y="791210"/>
                </a:lnTo>
                <a:lnTo>
                  <a:pt x="1981200" y="838200"/>
                </a:lnTo>
                <a:lnTo>
                  <a:pt x="1838960" y="905510"/>
                </a:lnTo>
                <a:lnTo>
                  <a:pt x="1752600" y="952500"/>
                </a:lnTo>
                <a:lnTo>
                  <a:pt x="1645920" y="990600"/>
                </a:lnTo>
                <a:lnTo>
                  <a:pt x="1581150" y="1000760"/>
                </a:lnTo>
                <a:lnTo>
                  <a:pt x="2608580" y="1000760"/>
                </a:lnTo>
                <a:lnTo>
                  <a:pt x="2560320" y="924560"/>
                </a:lnTo>
                <a:lnTo>
                  <a:pt x="2522220" y="857250"/>
                </a:lnTo>
                <a:lnTo>
                  <a:pt x="2476500" y="810260"/>
                </a:lnTo>
                <a:lnTo>
                  <a:pt x="2438400" y="781050"/>
                </a:lnTo>
                <a:lnTo>
                  <a:pt x="2371090" y="762000"/>
                </a:lnTo>
                <a:close/>
              </a:path>
              <a:path w="4323080" h="1732279" extrusionOk="0">
                <a:moveTo>
                  <a:pt x="3229610" y="0"/>
                </a:moveTo>
                <a:lnTo>
                  <a:pt x="3314700" y="114300"/>
                </a:lnTo>
                <a:lnTo>
                  <a:pt x="3343910" y="171450"/>
                </a:lnTo>
                <a:lnTo>
                  <a:pt x="3343910" y="181610"/>
                </a:lnTo>
                <a:lnTo>
                  <a:pt x="3352800" y="181610"/>
                </a:lnTo>
                <a:lnTo>
                  <a:pt x="3820160" y="819150"/>
                </a:lnTo>
                <a:lnTo>
                  <a:pt x="3829050" y="848360"/>
                </a:lnTo>
                <a:lnTo>
                  <a:pt x="3829050" y="876300"/>
                </a:lnTo>
                <a:lnTo>
                  <a:pt x="3801110" y="914400"/>
                </a:lnTo>
                <a:lnTo>
                  <a:pt x="3752850" y="933450"/>
                </a:lnTo>
                <a:lnTo>
                  <a:pt x="4075710" y="933450"/>
                </a:lnTo>
                <a:lnTo>
                  <a:pt x="4113529" y="876300"/>
                </a:lnTo>
                <a:lnTo>
                  <a:pt x="4161790" y="800100"/>
                </a:lnTo>
                <a:lnTo>
                  <a:pt x="4189729" y="742950"/>
                </a:lnTo>
                <a:lnTo>
                  <a:pt x="4201160" y="734060"/>
                </a:lnTo>
                <a:lnTo>
                  <a:pt x="4201160" y="723900"/>
                </a:lnTo>
                <a:lnTo>
                  <a:pt x="4274820" y="594360"/>
                </a:lnTo>
                <a:lnTo>
                  <a:pt x="4323080" y="474980"/>
                </a:lnTo>
                <a:lnTo>
                  <a:pt x="4319475" y="448310"/>
                </a:lnTo>
                <a:lnTo>
                  <a:pt x="4056379" y="448310"/>
                </a:lnTo>
                <a:lnTo>
                  <a:pt x="3980179" y="438150"/>
                </a:lnTo>
                <a:lnTo>
                  <a:pt x="3895090" y="419100"/>
                </a:lnTo>
                <a:lnTo>
                  <a:pt x="3801110" y="391160"/>
                </a:lnTo>
                <a:lnTo>
                  <a:pt x="3714750" y="353060"/>
                </a:lnTo>
                <a:lnTo>
                  <a:pt x="3685540" y="342900"/>
                </a:lnTo>
                <a:lnTo>
                  <a:pt x="3646170" y="323850"/>
                </a:lnTo>
                <a:lnTo>
                  <a:pt x="3446779" y="200660"/>
                </a:lnTo>
                <a:lnTo>
                  <a:pt x="3437890" y="190500"/>
                </a:lnTo>
                <a:lnTo>
                  <a:pt x="3420110" y="162560"/>
                </a:lnTo>
                <a:lnTo>
                  <a:pt x="3352800" y="105410"/>
                </a:lnTo>
                <a:lnTo>
                  <a:pt x="3276600" y="38100"/>
                </a:lnTo>
                <a:lnTo>
                  <a:pt x="3248660" y="10160"/>
                </a:lnTo>
                <a:lnTo>
                  <a:pt x="3229610" y="0"/>
                </a:lnTo>
                <a:close/>
              </a:path>
              <a:path w="4323080" h="1732279" extrusionOk="0">
                <a:moveTo>
                  <a:pt x="2867660" y="514350"/>
                </a:moveTo>
                <a:lnTo>
                  <a:pt x="2819400" y="524510"/>
                </a:lnTo>
                <a:lnTo>
                  <a:pt x="2871124" y="524510"/>
                </a:lnTo>
                <a:lnTo>
                  <a:pt x="2867660" y="514350"/>
                </a:lnTo>
                <a:close/>
              </a:path>
              <a:path w="4323080" h="1732279" extrusionOk="0">
                <a:moveTo>
                  <a:pt x="3656329" y="86360"/>
                </a:moveTo>
                <a:lnTo>
                  <a:pt x="4103370" y="295910"/>
                </a:lnTo>
                <a:lnTo>
                  <a:pt x="4161790" y="361950"/>
                </a:lnTo>
                <a:lnTo>
                  <a:pt x="4189729" y="410210"/>
                </a:lnTo>
                <a:lnTo>
                  <a:pt x="4201160" y="429260"/>
                </a:lnTo>
                <a:lnTo>
                  <a:pt x="4189729" y="438150"/>
                </a:lnTo>
                <a:lnTo>
                  <a:pt x="4132579" y="448310"/>
                </a:lnTo>
                <a:lnTo>
                  <a:pt x="4319475" y="448310"/>
                </a:lnTo>
                <a:lnTo>
                  <a:pt x="4310380" y="381000"/>
                </a:lnTo>
                <a:lnTo>
                  <a:pt x="4216400" y="309880"/>
                </a:lnTo>
                <a:lnTo>
                  <a:pt x="3763010" y="114300"/>
                </a:lnTo>
                <a:lnTo>
                  <a:pt x="3656329" y="8636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7" name="Google Shape;667;g41acc1c10f0b93a9_2475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8" name="Google Shape;668;g41acc1c10f0b93a9_2475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9" name="Google Shape;669;g41acc1c10f0b93a9_2475"/>
          <p:cNvSpPr txBox="1">
            <a:spLocks noGrp="1"/>
          </p:cNvSpPr>
          <p:nvPr>
            <p:ph type="sldNum" idx="12"/>
          </p:nvPr>
        </p:nvSpPr>
        <p:spPr>
          <a:xfrm>
            <a:off x="658368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g41acc1c10f0b93a9_2673"/>
          <p:cNvSpPr/>
          <p:nvPr/>
        </p:nvSpPr>
        <p:spPr>
          <a:xfrm>
            <a:off x="0" y="0"/>
            <a:ext cx="9144000" cy="81900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2" name="Google Shape;672;g41acc1c10f0b93a9_2673"/>
          <p:cNvSpPr/>
          <p:nvPr/>
        </p:nvSpPr>
        <p:spPr>
          <a:xfrm>
            <a:off x="0" y="247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3" name="Google Shape;673;g41acc1c10f0b93a9_2673"/>
          <p:cNvSpPr/>
          <p:nvPr/>
        </p:nvSpPr>
        <p:spPr>
          <a:xfrm>
            <a:off x="0" y="819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4" name="Google Shape;674;g41acc1c10f0b93a9_2673"/>
          <p:cNvSpPr/>
          <p:nvPr/>
        </p:nvSpPr>
        <p:spPr>
          <a:xfrm>
            <a:off x="0" y="1390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5" name="Google Shape;675;g41acc1c10f0b93a9_2673"/>
          <p:cNvSpPr/>
          <p:nvPr/>
        </p:nvSpPr>
        <p:spPr>
          <a:xfrm>
            <a:off x="0" y="19621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6" name="Google Shape;676;g41acc1c10f0b93a9_2673"/>
          <p:cNvSpPr/>
          <p:nvPr/>
        </p:nvSpPr>
        <p:spPr>
          <a:xfrm>
            <a:off x="0" y="25336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7" name="Google Shape;677;g41acc1c10f0b93a9_2673"/>
          <p:cNvSpPr/>
          <p:nvPr/>
        </p:nvSpPr>
        <p:spPr>
          <a:xfrm>
            <a:off x="0" y="3105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g41acc1c10f0b93a9_2673"/>
          <p:cNvSpPr/>
          <p:nvPr/>
        </p:nvSpPr>
        <p:spPr>
          <a:xfrm>
            <a:off x="0" y="3676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9" name="Google Shape;679;g41acc1c10f0b93a9_2673"/>
          <p:cNvSpPr/>
          <p:nvPr/>
        </p:nvSpPr>
        <p:spPr>
          <a:xfrm>
            <a:off x="0" y="42481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0" name="Google Shape;680;g41acc1c10f0b93a9_2673"/>
          <p:cNvSpPr/>
          <p:nvPr/>
        </p:nvSpPr>
        <p:spPr>
          <a:xfrm>
            <a:off x="0" y="48196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1" name="Google Shape;681;g41acc1c10f0b93a9_2673"/>
          <p:cNvSpPr/>
          <p:nvPr/>
        </p:nvSpPr>
        <p:spPr>
          <a:xfrm>
            <a:off x="0" y="539114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2" name="Google Shape;682;g41acc1c10f0b93a9_2673"/>
          <p:cNvSpPr/>
          <p:nvPr/>
        </p:nvSpPr>
        <p:spPr>
          <a:xfrm>
            <a:off x="0" y="5972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3" name="Google Shape;683;g41acc1c10f0b93a9_2673"/>
          <p:cNvSpPr/>
          <p:nvPr/>
        </p:nvSpPr>
        <p:spPr>
          <a:xfrm>
            <a:off x="0" y="6543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Google Shape;684;g41acc1c10f0b93a9_2673"/>
          <p:cNvSpPr/>
          <p:nvPr/>
        </p:nvSpPr>
        <p:spPr>
          <a:xfrm>
            <a:off x="0" y="7115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Google Shape;685;g41acc1c10f0b93a9_2673"/>
          <p:cNvSpPr/>
          <p:nvPr/>
        </p:nvSpPr>
        <p:spPr>
          <a:xfrm>
            <a:off x="0" y="7686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Google Shape;686;g41acc1c10f0b93a9_2673"/>
          <p:cNvSpPr/>
          <p:nvPr/>
        </p:nvSpPr>
        <p:spPr>
          <a:xfrm>
            <a:off x="0" y="8258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Google Shape;687;g41acc1c10f0b93a9_2673"/>
          <p:cNvSpPr/>
          <p:nvPr/>
        </p:nvSpPr>
        <p:spPr>
          <a:xfrm>
            <a:off x="0" y="8829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Google Shape;688;g41acc1c10f0b93a9_2673"/>
          <p:cNvSpPr/>
          <p:nvPr/>
        </p:nvSpPr>
        <p:spPr>
          <a:xfrm>
            <a:off x="0" y="9401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9" name="Google Shape;689;g41acc1c10f0b93a9_2673"/>
          <p:cNvSpPr/>
          <p:nvPr/>
        </p:nvSpPr>
        <p:spPr>
          <a:xfrm>
            <a:off x="0" y="9972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0" name="Google Shape;690;g41acc1c10f0b93a9_2673"/>
          <p:cNvSpPr/>
          <p:nvPr/>
        </p:nvSpPr>
        <p:spPr>
          <a:xfrm>
            <a:off x="0" y="105441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1" name="Google Shape;691;g41acc1c10f0b93a9_2673"/>
          <p:cNvSpPr/>
          <p:nvPr/>
        </p:nvSpPr>
        <p:spPr>
          <a:xfrm>
            <a:off x="0" y="111156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2" name="Google Shape;692;g41acc1c10f0b93a9_2673"/>
          <p:cNvSpPr/>
          <p:nvPr/>
        </p:nvSpPr>
        <p:spPr>
          <a:xfrm>
            <a:off x="0" y="116871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3" name="Google Shape;693;g41acc1c10f0b93a9_2673"/>
          <p:cNvSpPr/>
          <p:nvPr/>
        </p:nvSpPr>
        <p:spPr>
          <a:xfrm>
            <a:off x="0" y="12268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Google Shape;694;g41acc1c10f0b93a9_2673"/>
          <p:cNvSpPr/>
          <p:nvPr/>
        </p:nvSpPr>
        <p:spPr>
          <a:xfrm>
            <a:off x="0" y="12839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5" name="Google Shape;695;g41acc1c10f0b93a9_2673"/>
          <p:cNvSpPr/>
          <p:nvPr/>
        </p:nvSpPr>
        <p:spPr>
          <a:xfrm>
            <a:off x="0" y="13411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g41acc1c10f0b93a9_2673"/>
          <p:cNvSpPr/>
          <p:nvPr/>
        </p:nvSpPr>
        <p:spPr>
          <a:xfrm>
            <a:off x="0" y="13982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g41acc1c10f0b93a9_2673"/>
          <p:cNvSpPr/>
          <p:nvPr/>
        </p:nvSpPr>
        <p:spPr>
          <a:xfrm>
            <a:off x="0" y="14554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8" name="Google Shape;698;g41acc1c10f0b93a9_2673"/>
          <p:cNvSpPr/>
          <p:nvPr/>
        </p:nvSpPr>
        <p:spPr>
          <a:xfrm>
            <a:off x="0" y="15125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g41acc1c10f0b93a9_2673"/>
          <p:cNvSpPr/>
          <p:nvPr/>
        </p:nvSpPr>
        <p:spPr>
          <a:xfrm>
            <a:off x="0" y="15697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0" name="Google Shape;700;g41acc1c10f0b93a9_2673"/>
          <p:cNvSpPr/>
          <p:nvPr/>
        </p:nvSpPr>
        <p:spPr>
          <a:xfrm>
            <a:off x="0" y="162687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g41acc1c10f0b93a9_2673"/>
          <p:cNvSpPr/>
          <p:nvPr/>
        </p:nvSpPr>
        <p:spPr>
          <a:xfrm>
            <a:off x="0" y="168402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2" name="Google Shape;702;g41acc1c10f0b93a9_2673"/>
          <p:cNvSpPr/>
          <p:nvPr/>
        </p:nvSpPr>
        <p:spPr>
          <a:xfrm>
            <a:off x="0" y="174117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3" name="Google Shape;703;g41acc1c10f0b93a9_2673"/>
          <p:cNvSpPr/>
          <p:nvPr/>
        </p:nvSpPr>
        <p:spPr>
          <a:xfrm>
            <a:off x="0" y="17992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g41acc1c10f0b93a9_2673"/>
          <p:cNvSpPr/>
          <p:nvPr/>
        </p:nvSpPr>
        <p:spPr>
          <a:xfrm>
            <a:off x="0" y="18564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g41acc1c10f0b93a9_2673"/>
          <p:cNvSpPr/>
          <p:nvPr/>
        </p:nvSpPr>
        <p:spPr>
          <a:xfrm>
            <a:off x="0" y="19135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6" name="Google Shape;706;g41acc1c10f0b93a9_2673"/>
          <p:cNvSpPr/>
          <p:nvPr/>
        </p:nvSpPr>
        <p:spPr>
          <a:xfrm>
            <a:off x="0" y="19707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7" name="Google Shape;707;g41acc1c10f0b93a9_2673"/>
          <p:cNvSpPr/>
          <p:nvPr/>
        </p:nvSpPr>
        <p:spPr>
          <a:xfrm>
            <a:off x="0" y="20278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8" name="Google Shape;708;g41acc1c10f0b93a9_2673"/>
          <p:cNvSpPr/>
          <p:nvPr/>
        </p:nvSpPr>
        <p:spPr>
          <a:xfrm>
            <a:off x="0" y="20850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g41acc1c10f0b93a9_2673"/>
          <p:cNvSpPr/>
          <p:nvPr/>
        </p:nvSpPr>
        <p:spPr>
          <a:xfrm>
            <a:off x="0" y="21421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g41acc1c10f0b93a9_2673"/>
          <p:cNvSpPr/>
          <p:nvPr/>
        </p:nvSpPr>
        <p:spPr>
          <a:xfrm>
            <a:off x="0" y="21993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1" name="Google Shape;711;g41acc1c10f0b93a9_2673"/>
          <p:cNvSpPr/>
          <p:nvPr/>
        </p:nvSpPr>
        <p:spPr>
          <a:xfrm>
            <a:off x="0" y="225647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2" name="Google Shape;712;g41acc1c10f0b93a9_2673"/>
          <p:cNvSpPr/>
          <p:nvPr/>
        </p:nvSpPr>
        <p:spPr>
          <a:xfrm>
            <a:off x="0" y="231362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3" name="Google Shape;713;g41acc1c10f0b93a9_2673"/>
          <p:cNvSpPr/>
          <p:nvPr/>
        </p:nvSpPr>
        <p:spPr>
          <a:xfrm>
            <a:off x="0" y="237077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4" name="Google Shape;714;g41acc1c10f0b93a9_2673"/>
          <p:cNvSpPr/>
          <p:nvPr/>
        </p:nvSpPr>
        <p:spPr>
          <a:xfrm>
            <a:off x="0" y="24288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5" name="Google Shape;715;g41acc1c10f0b93a9_2673"/>
          <p:cNvSpPr/>
          <p:nvPr/>
        </p:nvSpPr>
        <p:spPr>
          <a:xfrm>
            <a:off x="0" y="24860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6" name="Google Shape;716;g41acc1c10f0b93a9_2673"/>
          <p:cNvSpPr/>
          <p:nvPr/>
        </p:nvSpPr>
        <p:spPr>
          <a:xfrm>
            <a:off x="0" y="25431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7" name="Google Shape;717;g41acc1c10f0b93a9_2673"/>
          <p:cNvSpPr/>
          <p:nvPr/>
        </p:nvSpPr>
        <p:spPr>
          <a:xfrm>
            <a:off x="0" y="26003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8" name="Google Shape;718;g41acc1c10f0b93a9_2673"/>
          <p:cNvSpPr/>
          <p:nvPr/>
        </p:nvSpPr>
        <p:spPr>
          <a:xfrm>
            <a:off x="0" y="26574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9" name="Google Shape;719;g41acc1c10f0b93a9_2673"/>
          <p:cNvSpPr/>
          <p:nvPr/>
        </p:nvSpPr>
        <p:spPr>
          <a:xfrm>
            <a:off x="0" y="27146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0" name="Google Shape;720;g41acc1c10f0b93a9_2673"/>
          <p:cNvSpPr/>
          <p:nvPr/>
        </p:nvSpPr>
        <p:spPr>
          <a:xfrm>
            <a:off x="0" y="27717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1" name="Google Shape;721;g41acc1c10f0b93a9_2673"/>
          <p:cNvSpPr/>
          <p:nvPr/>
        </p:nvSpPr>
        <p:spPr>
          <a:xfrm>
            <a:off x="0" y="282892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2" name="Google Shape;722;g41acc1c10f0b93a9_2673"/>
          <p:cNvSpPr/>
          <p:nvPr/>
        </p:nvSpPr>
        <p:spPr>
          <a:xfrm>
            <a:off x="0" y="288607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3" name="Google Shape;723;g41acc1c10f0b93a9_2673"/>
          <p:cNvSpPr/>
          <p:nvPr/>
        </p:nvSpPr>
        <p:spPr>
          <a:xfrm>
            <a:off x="0" y="2943225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4" name="Google Shape;724;g41acc1c10f0b93a9_2673"/>
          <p:cNvSpPr/>
          <p:nvPr/>
        </p:nvSpPr>
        <p:spPr>
          <a:xfrm>
            <a:off x="0" y="30013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5" name="Google Shape;725;g41acc1c10f0b93a9_2673"/>
          <p:cNvSpPr/>
          <p:nvPr/>
        </p:nvSpPr>
        <p:spPr>
          <a:xfrm>
            <a:off x="0" y="30584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6" name="Google Shape;726;g41acc1c10f0b93a9_2673"/>
          <p:cNvSpPr/>
          <p:nvPr/>
        </p:nvSpPr>
        <p:spPr>
          <a:xfrm>
            <a:off x="0" y="31156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7" name="Google Shape;727;g41acc1c10f0b93a9_2673"/>
          <p:cNvSpPr/>
          <p:nvPr/>
        </p:nvSpPr>
        <p:spPr>
          <a:xfrm>
            <a:off x="0" y="31727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8" name="Google Shape;728;g41acc1c10f0b93a9_2673"/>
          <p:cNvSpPr/>
          <p:nvPr/>
        </p:nvSpPr>
        <p:spPr>
          <a:xfrm>
            <a:off x="0" y="32299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9" name="Google Shape;729;g41acc1c10f0b93a9_2673"/>
          <p:cNvSpPr/>
          <p:nvPr/>
        </p:nvSpPr>
        <p:spPr>
          <a:xfrm>
            <a:off x="0" y="32870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0" name="Google Shape;730;g41acc1c10f0b93a9_2673"/>
          <p:cNvSpPr/>
          <p:nvPr/>
        </p:nvSpPr>
        <p:spPr>
          <a:xfrm>
            <a:off x="0" y="33442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1" name="Google Shape;731;g41acc1c10f0b93a9_2673"/>
          <p:cNvSpPr/>
          <p:nvPr/>
        </p:nvSpPr>
        <p:spPr>
          <a:xfrm>
            <a:off x="0" y="34013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2" name="Google Shape;732;g41acc1c10f0b93a9_2673"/>
          <p:cNvSpPr/>
          <p:nvPr/>
        </p:nvSpPr>
        <p:spPr>
          <a:xfrm>
            <a:off x="0" y="345852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3" name="Google Shape;733;g41acc1c10f0b93a9_2673"/>
          <p:cNvSpPr/>
          <p:nvPr/>
        </p:nvSpPr>
        <p:spPr>
          <a:xfrm>
            <a:off x="0" y="3515677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4" name="Google Shape;734;g41acc1c10f0b93a9_2673"/>
          <p:cNvSpPr/>
          <p:nvPr/>
        </p:nvSpPr>
        <p:spPr>
          <a:xfrm>
            <a:off x="0" y="3572827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Google Shape;735;g41acc1c10f0b93a9_2673"/>
          <p:cNvSpPr/>
          <p:nvPr/>
        </p:nvSpPr>
        <p:spPr>
          <a:xfrm>
            <a:off x="0" y="36309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6" name="Google Shape;736;g41acc1c10f0b93a9_2673"/>
          <p:cNvSpPr/>
          <p:nvPr/>
        </p:nvSpPr>
        <p:spPr>
          <a:xfrm>
            <a:off x="0" y="36880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g41acc1c10f0b93a9_2673"/>
          <p:cNvSpPr/>
          <p:nvPr/>
        </p:nvSpPr>
        <p:spPr>
          <a:xfrm>
            <a:off x="0" y="37452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Google Shape;738;g41acc1c10f0b93a9_2673"/>
          <p:cNvSpPr/>
          <p:nvPr/>
        </p:nvSpPr>
        <p:spPr>
          <a:xfrm>
            <a:off x="0" y="38023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Google Shape;739;g41acc1c10f0b93a9_2673"/>
          <p:cNvSpPr/>
          <p:nvPr/>
        </p:nvSpPr>
        <p:spPr>
          <a:xfrm>
            <a:off x="0" y="38595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Google Shape;740;g41acc1c10f0b93a9_2673"/>
          <p:cNvSpPr/>
          <p:nvPr/>
        </p:nvSpPr>
        <p:spPr>
          <a:xfrm>
            <a:off x="0" y="39166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Google Shape;741;g41acc1c10f0b93a9_2673"/>
          <p:cNvSpPr/>
          <p:nvPr/>
        </p:nvSpPr>
        <p:spPr>
          <a:xfrm>
            <a:off x="0" y="39738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2" name="Google Shape;742;g41acc1c10f0b93a9_2673"/>
          <p:cNvSpPr/>
          <p:nvPr/>
        </p:nvSpPr>
        <p:spPr>
          <a:xfrm>
            <a:off x="0" y="403098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3" name="Google Shape;743;g41acc1c10f0b93a9_2673"/>
          <p:cNvSpPr/>
          <p:nvPr/>
        </p:nvSpPr>
        <p:spPr>
          <a:xfrm>
            <a:off x="0" y="4088130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4" name="Google Shape;744;g41acc1c10f0b93a9_2673"/>
          <p:cNvSpPr/>
          <p:nvPr/>
        </p:nvSpPr>
        <p:spPr>
          <a:xfrm>
            <a:off x="0" y="4145280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5" name="Google Shape;745;g41acc1c10f0b93a9_2673"/>
          <p:cNvSpPr/>
          <p:nvPr/>
        </p:nvSpPr>
        <p:spPr>
          <a:xfrm>
            <a:off x="0" y="42033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6" name="Google Shape;746;g41acc1c10f0b93a9_2673"/>
          <p:cNvSpPr/>
          <p:nvPr/>
        </p:nvSpPr>
        <p:spPr>
          <a:xfrm>
            <a:off x="0" y="42605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7" name="Google Shape;747;g41acc1c10f0b93a9_2673"/>
          <p:cNvSpPr/>
          <p:nvPr/>
        </p:nvSpPr>
        <p:spPr>
          <a:xfrm>
            <a:off x="0" y="43176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8" name="Google Shape;748;g41acc1c10f0b93a9_2673"/>
          <p:cNvSpPr/>
          <p:nvPr/>
        </p:nvSpPr>
        <p:spPr>
          <a:xfrm>
            <a:off x="0" y="43748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9" name="Google Shape;749;g41acc1c10f0b93a9_2673"/>
          <p:cNvSpPr/>
          <p:nvPr/>
        </p:nvSpPr>
        <p:spPr>
          <a:xfrm>
            <a:off x="0" y="44319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0" name="Google Shape;750;g41acc1c10f0b93a9_2673"/>
          <p:cNvSpPr/>
          <p:nvPr/>
        </p:nvSpPr>
        <p:spPr>
          <a:xfrm>
            <a:off x="0" y="44891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1" name="Google Shape;751;g41acc1c10f0b93a9_2673"/>
          <p:cNvSpPr/>
          <p:nvPr/>
        </p:nvSpPr>
        <p:spPr>
          <a:xfrm>
            <a:off x="0" y="45462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2" name="Google Shape;752;g41acc1c10f0b93a9_2673"/>
          <p:cNvSpPr/>
          <p:nvPr/>
        </p:nvSpPr>
        <p:spPr>
          <a:xfrm>
            <a:off x="0" y="46034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3" name="Google Shape;753;g41acc1c10f0b93a9_2673"/>
          <p:cNvSpPr/>
          <p:nvPr/>
        </p:nvSpPr>
        <p:spPr>
          <a:xfrm>
            <a:off x="0" y="466058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Google Shape;754;g41acc1c10f0b93a9_2673"/>
          <p:cNvSpPr/>
          <p:nvPr/>
        </p:nvSpPr>
        <p:spPr>
          <a:xfrm>
            <a:off x="0" y="4717732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5" name="Google Shape;755;g41acc1c10f0b93a9_2673"/>
          <p:cNvSpPr/>
          <p:nvPr/>
        </p:nvSpPr>
        <p:spPr>
          <a:xfrm>
            <a:off x="0" y="4774882"/>
            <a:ext cx="9144000" cy="115200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6" name="Google Shape;756;g41acc1c10f0b93a9_2673"/>
          <p:cNvSpPr/>
          <p:nvPr/>
        </p:nvSpPr>
        <p:spPr>
          <a:xfrm>
            <a:off x="0" y="4832984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7" name="Google Shape;757;g41acc1c10f0b93a9_2673"/>
          <p:cNvSpPr/>
          <p:nvPr/>
        </p:nvSpPr>
        <p:spPr>
          <a:xfrm>
            <a:off x="0" y="48901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8" name="Google Shape;758;g41acc1c10f0b93a9_2673"/>
          <p:cNvSpPr/>
          <p:nvPr/>
        </p:nvSpPr>
        <p:spPr>
          <a:xfrm>
            <a:off x="0" y="494728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g41acc1c10f0b93a9_2673"/>
          <p:cNvSpPr/>
          <p:nvPr/>
        </p:nvSpPr>
        <p:spPr>
          <a:xfrm>
            <a:off x="0" y="5004435"/>
            <a:ext cx="9144000" cy="1143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0" name="Google Shape;760;g41acc1c10f0b93a9_2673"/>
          <p:cNvSpPr/>
          <p:nvPr/>
        </p:nvSpPr>
        <p:spPr>
          <a:xfrm>
            <a:off x="0" y="5061585"/>
            <a:ext cx="9144000" cy="81900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1" name="Google Shape;761;g41acc1c10f0b93a9_2673"/>
          <p:cNvSpPr/>
          <p:nvPr/>
        </p:nvSpPr>
        <p:spPr>
          <a:xfrm>
            <a:off x="3450590" y="3830159"/>
            <a:ext cx="499745" cy="430529"/>
          </a:xfrm>
          <a:custGeom>
            <a:avLst/>
            <a:gdLst/>
            <a:ahLst/>
            <a:cxnLst/>
            <a:rect l="l" t="t" r="r" b="b"/>
            <a:pathLst>
              <a:path w="499745" h="574039" extrusionOk="0">
                <a:moveTo>
                  <a:pt x="37038" y="0"/>
                </a:moveTo>
                <a:lnTo>
                  <a:pt x="0" y="16301"/>
                </a:lnTo>
                <a:lnTo>
                  <a:pt x="245110" y="573831"/>
                </a:lnTo>
                <a:lnTo>
                  <a:pt x="499140" y="462101"/>
                </a:lnTo>
                <a:lnTo>
                  <a:pt x="37038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2" name="Google Shape;762;g41acc1c10f0b93a9_2673"/>
          <p:cNvSpPr/>
          <p:nvPr/>
        </p:nvSpPr>
        <p:spPr>
          <a:xfrm>
            <a:off x="3450590" y="3702660"/>
            <a:ext cx="885825" cy="487203"/>
          </a:xfrm>
          <a:custGeom>
            <a:avLst/>
            <a:gdLst/>
            <a:ahLst/>
            <a:cxnLst/>
            <a:rect l="l" t="t" r="r" b="b"/>
            <a:pathLst>
              <a:path w="885825" h="649604" extrusionOk="0">
                <a:moveTo>
                  <a:pt x="423299" y="0"/>
                </a:moveTo>
                <a:lnTo>
                  <a:pt x="0" y="186300"/>
                </a:lnTo>
                <a:lnTo>
                  <a:pt x="1721" y="190215"/>
                </a:lnTo>
                <a:lnTo>
                  <a:pt x="460682" y="649015"/>
                </a:lnTo>
                <a:lnTo>
                  <a:pt x="885477" y="462177"/>
                </a:lnTo>
                <a:lnTo>
                  <a:pt x="423299" y="0"/>
                </a:lnTo>
                <a:close/>
              </a:path>
            </a:pathLst>
          </a:custGeom>
          <a:solidFill>
            <a:srgbClr val="005F5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3" name="Google Shape;763;g41acc1c10f0b93a9_2673"/>
          <p:cNvSpPr/>
          <p:nvPr/>
        </p:nvSpPr>
        <p:spPr>
          <a:xfrm>
            <a:off x="3835353" y="3575063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282" y="649209"/>
                </a:lnTo>
                <a:lnTo>
                  <a:pt x="887459" y="462204"/>
                </a:lnTo>
                <a:lnTo>
                  <a:pt x="425092" y="0"/>
                </a:lnTo>
                <a:close/>
              </a:path>
            </a:pathLst>
          </a:custGeom>
          <a:solidFill>
            <a:srgbClr val="00606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4" name="Google Shape;764;g41acc1c10f0b93a9_2673"/>
          <p:cNvSpPr/>
          <p:nvPr/>
        </p:nvSpPr>
        <p:spPr>
          <a:xfrm>
            <a:off x="4222820" y="3447555"/>
            <a:ext cx="886460" cy="486728"/>
          </a:xfrm>
          <a:custGeom>
            <a:avLst/>
            <a:gdLst/>
            <a:ahLst/>
            <a:cxnLst/>
            <a:rect l="l" t="t" r="r" b="b"/>
            <a:pathLst>
              <a:path w="886460" h="648970" extrusionOk="0">
                <a:moveTo>
                  <a:pt x="423913" y="0"/>
                </a:moveTo>
                <a:lnTo>
                  <a:pt x="0" y="186570"/>
                </a:lnTo>
                <a:lnTo>
                  <a:pt x="462133" y="648866"/>
                </a:lnTo>
                <a:lnTo>
                  <a:pt x="886356" y="462280"/>
                </a:lnTo>
                <a:lnTo>
                  <a:pt x="42391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5" name="Google Shape;765;g41acc1c10f0b93a9_2673"/>
          <p:cNvSpPr/>
          <p:nvPr/>
        </p:nvSpPr>
        <p:spPr>
          <a:xfrm>
            <a:off x="4607928" y="3320048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435" y="649362"/>
                </a:lnTo>
                <a:lnTo>
                  <a:pt x="887612" y="462357"/>
                </a:lnTo>
                <a:lnTo>
                  <a:pt x="425092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g41acc1c10f0b93a9_2673"/>
          <p:cNvSpPr/>
          <p:nvPr/>
        </p:nvSpPr>
        <p:spPr>
          <a:xfrm>
            <a:off x="4994215" y="3192540"/>
            <a:ext cx="887729" cy="487203"/>
          </a:xfrm>
          <a:custGeom>
            <a:avLst/>
            <a:gdLst/>
            <a:ahLst/>
            <a:cxnLst/>
            <a:rect l="l" t="t" r="r" b="b"/>
            <a:pathLst>
              <a:path w="887729" h="649604" extrusionOk="0">
                <a:moveTo>
                  <a:pt x="425092" y="0"/>
                </a:moveTo>
                <a:lnTo>
                  <a:pt x="0" y="187089"/>
                </a:lnTo>
                <a:lnTo>
                  <a:pt x="462511" y="649438"/>
                </a:lnTo>
                <a:lnTo>
                  <a:pt x="887688" y="462433"/>
                </a:lnTo>
                <a:lnTo>
                  <a:pt x="425092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7" name="Google Shape;767;g41acc1c10f0b93a9_2673"/>
          <p:cNvSpPr/>
          <p:nvPr/>
        </p:nvSpPr>
        <p:spPr>
          <a:xfrm>
            <a:off x="5381524" y="3064582"/>
            <a:ext cx="888364" cy="487679"/>
          </a:xfrm>
          <a:custGeom>
            <a:avLst/>
            <a:gdLst/>
            <a:ahLst/>
            <a:cxnLst/>
            <a:rect l="l" t="t" r="r" b="b"/>
            <a:pathLst>
              <a:path w="888364" h="650239" extrusionOk="0">
                <a:moveTo>
                  <a:pt x="425435" y="0"/>
                </a:moveTo>
                <a:lnTo>
                  <a:pt x="0" y="187239"/>
                </a:lnTo>
                <a:lnTo>
                  <a:pt x="462362" y="649765"/>
                </a:lnTo>
                <a:lnTo>
                  <a:pt x="887994" y="462559"/>
                </a:lnTo>
                <a:lnTo>
                  <a:pt x="425435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8" name="Google Shape;768;g41acc1c10f0b93a9_2673"/>
          <p:cNvSpPr/>
          <p:nvPr/>
        </p:nvSpPr>
        <p:spPr>
          <a:xfrm>
            <a:off x="5768156" y="2937083"/>
            <a:ext cx="887729" cy="487679"/>
          </a:xfrm>
          <a:custGeom>
            <a:avLst/>
            <a:gdLst/>
            <a:ahLst/>
            <a:cxnLst/>
            <a:rect l="l" t="t" r="r" b="b"/>
            <a:pathLst>
              <a:path w="887729" h="650239" extrusionOk="0">
                <a:moveTo>
                  <a:pt x="425063" y="0"/>
                </a:moveTo>
                <a:lnTo>
                  <a:pt x="0" y="187076"/>
                </a:lnTo>
                <a:lnTo>
                  <a:pt x="462551" y="649628"/>
                </a:lnTo>
                <a:lnTo>
                  <a:pt x="887699" y="462635"/>
                </a:lnTo>
                <a:lnTo>
                  <a:pt x="425063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9" name="Google Shape;769;g41acc1c10f0b93a9_2673"/>
          <p:cNvSpPr/>
          <p:nvPr/>
        </p:nvSpPr>
        <p:spPr>
          <a:xfrm>
            <a:off x="6154418" y="2809583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628" y="649704"/>
                </a:lnTo>
                <a:lnTo>
                  <a:pt x="887775" y="462712"/>
                </a:lnTo>
                <a:lnTo>
                  <a:pt x="425063" y="0"/>
                </a:lnTo>
                <a:close/>
              </a:path>
            </a:pathLst>
          </a:custGeom>
          <a:solidFill>
            <a:srgbClr val="00646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0" name="Google Shape;770;g41acc1c10f0b93a9_2673"/>
          <p:cNvSpPr/>
          <p:nvPr/>
        </p:nvSpPr>
        <p:spPr>
          <a:xfrm>
            <a:off x="6540679" y="2682084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04" y="649780"/>
                </a:lnTo>
                <a:lnTo>
                  <a:pt x="887852" y="462788"/>
                </a:lnTo>
                <a:lnTo>
                  <a:pt x="425063" y="0"/>
                </a:lnTo>
                <a:close/>
              </a:path>
            </a:pathLst>
          </a:custGeom>
          <a:solidFill>
            <a:srgbClr val="00636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1" name="Google Shape;771;g41acc1c10f0b93a9_2673"/>
          <p:cNvSpPr/>
          <p:nvPr/>
        </p:nvSpPr>
        <p:spPr>
          <a:xfrm>
            <a:off x="6926939" y="2554585"/>
            <a:ext cx="888365" cy="487679"/>
          </a:xfrm>
          <a:custGeom>
            <a:avLst/>
            <a:gdLst/>
            <a:ahLst/>
            <a:cxnLst/>
            <a:rect l="l" t="t" r="r" b="b"/>
            <a:pathLst>
              <a:path w="888365" h="650239" extrusionOk="0">
                <a:moveTo>
                  <a:pt x="425063" y="0"/>
                </a:moveTo>
                <a:lnTo>
                  <a:pt x="0" y="187076"/>
                </a:lnTo>
                <a:lnTo>
                  <a:pt x="462780" y="649857"/>
                </a:lnTo>
                <a:lnTo>
                  <a:pt x="887928" y="46286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26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2" name="Google Shape;772;g41acc1c10f0b93a9_2673"/>
          <p:cNvSpPr/>
          <p:nvPr/>
        </p:nvSpPr>
        <p:spPr>
          <a:xfrm>
            <a:off x="7313201" y="2427086"/>
            <a:ext cx="847090" cy="487679"/>
          </a:xfrm>
          <a:custGeom>
            <a:avLst/>
            <a:gdLst/>
            <a:ahLst/>
            <a:cxnLst/>
            <a:rect l="l" t="t" r="r" b="b"/>
            <a:pathLst>
              <a:path w="847090" h="650239" extrusionOk="0">
                <a:moveTo>
                  <a:pt x="425063" y="0"/>
                </a:moveTo>
                <a:lnTo>
                  <a:pt x="0" y="187076"/>
                </a:lnTo>
                <a:lnTo>
                  <a:pt x="462857" y="649933"/>
                </a:lnTo>
                <a:lnTo>
                  <a:pt x="846548" y="481174"/>
                </a:lnTo>
                <a:lnTo>
                  <a:pt x="799908" y="374844"/>
                </a:lnTo>
                <a:lnTo>
                  <a:pt x="425063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3" name="Google Shape;773;g41acc1c10f0b93a9_2673"/>
          <p:cNvSpPr/>
          <p:nvPr/>
        </p:nvSpPr>
        <p:spPr>
          <a:xfrm>
            <a:off x="7699992" y="2368867"/>
            <a:ext cx="456565" cy="412909"/>
          </a:xfrm>
          <a:custGeom>
            <a:avLst/>
            <a:gdLst/>
            <a:ahLst/>
            <a:cxnLst/>
            <a:rect l="l" t="t" r="r" b="b"/>
            <a:pathLst>
              <a:path w="456565" h="550545" extrusionOk="0">
                <a:moveTo>
                  <a:pt x="214647" y="0"/>
                </a:moveTo>
                <a:lnTo>
                  <a:pt x="0" y="94469"/>
                </a:lnTo>
                <a:lnTo>
                  <a:pt x="456059" y="550369"/>
                </a:lnTo>
                <a:lnTo>
                  <a:pt x="214647" y="0"/>
                </a:lnTo>
                <a:close/>
              </a:path>
            </a:pathLst>
          </a:custGeom>
          <a:solidFill>
            <a:srgbClr val="00616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4" name="Google Shape;774;g41acc1c10f0b93a9_2673"/>
          <p:cNvSpPr/>
          <p:nvPr/>
        </p:nvSpPr>
        <p:spPr>
          <a:xfrm>
            <a:off x="0" y="3171825"/>
            <a:ext cx="4267200" cy="1457325"/>
          </a:xfrm>
          <a:custGeom>
            <a:avLst/>
            <a:gdLst/>
            <a:ahLst/>
            <a:cxnLst/>
            <a:rect l="l" t="t" r="r" b="b"/>
            <a:pathLst>
              <a:path w="4267200" h="1943100" extrusionOk="0">
                <a:moveTo>
                  <a:pt x="3860800" y="1485900"/>
                </a:moveTo>
                <a:lnTo>
                  <a:pt x="2057400" y="1485900"/>
                </a:lnTo>
                <a:lnTo>
                  <a:pt x="2514600" y="1943100"/>
                </a:lnTo>
                <a:lnTo>
                  <a:pt x="3657600" y="1714500"/>
                </a:lnTo>
                <a:lnTo>
                  <a:pt x="3860800" y="1485900"/>
                </a:lnTo>
                <a:close/>
              </a:path>
              <a:path w="4267200" h="1943100" extrusionOk="0">
                <a:moveTo>
                  <a:pt x="0" y="0"/>
                </a:moveTo>
                <a:lnTo>
                  <a:pt x="0" y="876300"/>
                </a:lnTo>
                <a:lnTo>
                  <a:pt x="1371600" y="1638300"/>
                </a:lnTo>
                <a:lnTo>
                  <a:pt x="2057400" y="1485900"/>
                </a:lnTo>
                <a:lnTo>
                  <a:pt x="3860800" y="1485900"/>
                </a:lnTo>
                <a:lnTo>
                  <a:pt x="4267200" y="1028700"/>
                </a:lnTo>
                <a:lnTo>
                  <a:pt x="4232656" y="876300"/>
                </a:lnTo>
                <a:lnTo>
                  <a:pt x="1524000" y="876300"/>
                </a:lnTo>
                <a:lnTo>
                  <a:pt x="0" y="0"/>
                </a:lnTo>
                <a:close/>
              </a:path>
              <a:path w="4267200" h="1943100" extrusionOk="0">
                <a:moveTo>
                  <a:pt x="3124200" y="419100"/>
                </a:moveTo>
                <a:lnTo>
                  <a:pt x="1524000" y="876300"/>
                </a:lnTo>
                <a:lnTo>
                  <a:pt x="4232656" y="876300"/>
                </a:lnTo>
                <a:lnTo>
                  <a:pt x="4224020" y="838200"/>
                </a:lnTo>
                <a:lnTo>
                  <a:pt x="3219450" y="427989"/>
                </a:lnTo>
                <a:lnTo>
                  <a:pt x="3124200" y="41910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5" name="Google Shape;775;g41acc1c10f0b93a9_2673"/>
          <p:cNvSpPr/>
          <p:nvPr/>
        </p:nvSpPr>
        <p:spPr>
          <a:xfrm>
            <a:off x="5332729" y="1828800"/>
            <a:ext cx="3811270" cy="1466850"/>
          </a:xfrm>
          <a:custGeom>
            <a:avLst/>
            <a:gdLst/>
            <a:ahLst/>
            <a:cxnLst/>
            <a:rect l="l" t="t" r="r" b="b"/>
            <a:pathLst>
              <a:path w="3811270" h="1955800" extrusionOk="0">
                <a:moveTo>
                  <a:pt x="3190240" y="1231900"/>
                </a:moveTo>
                <a:lnTo>
                  <a:pt x="1828800" y="1231900"/>
                </a:lnTo>
                <a:lnTo>
                  <a:pt x="1924050" y="1240789"/>
                </a:lnTo>
                <a:lnTo>
                  <a:pt x="2038350" y="1278889"/>
                </a:lnTo>
                <a:lnTo>
                  <a:pt x="2153920" y="1327150"/>
                </a:lnTo>
                <a:lnTo>
                  <a:pt x="2247900" y="1384300"/>
                </a:lnTo>
                <a:lnTo>
                  <a:pt x="2305050" y="1441450"/>
                </a:lnTo>
                <a:lnTo>
                  <a:pt x="2324100" y="1479550"/>
                </a:lnTo>
                <a:lnTo>
                  <a:pt x="2324100" y="1507489"/>
                </a:lnTo>
                <a:lnTo>
                  <a:pt x="2313940" y="1536700"/>
                </a:lnTo>
                <a:lnTo>
                  <a:pt x="2286000" y="1574800"/>
                </a:lnTo>
                <a:lnTo>
                  <a:pt x="2237740" y="1593850"/>
                </a:lnTo>
                <a:lnTo>
                  <a:pt x="2172970" y="1621789"/>
                </a:lnTo>
                <a:lnTo>
                  <a:pt x="2066290" y="1651000"/>
                </a:lnTo>
                <a:lnTo>
                  <a:pt x="1981200" y="1689100"/>
                </a:lnTo>
                <a:lnTo>
                  <a:pt x="1905000" y="1717039"/>
                </a:lnTo>
                <a:lnTo>
                  <a:pt x="1837690" y="1746250"/>
                </a:lnTo>
                <a:lnTo>
                  <a:pt x="1790700" y="1774189"/>
                </a:lnTo>
                <a:lnTo>
                  <a:pt x="1761490" y="1793239"/>
                </a:lnTo>
                <a:lnTo>
                  <a:pt x="1734820" y="1822450"/>
                </a:lnTo>
                <a:lnTo>
                  <a:pt x="1715770" y="1841500"/>
                </a:lnTo>
                <a:lnTo>
                  <a:pt x="1696720" y="1888489"/>
                </a:lnTo>
                <a:lnTo>
                  <a:pt x="1706879" y="1917700"/>
                </a:lnTo>
                <a:lnTo>
                  <a:pt x="1715770" y="1936750"/>
                </a:lnTo>
                <a:lnTo>
                  <a:pt x="1734820" y="1955800"/>
                </a:lnTo>
                <a:lnTo>
                  <a:pt x="1761490" y="1955800"/>
                </a:lnTo>
                <a:lnTo>
                  <a:pt x="1790700" y="1945639"/>
                </a:lnTo>
                <a:lnTo>
                  <a:pt x="1828800" y="1945639"/>
                </a:lnTo>
                <a:lnTo>
                  <a:pt x="1924050" y="1936750"/>
                </a:lnTo>
                <a:lnTo>
                  <a:pt x="2019300" y="1926589"/>
                </a:lnTo>
                <a:lnTo>
                  <a:pt x="2114550" y="1917700"/>
                </a:lnTo>
                <a:lnTo>
                  <a:pt x="2211070" y="1898650"/>
                </a:lnTo>
                <a:lnTo>
                  <a:pt x="2247900" y="1888489"/>
                </a:lnTo>
                <a:lnTo>
                  <a:pt x="2275840" y="1879600"/>
                </a:lnTo>
                <a:lnTo>
                  <a:pt x="2294890" y="1869439"/>
                </a:lnTo>
                <a:lnTo>
                  <a:pt x="2305050" y="1869439"/>
                </a:lnTo>
                <a:lnTo>
                  <a:pt x="2324100" y="1860550"/>
                </a:lnTo>
                <a:lnTo>
                  <a:pt x="2362200" y="1850389"/>
                </a:lnTo>
                <a:lnTo>
                  <a:pt x="2428240" y="1822450"/>
                </a:lnTo>
                <a:lnTo>
                  <a:pt x="2504440" y="1793239"/>
                </a:lnTo>
                <a:lnTo>
                  <a:pt x="2668270" y="1736089"/>
                </a:lnTo>
                <a:lnTo>
                  <a:pt x="2733040" y="1708150"/>
                </a:lnTo>
                <a:lnTo>
                  <a:pt x="2790190" y="1689100"/>
                </a:lnTo>
                <a:lnTo>
                  <a:pt x="2876550" y="1651000"/>
                </a:lnTo>
                <a:lnTo>
                  <a:pt x="2933700" y="1593850"/>
                </a:lnTo>
                <a:lnTo>
                  <a:pt x="2971800" y="1526539"/>
                </a:lnTo>
                <a:lnTo>
                  <a:pt x="2999740" y="1479550"/>
                </a:lnTo>
                <a:lnTo>
                  <a:pt x="3067050" y="1374139"/>
                </a:lnTo>
                <a:lnTo>
                  <a:pt x="3152140" y="1270000"/>
                </a:lnTo>
                <a:lnTo>
                  <a:pt x="3190240" y="1231900"/>
                </a:lnTo>
                <a:close/>
              </a:path>
              <a:path w="3811270" h="1955800" extrusionOk="0">
                <a:moveTo>
                  <a:pt x="3811270" y="0"/>
                </a:moveTo>
                <a:lnTo>
                  <a:pt x="3666490" y="3810"/>
                </a:lnTo>
                <a:lnTo>
                  <a:pt x="3619500" y="3810"/>
                </a:lnTo>
                <a:lnTo>
                  <a:pt x="3390900" y="41910"/>
                </a:lnTo>
                <a:lnTo>
                  <a:pt x="3352800" y="60960"/>
                </a:lnTo>
                <a:lnTo>
                  <a:pt x="3314700" y="90170"/>
                </a:lnTo>
                <a:lnTo>
                  <a:pt x="3304540" y="99060"/>
                </a:lnTo>
                <a:lnTo>
                  <a:pt x="3295650" y="109220"/>
                </a:lnTo>
                <a:lnTo>
                  <a:pt x="3097529" y="156210"/>
                </a:lnTo>
                <a:lnTo>
                  <a:pt x="3009900" y="175260"/>
                </a:lnTo>
                <a:lnTo>
                  <a:pt x="2914650" y="185420"/>
                </a:lnTo>
                <a:lnTo>
                  <a:pt x="2495550" y="242570"/>
                </a:lnTo>
                <a:lnTo>
                  <a:pt x="2275840" y="261620"/>
                </a:lnTo>
                <a:lnTo>
                  <a:pt x="2000250" y="289560"/>
                </a:lnTo>
                <a:lnTo>
                  <a:pt x="1924050" y="299720"/>
                </a:lnTo>
                <a:lnTo>
                  <a:pt x="1866900" y="299720"/>
                </a:lnTo>
                <a:lnTo>
                  <a:pt x="1818640" y="308610"/>
                </a:lnTo>
                <a:lnTo>
                  <a:pt x="1780540" y="308610"/>
                </a:lnTo>
                <a:lnTo>
                  <a:pt x="1771650" y="318770"/>
                </a:lnTo>
                <a:lnTo>
                  <a:pt x="1753870" y="327660"/>
                </a:lnTo>
                <a:lnTo>
                  <a:pt x="1706879" y="365760"/>
                </a:lnTo>
                <a:lnTo>
                  <a:pt x="1628140" y="414020"/>
                </a:lnTo>
                <a:lnTo>
                  <a:pt x="1543050" y="461010"/>
                </a:lnTo>
                <a:lnTo>
                  <a:pt x="1466850" y="509270"/>
                </a:lnTo>
                <a:lnTo>
                  <a:pt x="1390650" y="547370"/>
                </a:lnTo>
                <a:lnTo>
                  <a:pt x="1342390" y="575310"/>
                </a:lnTo>
                <a:lnTo>
                  <a:pt x="1333500" y="585470"/>
                </a:lnTo>
                <a:lnTo>
                  <a:pt x="1323340" y="585470"/>
                </a:lnTo>
                <a:lnTo>
                  <a:pt x="1162050" y="661670"/>
                </a:lnTo>
                <a:lnTo>
                  <a:pt x="999490" y="726439"/>
                </a:lnTo>
                <a:lnTo>
                  <a:pt x="933450" y="755650"/>
                </a:lnTo>
                <a:lnTo>
                  <a:pt x="876300" y="774700"/>
                </a:lnTo>
                <a:lnTo>
                  <a:pt x="839470" y="793750"/>
                </a:lnTo>
                <a:lnTo>
                  <a:pt x="820420" y="802639"/>
                </a:lnTo>
                <a:lnTo>
                  <a:pt x="791210" y="831850"/>
                </a:lnTo>
                <a:lnTo>
                  <a:pt x="772160" y="859789"/>
                </a:lnTo>
                <a:lnTo>
                  <a:pt x="763270" y="889000"/>
                </a:lnTo>
                <a:lnTo>
                  <a:pt x="763270" y="916939"/>
                </a:lnTo>
                <a:lnTo>
                  <a:pt x="725170" y="935989"/>
                </a:lnTo>
                <a:lnTo>
                  <a:pt x="666750" y="974089"/>
                </a:lnTo>
                <a:lnTo>
                  <a:pt x="637540" y="1012189"/>
                </a:lnTo>
                <a:lnTo>
                  <a:pt x="580390" y="1107439"/>
                </a:lnTo>
                <a:lnTo>
                  <a:pt x="552450" y="1155700"/>
                </a:lnTo>
                <a:lnTo>
                  <a:pt x="523240" y="1202689"/>
                </a:lnTo>
                <a:lnTo>
                  <a:pt x="513080" y="1231900"/>
                </a:lnTo>
                <a:lnTo>
                  <a:pt x="494030" y="1250950"/>
                </a:lnTo>
                <a:lnTo>
                  <a:pt x="476250" y="1259839"/>
                </a:lnTo>
                <a:lnTo>
                  <a:pt x="447040" y="1278889"/>
                </a:lnTo>
                <a:lnTo>
                  <a:pt x="400050" y="1308100"/>
                </a:lnTo>
                <a:lnTo>
                  <a:pt x="314960" y="1355089"/>
                </a:lnTo>
                <a:lnTo>
                  <a:pt x="133350" y="1469389"/>
                </a:lnTo>
                <a:lnTo>
                  <a:pt x="17780" y="1545589"/>
                </a:lnTo>
                <a:lnTo>
                  <a:pt x="0" y="1574800"/>
                </a:lnTo>
                <a:lnTo>
                  <a:pt x="0" y="1621789"/>
                </a:lnTo>
                <a:lnTo>
                  <a:pt x="17780" y="1651000"/>
                </a:lnTo>
                <a:lnTo>
                  <a:pt x="66040" y="1659889"/>
                </a:lnTo>
                <a:lnTo>
                  <a:pt x="133350" y="1659889"/>
                </a:lnTo>
                <a:lnTo>
                  <a:pt x="209550" y="1640839"/>
                </a:lnTo>
                <a:lnTo>
                  <a:pt x="306070" y="1621789"/>
                </a:lnTo>
                <a:lnTo>
                  <a:pt x="419100" y="1593850"/>
                </a:lnTo>
                <a:lnTo>
                  <a:pt x="532130" y="1555750"/>
                </a:lnTo>
                <a:lnTo>
                  <a:pt x="647700" y="1507489"/>
                </a:lnTo>
                <a:lnTo>
                  <a:pt x="839470" y="1422400"/>
                </a:lnTo>
                <a:lnTo>
                  <a:pt x="895350" y="1393189"/>
                </a:lnTo>
                <a:lnTo>
                  <a:pt x="904240" y="1384300"/>
                </a:lnTo>
                <a:lnTo>
                  <a:pt x="961390" y="1384300"/>
                </a:lnTo>
                <a:lnTo>
                  <a:pt x="1028700" y="1374139"/>
                </a:lnTo>
                <a:lnTo>
                  <a:pt x="1132840" y="1346200"/>
                </a:lnTo>
                <a:lnTo>
                  <a:pt x="1258570" y="1316989"/>
                </a:lnTo>
                <a:lnTo>
                  <a:pt x="1532890" y="1259839"/>
                </a:lnTo>
                <a:lnTo>
                  <a:pt x="1687829" y="1240789"/>
                </a:lnTo>
                <a:lnTo>
                  <a:pt x="1828800" y="1231900"/>
                </a:lnTo>
                <a:lnTo>
                  <a:pt x="3190240" y="1231900"/>
                </a:lnTo>
                <a:lnTo>
                  <a:pt x="3247390" y="1174750"/>
                </a:lnTo>
                <a:lnTo>
                  <a:pt x="3352800" y="1098550"/>
                </a:lnTo>
                <a:lnTo>
                  <a:pt x="3437890" y="1031239"/>
                </a:lnTo>
                <a:lnTo>
                  <a:pt x="3514090" y="984250"/>
                </a:lnTo>
                <a:lnTo>
                  <a:pt x="3562350" y="946150"/>
                </a:lnTo>
                <a:lnTo>
                  <a:pt x="3810000" y="821689"/>
                </a:lnTo>
                <a:lnTo>
                  <a:pt x="3810000" y="90170"/>
                </a:lnTo>
                <a:lnTo>
                  <a:pt x="381127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6" name="Google Shape;776;g41acc1c10f0b93a9_2673"/>
          <p:cNvSpPr/>
          <p:nvPr/>
        </p:nvSpPr>
        <p:spPr>
          <a:xfrm>
            <a:off x="6019800" y="2604250"/>
            <a:ext cx="388500" cy="132300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7" name="Google Shape;777;g41acc1c10f0b93a9_2673"/>
          <p:cNvSpPr/>
          <p:nvPr/>
        </p:nvSpPr>
        <p:spPr>
          <a:xfrm>
            <a:off x="6294015" y="2056304"/>
            <a:ext cx="939165" cy="626269"/>
          </a:xfrm>
          <a:custGeom>
            <a:avLst/>
            <a:gdLst/>
            <a:ahLst/>
            <a:cxnLst/>
            <a:rect l="l" t="t" r="r" b="b"/>
            <a:pathLst>
              <a:path w="939165" h="835025" extrusionOk="0">
                <a:moveTo>
                  <a:pt x="250555" y="688269"/>
                </a:moveTo>
                <a:lnTo>
                  <a:pt x="99513" y="735172"/>
                </a:lnTo>
                <a:lnTo>
                  <a:pt x="0" y="834685"/>
                </a:lnTo>
                <a:lnTo>
                  <a:pt x="151183" y="787642"/>
                </a:lnTo>
                <a:lnTo>
                  <a:pt x="250555" y="688269"/>
                </a:lnTo>
                <a:close/>
              </a:path>
              <a:path w="939165" h="835025" extrusionOk="0">
                <a:moveTo>
                  <a:pt x="938825" y="0"/>
                </a:moveTo>
                <a:lnTo>
                  <a:pt x="830684" y="14161"/>
                </a:lnTo>
                <a:lnTo>
                  <a:pt x="825604" y="72581"/>
                </a:lnTo>
                <a:lnTo>
                  <a:pt x="862760" y="76064"/>
                </a:lnTo>
                <a:lnTo>
                  <a:pt x="938825" y="0"/>
                </a:lnTo>
                <a:close/>
              </a:path>
              <a:path w="939165" h="835025" extrusionOk="0">
                <a:moveTo>
                  <a:pt x="764443" y="174381"/>
                </a:moveTo>
                <a:lnTo>
                  <a:pt x="730354" y="186881"/>
                </a:lnTo>
                <a:lnTo>
                  <a:pt x="736963" y="201862"/>
                </a:lnTo>
                <a:lnTo>
                  <a:pt x="764443" y="174381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8" name="Google Shape;778;g41acc1c10f0b93a9_2673"/>
          <p:cNvSpPr/>
          <p:nvPr/>
        </p:nvSpPr>
        <p:spPr>
          <a:xfrm>
            <a:off x="6430449" y="2045683"/>
            <a:ext cx="910590" cy="604838"/>
          </a:xfrm>
          <a:custGeom>
            <a:avLst/>
            <a:gdLst/>
            <a:ahLst/>
            <a:cxnLst/>
            <a:rect l="l" t="t" r="r" b="b"/>
            <a:pathLst>
              <a:path w="910590" h="806450" extrusionOk="0">
                <a:moveTo>
                  <a:pt x="250429" y="660104"/>
                </a:moveTo>
                <a:lnTo>
                  <a:pt x="99386" y="707006"/>
                </a:lnTo>
                <a:lnTo>
                  <a:pt x="0" y="806393"/>
                </a:lnTo>
                <a:lnTo>
                  <a:pt x="151183" y="759350"/>
                </a:lnTo>
                <a:lnTo>
                  <a:pt x="250429" y="660104"/>
                </a:lnTo>
                <a:close/>
              </a:path>
              <a:path w="910590" h="806450" extrusionOk="0">
                <a:moveTo>
                  <a:pt x="743039" y="167493"/>
                </a:moveTo>
                <a:lnTo>
                  <a:pt x="670120" y="173102"/>
                </a:lnTo>
                <a:lnTo>
                  <a:pt x="611967" y="194425"/>
                </a:lnTo>
                <a:lnTo>
                  <a:pt x="597419" y="208973"/>
                </a:lnTo>
                <a:lnTo>
                  <a:pt x="612970" y="244222"/>
                </a:lnTo>
                <a:lnTo>
                  <a:pt x="647188" y="263344"/>
                </a:lnTo>
                <a:lnTo>
                  <a:pt x="743039" y="167493"/>
                </a:lnTo>
                <a:close/>
              </a:path>
              <a:path w="910590" h="806450" extrusionOk="0">
                <a:moveTo>
                  <a:pt x="910533" y="0"/>
                </a:moveTo>
                <a:lnTo>
                  <a:pt x="790700" y="15692"/>
                </a:lnTo>
                <a:lnTo>
                  <a:pt x="717037" y="89355"/>
                </a:lnTo>
                <a:lnTo>
                  <a:pt x="812251" y="98281"/>
                </a:lnTo>
                <a:lnTo>
                  <a:pt x="910533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79" name="Google Shape;779;g41acc1c10f0b93a9_2673"/>
          <p:cNvSpPr/>
          <p:nvPr/>
        </p:nvSpPr>
        <p:spPr>
          <a:xfrm>
            <a:off x="6566882" y="2035061"/>
            <a:ext cx="882650" cy="583883"/>
          </a:xfrm>
          <a:custGeom>
            <a:avLst/>
            <a:gdLst/>
            <a:ahLst/>
            <a:cxnLst/>
            <a:rect l="l" t="t" r="r" b="b"/>
            <a:pathLst>
              <a:path w="882650" h="778510" extrusionOk="0">
                <a:moveTo>
                  <a:pt x="250302" y="631938"/>
                </a:moveTo>
                <a:lnTo>
                  <a:pt x="99259" y="678841"/>
                </a:lnTo>
                <a:lnTo>
                  <a:pt x="0" y="778100"/>
                </a:lnTo>
                <a:lnTo>
                  <a:pt x="151183" y="731057"/>
                </a:lnTo>
                <a:lnTo>
                  <a:pt x="250302" y="631938"/>
                </a:lnTo>
                <a:close/>
              </a:path>
              <a:path w="882650" h="778510" extrusionOk="0">
                <a:moveTo>
                  <a:pt x="708417" y="173823"/>
                </a:moveTo>
                <a:lnTo>
                  <a:pt x="595599" y="182501"/>
                </a:lnTo>
                <a:lnTo>
                  <a:pt x="504237" y="273863"/>
                </a:lnTo>
                <a:lnTo>
                  <a:pt x="519716" y="282514"/>
                </a:lnTo>
                <a:lnTo>
                  <a:pt x="604510" y="277730"/>
                </a:lnTo>
                <a:lnTo>
                  <a:pt x="708417" y="173823"/>
                </a:lnTo>
                <a:close/>
              </a:path>
              <a:path w="882650" h="778510" extrusionOk="0">
                <a:moveTo>
                  <a:pt x="882240" y="0"/>
                </a:moveTo>
                <a:lnTo>
                  <a:pt x="762408" y="15692"/>
                </a:lnTo>
                <a:lnTo>
                  <a:pt x="666528" y="111572"/>
                </a:lnTo>
                <a:lnTo>
                  <a:pt x="761742" y="120498"/>
                </a:lnTo>
                <a:lnTo>
                  <a:pt x="882240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Google Shape;780;g41acc1c10f0b93a9_2673"/>
          <p:cNvSpPr/>
          <p:nvPr/>
        </p:nvSpPr>
        <p:spPr>
          <a:xfrm>
            <a:off x="6704784" y="2024559"/>
            <a:ext cx="852804" cy="561975"/>
          </a:xfrm>
          <a:custGeom>
            <a:avLst/>
            <a:gdLst/>
            <a:ahLst/>
            <a:cxnLst/>
            <a:rect l="l" t="t" r="r" b="b"/>
            <a:pathLst>
              <a:path w="852804" h="749300" extrusionOk="0">
                <a:moveTo>
                  <a:pt x="248708" y="603614"/>
                </a:moveTo>
                <a:lnTo>
                  <a:pt x="99047" y="650088"/>
                </a:lnTo>
                <a:lnTo>
                  <a:pt x="0" y="749193"/>
                </a:lnTo>
                <a:lnTo>
                  <a:pt x="149715" y="702607"/>
                </a:lnTo>
                <a:lnTo>
                  <a:pt x="248708" y="603614"/>
                </a:lnTo>
                <a:close/>
              </a:path>
              <a:path w="852804" h="749300" extrusionOk="0">
                <a:moveTo>
                  <a:pt x="343431" y="508891"/>
                </a:moveTo>
                <a:lnTo>
                  <a:pt x="305615" y="520037"/>
                </a:lnTo>
                <a:lnTo>
                  <a:pt x="299689" y="552633"/>
                </a:lnTo>
                <a:lnTo>
                  <a:pt x="343431" y="508891"/>
                </a:lnTo>
                <a:close/>
              </a:path>
              <a:path w="852804" h="749300" extrusionOk="0">
                <a:moveTo>
                  <a:pt x="672328" y="179994"/>
                </a:moveTo>
                <a:lnTo>
                  <a:pt x="560249" y="188615"/>
                </a:lnTo>
                <a:lnTo>
                  <a:pt x="456629" y="292296"/>
                </a:lnTo>
                <a:lnTo>
                  <a:pt x="566207" y="286115"/>
                </a:lnTo>
                <a:lnTo>
                  <a:pt x="672328" y="179994"/>
                </a:lnTo>
                <a:close/>
              </a:path>
              <a:path w="852804" h="749300" extrusionOk="0">
                <a:moveTo>
                  <a:pt x="852322" y="0"/>
                </a:moveTo>
                <a:lnTo>
                  <a:pt x="846635" y="607"/>
                </a:lnTo>
                <a:lnTo>
                  <a:pt x="733317" y="15446"/>
                </a:lnTo>
                <a:lnTo>
                  <a:pt x="615147" y="133686"/>
                </a:lnTo>
                <a:lnTo>
                  <a:pt x="709766" y="142556"/>
                </a:lnTo>
                <a:lnTo>
                  <a:pt x="852322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1" name="Google Shape;781;g41acc1c10f0b93a9_2673"/>
          <p:cNvSpPr/>
          <p:nvPr/>
        </p:nvSpPr>
        <p:spPr>
          <a:xfrm>
            <a:off x="6842046" y="2016091"/>
            <a:ext cx="821054" cy="538639"/>
          </a:xfrm>
          <a:custGeom>
            <a:avLst/>
            <a:gdLst/>
            <a:ahLst/>
            <a:cxnLst/>
            <a:rect l="l" t="t" r="r" b="b"/>
            <a:pathLst>
              <a:path w="821054" h="718185" extrusionOk="0">
                <a:moveTo>
                  <a:pt x="340542" y="480577"/>
                </a:moveTo>
                <a:lnTo>
                  <a:pt x="194166" y="523719"/>
                </a:lnTo>
                <a:lnTo>
                  <a:pt x="164311" y="553557"/>
                </a:lnTo>
                <a:lnTo>
                  <a:pt x="155653" y="601178"/>
                </a:lnTo>
                <a:lnTo>
                  <a:pt x="99088" y="618742"/>
                </a:lnTo>
                <a:lnTo>
                  <a:pt x="0" y="717773"/>
                </a:lnTo>
                <a:lnTo>
                  <a:pt x="150193" y="671037"/>
                </a:lnTo>
                <a:lnTo>
                  <a:pt x="340542" y="480577"/>
                </a:lnTo>
                <a:close/>
              </a:path>
              <a:path w="821054" h="718185" extrusionOk="0">
                <a:moveTo>
                  <a:pt x="637543" y="183402"/>
                </a:moveTo>
                <a:lnTo>
                  <a:pt x="526106" y="191974"/>
                </a:lnTo>
                <a:lnTo>
                  <a:pt x="420114" y="297904"/>
                </a:lnTo>
                <a:lnTo>
                  <a:pt x="529262" y="291747"/>
                </a:lnTo>
                <a:lnTo>
                  <a:pt x="637543" y="183402"/>
                </a:lnTo>
                <a:close/>
              </a:path>
              <a:path w="821054" h="718185" extrusionOk="0">
                <a:moveTo>
                  <a:pt x="820838" y="0"/>
                </a:moveTo>
                <a:lnTo>
                  <a:pt x="709373" y="11898"/>
                </a:lnTo>
                <a:lnTo>
                  <a:pt x="705823" y="12362"/>
                </a:lnTo>
                <a:lnTo>
                  <a:pt x="564962" y="153140"/>
                </a:lnTo>
                <a:lnTo>
                  <a:pt x="643333" y="160488"/>
                </a:lnTo>
                <a:lnTo>
                  <a:pt x="658524" y="162408"/>
                </a:lnTo>
                <a:lnTo>
                  <a:pt x="820838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g41acc1c10f0b93a9_2673"/>
          <p:cNvSpPr/>
          <p:nvPr/>
        </p:nvSpPr>
        <p:spPr>
          <a:xfrm>
            <a:off x="6979871" y="2007600"/>
            <a:ext cx="789304" cy="514826"/>
          </a:xfrm>
          <a:custGeom>
            <a:avLst/>
            <a:gdLst/>
            <a:ahLst/>
            <a:cxnLst/>
            <a:rect l="l" t="t" r="r" b="b"/>
            <a:pathLst>
              <a:path w="789304" h="686435" extrusionOk="0">
                <a:moveTo>
                  <a:pt x="336655" y="452422"/>
                </a:moveTo>
                <a:lnTo>
                  <a:pt x="190794" y="495413"/>
                </a:lnTo>
                <a:lnTo>
                  <a:pt x="0" y="686208"/>
                </a:lnTo>
                <a:lnTo>
                  <a:pt x="94028" y="656949"/>
                </a:lnTo>
                <a:lnTo>
                  <a:pt x="132128" y="656949"/>
                </a:lnTo>
                <a:lnTo>
                  <a:pt x="336655" y="452422"/>
                </a:lnTo>
                <a:close/>
              </a:path>
              <a:path w="789304" h="686435" extrusionOk="0">
                <a:moveTo>
                  <a:pt x="132128" y="656949"/>
                </a:moveTo>
                <a:lnTo>
                  <a:pt x="94028" y="656949"/>
                </a:lnTo>
                <a:lnTo>
                  <a:pt x="126112" y="662965"/>
                </a:lnTo>
                <a:lnTo>
                  <a:pt x="132128" y="656949"/>
                </a:lnTo>
                <a:close/>
              </a:path>
              <a:path w="789304" h="686435" extrusionOk="0">
                <a:moveTo>
                  <a:pt x="602240" y="186837"/>
                </a:moveTo>
                <a:lnTo>
                  <a:pt x="490797" y="195410"/>
                </a:lnTo>
                <a:lnTo>
                  <a:pt x="382642" y="303565"/>
                </a:lnTo>
                <a:lnTo>
                  <a:pt x="491662" y="297415"/>
                </a:lnTo>
                <a:lnTo>
                  <a:pt x="602240" y="186837"/>
                </a:lnTo>
                <a:close/>
              </a:path>
              <a:path w="789304" h="686435" extrusionOk="0">
                <a:moveTo>
                  <a:pt x="789078" y="0"/>
                </a:moveTo>
                <a:lnTo>
                  <a:pt x="673915" y="12292"/>
                </a:lnTo>
                <a:lnTo>
                  <a:pt x="513400" y="172807"/>
                </a:lnTo>
                <a:lnTo>
                  <a:pt x="604724" y="184353"/>
                </a:lnTo>
                <a:lnTo>
                  <a:pt x="789078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g41acc1c10f0b93a9_2673"/>
          <p:cNvSpPr/>
          <p:nvPr/>
        </p:nvSpPr>
        <p:spPr>
          <a:xfrm>
            <a:off x="7098155" y="1999177"/>
            <a:ext cx="776604" cy="517208"/>
          </a:xfrm>
          <a:custGeom>
            <a:avLst/>
            <a:gdLst/>
            <a:ahLst/>
            <a:cxnLst/>
            <a:rect l="l" t="t" r="r" b="b"/>
            <a:pathLst>
              <a:path w="776604" h="689610" extrusionOk="0">
                <a:moveTo>
                  <a:pt x="351626" y="424377"/>
                </a:moveTo>
                <a:lnTo>
                  <a:pt x="205019" y="467588"/>
                </a:lnTo>
                <a:lnTo>
                  <a:pt x="0" y="672727"/>
                </a:lnTo>
                <a:lnTo>
                  <a:pt x="86969" y="689034"/>
                </a:lnTo>
                <a:lnTo>
                  <a:pt x="351626" y="424377"/>
                </a:lnTo>
                <a:close/>
              </a:path>
              <a:path w="776604" h="689610" extrusionOk="0">
                <a:moveTo>
                  <a:pt x="776004" y="0"/>
                </a:moveTo>
                <a:lnTo>
                  <a:pt x="659953" y="12387"/>
                </a:lnTo>
                <a:lnTo>
                  <a:pt x="477938" y="194509"/>
                </a:lnTo>
                <a:lnTo>
                  <a:pt x="497714" y="197009"/>
                </a:lnTo>
                <a:lnTo>
                  <a:pt x="473584" y="198865"/>
                </a:lnTo>
                <a:lnTo>
                  <a:pt x="363300" y="309214"/>
                </a:lnTo>
                <a:lnTo>
                  <a:pt x="472977" y="303027"/>
                </a:lnTo>
                <a:lnTo>
                  <a:pt x="776004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g41acc1c10f0b93a9_2673"/>
          <p:cNvSpPr/>
          <p:nvPr/>
        </p:nvSpPr>
        <p:spPr>
          <a:xfrm>
            <a:off x="7177638" y="1990718"/>
            <a:ext cx="802640" cy="536734"/>
          </a:xfrm>
          <a:custGeom>
            <a:avLst/>
            <a:gdLst/>
            <a:ahLst/>
            <a:cxnLst/>
            <a:rect l="l" t="t" r="r" b="b"/>
            <a:pathLst>
              <a:path w="802640" h="715645" extrusionOk="0">
                <a:moveTo>
                  <a:pt x="406301" y="396115"/>
                </a:moveTo>
                <a:lnTo>
                  <a:pt x="259537" y="439371"/>
                </a:lnTo>
                <a:lnTo>
                  <a:pt x="0" y="698909"/>
                </a:lnTo>
                <a:lnTo>
                  <a:pt x="87320" y="715282"/>
                </a:lnTo>
                <a:lnTo>
                  <a:pt x="406301" y="396115"/>
                </a:lnTo>
                <a:close/>
              </a:path>
              <a:path w="802640" h="715645" extrusionOk="0">
                <a:moveTo>
                  <a:pt x="488669" y="313698"/>
                </a:moveTo>
                <a:lnTo>
                  <a:pt x="404261" y="313698"/>
                </a:lnTo>
                <a:lnTo>
                  <a:pt x="471795" y="330582"/>
                </a:lnTo>
                <a:lnTo>
                  <a:pt x="488669" y="313698"/>
                </a:lnTo>
                <a:close/>
              </a:path>
              <a:path w="802640" h="715645" extrusionOk="0">
                <a:moveTo>
                  <a:pt x="802184" y="0"/>
                </a:moveTo>
                <a:lnTo>
                  <a:pt x="686568" y="12341"/>
                </a:lnTo>
                <a:lnTo>
                  <a:pt x="384072" y="314837"/>
                </a:lnTo>
                <a:lnTo>
                  <a:pt x="404261" y="313698"/>
                </a:lnTo>
                <a:lnTo>
                  <a:pt x="488669" y="313698"/>
                </a:lnTo>
                <a:lnTo>
                  <a:pt x="802184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g41acc1c10f0b93a9_2673"/>
          <p:cNvSpPr/>
          <p:nvPr/>
        </p:nvSpPr>
        <p:spPr>
          <a:xfrm>
            <a:off x="7256780" y="1982218"/>
            <a:ext cx="829309" cy="556259"/>
          </a:xfrm>
          <a:custGeom>
            <a:avLst/>
            <a:gdLst/>
            <a:ahLst/>
            <a:cxnLst/>
            <a:rect l="l" t="t" r="r" b="b"/>
            <a:pathLst>
              <a:path w="829309" h="741679" extrusionOk="0">
                <a:moveTo>
                  <a:pt x="461313" y="367908"/>
                </a:moveTo>
                <a:lnTo>
                  <a:pt x="313652" y="411430"/>
                </a:lnTo>
                <a:lnTo>
                  <a:pt x="0" y="725082"/>
                </a:lnTo>
                <a:lnTo>
                  <a:pt x="87696" y="741525"/>
                </a:lnTo>
                <a:lnTo>
                  <a:pt x="461313" y="367908"/>
                </a:lnTo>
                <a:close/>
              </a:path>
              <a:path w="829309" h="741679" extrusionOk="0">
                <a:moveTo>
                  <a:pt x="829222" y="0"/>
                </a:moveTo>
                <a:lnTo>
                  <a:pt x="712637" y="12444"/>
                </a:lnTo>
                <a:lnTo>
                  <a:pt x="385064" y="340018"/>
                </a:lnTo>
                <a:lnTo>
                  <a:pt x="468375" y="360846"/>
                </a:lnTo>
                <a:lnTo>
                  <a:pt x="829222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g41acc1c10f0b93a9_2673"/>
          <p:cNvSpPr/>
          <p:nvPr/>
        </p:nvSpPr>
        <p:spPr>
          <a:xfrm>
            <a:off x="7336311" y="1973795"/>
            <a:ext cx="855345" cy="569595"/>
          </a:xfrm>
          <a:custGeom>
            <a:avLst/>
            <a:gdLst/>
            <a:ahLst/>
            <a:cxnLst/>
            <a:rect l="l" t="t" r="r" b="b"/>
            <a:pathLst>
              <a:path w="855345" h="759460" extrusionOk="0">
                <a:moveTo>
                  <a:pt x="854901" y="0"/>
                </a:moveTo>
                <a:lnTo>
                  <a:pt x="739319" y="12337"/>
                </a:lnTo>
                <a:lnTo>
                  <a:pt x="381265" y="370181"/>
                </a:lnTo>
                <a:lnTo>
                  <a:pt x="397988" y="374362"/>
                </a:lnTo>
                <a:lnTo>
                  <a:pt x="368338" y="383101"/>
                </a:lnTo>
                <a:lnTo>
                  <a:pt x="0" y="751224"/>
                </a:lnTo>
                <a:lnTo>
                  <a:pt x="42388" y="759172"/>
                </a:lnTo>
                <a:lnTo>
                  <a:pt x="119435" y="735465"/>
                </a:lnTo>
                <a:lnTo>
                  <a:pt x="854901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g41acc1c10f0b93a9_2673"/>
          <p:cNvSpPr/>
          <p:nvPr/>
        </p:nvSpPr>
        <p:spPr>
          <a:xfrm>
            <a:off x="7442186" y="1960324"/>
            <a:ext cx="861059" cy="568642"/>
          </a:xfrm>
          <a:custGeom>
            <a:avLst/>
            <a:gdLst/>
            <a:ahLst/>
            <a:cxnLst/>
            <a:rect l="l" t="t" r="r" b="b"/>
            <a:pathLst>
              <a:path w="861059" h="758189" extrusionOk="0">
                <a:moveTo>
                  <a:pt x="860968" y="0"/>
                </a:moveTo>
                <a:lnTo>
                  <a:pt x="787413" y="13865"/>
                </a:lnTo>
                <a:lnTo>
                  <a:pt x="738032" y="19136"/>
                </a:lnTo>
                <a:lnTo>
                  <a:pt x="0" y="757600"/>
                </a:lnTo>
                <a:lnTo>
                  <a:pt x="149308" y="711659"/>
                </a:lnTo>
                <a:lnTo>
                  <a:pt x="860968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g41acc1c10f0b93a9_2673"/>
          <p:cNvSpPr/>
          <p:nvPr/>
        </p:nvSpPr>
        <p:spPr>
          <a:xfrm>
            <a:off x="7578654" y="1943951"/>
            <a:ext cx="840740" cy="553402"/>
          </a:xfrm>
          <a:custGeom>
            <a:avLst/>
            <a:gdLst/>
            <a:ahLst/>
            <a:cxnLst/>
            <a:rect l="l" t="t" r="r" b="b"/>
            <a:pathLst>
              <a:path w="840740" h="737870" extrusionOk="0">
                <a:moveTo>
                  <a:pt x="840310" y="0"/>
                </a:moveTo>
                <a:lnTo>
                  <a:pt x="713545" y="23894"/>
                </a:lnTo>
                <a:lnTo>
                  <a:pt x="0" y="737440"/>
                </a:lnTo>
                <a:lnTo>
                  <a:pt x="148589" y="691720"/>
                </a:lnTo>
                <a:lnTo>
                  <a:pt x="840310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g41acc1c10f0b93a9_2673"/>
          <p:cNvSpPr/>
          <p:nvPr/>
        </p:nvSpPr>
        <p:spPr>
          <a:xfrm>
            <a:off x="7714403" y="1927540"/>
            <a:ext cx="821054" cy="538163"/>
          </a:xfrm>
          <a:custGeom>
            <a:avLst/>
            <a:gdLst/>
            <a:ahLst/>
            <a:cxnLst/>
            <a:rect l="l" t="t" r="r" b="b"/>
            <a:pathLst>
              <a:path w="821054" h="717550" extrusionOk="0">
                <a:moveTo>
                  <a:pt x="820639" y="0"/>
                </a:moveTo>
                <a:lnTo>
                  <a:pt x="693606" y="23945"/>
                </a:lnTo>
                <a:lnTo>
                  <a:pt x="0" y="717552"/>
                </a:lnTo>
                <a:lnTo>
                  <a:pt x="143086" y="673525"/>
                </a:lnTo>
                <a:lnTo>
                  <a:pt x="148292" y="672740"/>
                </a:lnTo>
                <a:lnTo>
                  <a:pt x="820639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g41acc1c10f0b93a9_2673"/>
          <p:cNvSpPr/>
          <p:nvPr/>
        </p:nvSpPr>
        <p:spPr>
          <a:xfrm>
            <a:off x="7851986" y="1867573"/>
            <a:ext cx="858520" cy="566738"/>
          </a:xfrm>
          <a:custGeom>
            <a:avLst/>
            <a:gdLst/>
            <a:ahLst/>
            <a:cxnLst/>
            <a:rect l="l" t="t" r="r" b="b"/>
            <a:pathLst>
              <a:path w="858520" h="755650" extrusionOk="0">
                <a:moveTo>
                  <a:pt x="858045" y="0"/>
                </a:moveTo>
                <a:lnTo>
                  <a:pt x="837353" y="4182"/>
                </a:lnTo>
                <a:lnTo>
                  <a:pt x="775123" y="62602"/>
                </a:lnTo>
                <a:lnTo>
                  <a:pt x="673398" y="81777"/>
                </a:lnTo>
                <a:lnTo>
                  <a:pt x="0" y="755175"/>
                </a:lnTo>
                <a:lnTo>
                  <a:pt x="5503" y="753482"/>
                </a:lnTo>
                <a:lnTo>
                  <a:pt x="122143" y="735901"/>
                </a:lnTo>
                <a:lnTo>
                  <a:pt x="858045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g41acc1c10f0b93a9_2673"/>
          <p:cNvSpPr/>
          <p:nvPr/>
        </p:nvSpPr>
        <p:spPr>
          <a:xfrm>
            <a:off x="7963662" y="1849717"/>
            <a:ext cx="864234" cy="571023"/>
          </a:xfrm>
          <a:custGeom>
            <a:avLst/>
            <a:gdLst/>
            <a:ahLst/>
            <a:cxnLst/>
            <a:rect l="l" t="t" r="r" b="b"/>
            <a:pathLst>
              <a:path w="864234" h="761364" extrusionOk="0">
                <a:moveTo>
                  <a:pt x="864157" y="0"/>
                </a:moveTo>
                <a:lnTo>
                  <a:pt x="735227" y="26060"/>
                </a:lnTo>
                <a:lnTo>
                  <a:pt x="0" y="761287"/>
                </a:lnTo>
                <a:lnTo>
                  <a:pt x="121126" y="743031"/>
                </a:lnTo>
                <a:lnTo>
                  <a:pt x="864157" y="0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g41acc1c10f0b93a9_2673"/>
          <p:cNvSpPr/>
          <p:nvPr/>
        </p:nvSpPr>
        <p:spPr>
          <a:xfrm>
            <a:off x="8074321" y="1834333"/>
            <a:ext cx="869315" cy="573881"/>
          </a:xfrm>
          <a:custGeom>
            <a:avLst/>
            <a:gdLst/>
            <a:ahLst/>
            <a:cxnLst/>
            <a:rect l="l" t="t" r="r" b="b"/>
            <a:pathLst>
              <a:path w="869315" h="765175" extrusionOk="0">
                <a:moveTo>
                  <a:pt x="869199" y="0"/>
                </a:moveTo>
                <a:lnTo>
                  <a:pt x="853778" y="242"/>
                </a:lnTo>
                <a:lnTo>
                  <a:pt x="742356" y="22764"/>
                </a:lnTo>
                <a:lnTo>
                  <a:pt x="0" y="765120"/>
                </a:lnTo>
                <a:lnTo>
                  <a:pt x="122034" y="746727"/>
                </a:lnTo>
                <a:lnTo>
                  <a:pt x="869199" y="0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3" name="Google Shape;793;g41acc1c10f0b93a9_2673"/>
          <p:cNvSpPr/>
          <p:nvPr/>
        </p:nvSpPr>
        <p:spPr>
          <a:xfrm>
            <a:off x="8184981" y="1833219"/>
            <a:ext cx="853440" cy="562451"/>
          </a:xfrm>
          <a:custGeom>
            <a:avLst/>
            <a:gdLst/>
            <a:ahLst/>
            <a:cxnLst/>
            <a:rect l="l" t="t" r="r" b="b"/>
            <a:pathLst>
              <a:path w="853440" h="749935" extrusionOk="0">
                <a:moveTo>
                  <a:pt x="852830" y="0"/>
                </a:moveTo>
                <a:lnTo>
                  <a:pt x="748280" y="1646"/>
                </a:lnTo>
                <a:lnTo>
                  <a:pt x="0" y="749926"/>
                </a:lnTo>
                <a:lnTo>
                  <a:pt x="110659" y="733247"/>
                </a:lnTo>
                <a:lnTo>
                  <a:pt x="142341" y="710905"/>
                </a:lnTo>
                <a:lnTo>
                  <a:pt x="852830" y="0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4" name="Google Shape;794;g41acc1c10f0b93a9_2673"/>
          <p:cNvSpPr/>
          <p:nvPr/>
        </p:nvSpPr>
        <p:spPr>
          <a:xfrm>
            <a:off x="8295640" y="1829191"/>
            <a:ext cx="843279" cy="554354"/>
          </a:xfrm>
          <a:custGeom>
            <a:avLst/>
            <a:gdLst/>
            <a:ahLst/>
            <a:cxnLst/>
            <a:rect l="l" t="t" r="r" b="b"/>
            <a:pathLst>
              <a:path w="843279" h="739139" extrusionOk="0">
                <a:moveTo>
                  <a:pt x="842758" y="0"/>
                </a:moveTo>
                <a:lnTo>
                  <a:pt x="793750" y="4558"/>
                </a:lnTo>
                <a:lnTo>
                  <a:pt x="733104" y="5514"/>
                </a:lnTo>
                <a:lnTo>
                  <a:pt x="0" y="738618"/>
                </a:lnTo>
                <a:lnTo>
                  <a:pt x="219709" y="583678"/>
                </a:lnTo>
                <a:lnTo>
                  <a:pt x="268922" y="573836"/>
                </a:lnTo>
                <a:lnTo>
                  <a:pt x="842758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5" name="Google Shape;795;g41acc1c10f0b93a9_2673"/>
          <p:cNvSpPr/>
          <p:nvPr/>
        </p:nvSpPr>
        <p:spPr>
          <a:xfrm>
            <a:off x="8552291" y="1828800"/>
            <a:ext cx="591820" cy="432910"/>
          </a:xfrm>
          <a:custGeom>
            <a:avLst/>
            <a:gdLst/>
            <a:ahLst/>
            <a:cxnLst/>
            <a:rect l="l" t="t" r="r" b="b"/>
            <a:pathLst>
              <a:path w="591820" h="577214" extrusionOk="0">
                <a:moveTo>
                  <a:pt x="591708" y="0"/>
                </a:moveTo>
                <a:lnTo>
                  <a:pt x="574912" y="1562"/>
                </a:lnTo>
                <a:lnTo>
                  <a:pt x="0" y="576811"/>
                </a:lnTo>
                <a:lnTo>
                  <a:pt x="129746" y="550862"/>
                </a:lnTo>
                <a:lnTo>
                  <a:pt x="591708" y="88900"/>
                </a:lnTo>
                <a:lnTo>
                  <a:pt x="591708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6" name="Google Shape;796;g41acc1c10f0b93a9_2673"/>
          <p:cNvSpPr/>
          <p:nvPr/>
        </p:nvSpPr>
        <p:spPr>
          <a:xfrm>
            <a:off x="8670925" y="1888807"/>
            <a:ext cx="473075" cy="354806"/>
          </a:xfrm>
          <a:custGeom>
            <a:avLst/>
            <a:gdLst/>
            <a:ahLst/>
            <a:cxnLst/>
            <a:rect l="l" t="t" r="r" b="b"/>
            <a:pathLst>
              <a:path w="473075" h="473075" extrusionOk="0">
                <a:moveTo>
                  <a:pt x="473075" y="0"/>
                </a:moveTo>
                <a:lnTo>
                  <a:pt x="0" y="473075"/>
                </a:lnTo>
                <a:lnTo>
                  <a:pt x="66675" y="459740"/>
                </a:lnTo>
                <a:lnTo>
                  <a:pt x="120707" y="455237"/>
                </a:lnTo>
                <a:lnTo>
                  <a:pt x="473075" y="102870"/>
                </a:lnTo>
                <a:lnTo>
                  <a:pt x="473075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7" name="Google Shape;797;g41acc1c10f0b93a9_2673"/>
          <p:cNvSpPr/>
          <p:nvPr/>
        </p:nvSpPr>
        <p:spPr>
          <a:xfrm>
            <a:off x="8781934" y="1959292"/>
            <a:ext cx="362584" cy="271939"/>
          </a:xfrm>
          <a:custGeom>
            <a:avLst/>
            <a:gdLst/>
            <a:ahLst/>
            <a:cxnLst/>
            <a:rect l="l" t="t" r="r" b="b"/>
            <a:pathLst>
              <a:path w="362584" h="362585" extrusionOk="0">
                <a:moveTo>
                  <a:pt x="362065" y="0"/>
                </a:moveTo>
                <a:lnTo>
                  <a:pt x="0" y="362065"/>
                </a:lnTo>
                <a:lnTo>
                  <a:pt x="112221" y="352713"/>
                </a:lnTo>
                <a:lnTo>
                  <a:pt x="362065" y="102870"/>
                </a:lnTo>
                <a:lnTo>
                  <a:pt x="362065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8" name="Google Shape;798;g41acc1c10f0b93a9_2673"/>
          <p:cNvSpPr/>
          <p:nvPr/>
        </p:nvSpPr>
        <p:spPr>
          <a:xfrm>
            <a:off x="8885591" y="2030670"/>
            <a:ext cx="258445" cy="193833"/>
          </a:xfrm>
          <a:custGeom>
            <a:avLst/>
            <a:gdLst/>
            <a:ahLst/>
            <a:cxnLst/>
            <a:rect l="l" t="t" r="r" b="b"/>
            <a:pathLst>
              <a:path w="258445" h="258444" extrusionOk="0">
                <a:moveTo>
                  <a:pt x="258408" y="0"/>
                </a:moveTo>
                <a:lnTo>
                  <a:pt x="0" y="258256"/>
                </a:lnTo>
                <a:lnTo>
                  <a:pt x="80608" y="251539"/>
                </a:lnTo>
                <a:lnTo>
                  <a:pt x="109818" y="251539"/>
                </a:lnTo>
                <a:lnTo>
                  <a:pt x="258408" y="102949"/>
                </a:lnTo>
                <a:lnTo>
                  <a:pt x="258408" y="0"/>
                </a:lnTo>
                <a:close/>
              </a:path>
              <a:path w="258445" h="258444" extrusionOk="0">
                <a:moveTo>
                  <a:pt x="109818" y="251539"/>
                </a:moveTo>
                <a:lnTo>
                  <a:pt x="80608" y="251539"/>
                </a:lnTo>
                <a:lnTo>
                  <a:pt x="109205" y="252152"/>
                </a:lnTo>
                <a:lnTo>
                  <a:pt x="109818" y="251539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Google Shape;799;g41acc1c10f0b93a9_2673"/>
          <p:cNvSpPr/>
          <p:nvPr/>
        </p:nvSpPr>
        <p:spPr>
          <a:xfrm>
            <a:off x="8986093" y="2101215"/>
            <a:ext cx="157800" cy="12090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0" name="Google Shape;800;g41acc1c10f0b93a9_2673"/>
          <p:cNvSpPr/>
          <p:nvPr/>
        </p:nvSpPr>
        <p:spPr>
          <a:xfrm>
            <a:off x="5713729" y="2948940"/>
            <a:ext cx="295910" cy="142875"/>
          </a:xfrm>
          <a:custGeom>
            <a:avLst/>
            <a:gdLst/>
            <a:ahLst/>
            <a:cxnLst/>
            <a:rect l="l" t="t" r="r" b="b"/>
            <a:pathLst>
              <a:path w="295910" h="190500" extrusionOk="0">
                <a:moveTo>
                  <a:pt x="295910" y="0"/>
                </a:moveTo>
                <a:lnTo>
                  <a:pt x="0" y="114299"/>
                </a:lnTo>
                <a:lnTo>
                  <a:pt x="0" y="152399"/>
                </a:lnTo>
                <a:lnTo>
                  <a:pt x="26670" y="181609"/>
                </a:lnTo>
                <a:lnTo>
                  <a:pt x="45720" y="190499"/>
                </a:lnTo>
                <a:lnTo>
                  <a:pt x="74930" y="190499"/>
                </a:lnTo>
                <a:lnTo>
                  <a:pt x="161290" y="171449"/>
                </a:lnTo>
                <a:lnTo>
                  <a:pt x="218440" y="152399"/>
                </a:lnTo>
                <a:lnTo>
                  <a:pt x="285750" y="85089"/>
                </a:lnTo>
                <a:lnTo>
                  <a:pt x="295910" y="57149"/>
                </a:lnTo>
                <a:lnTo>
                  <a:pt x="29591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1" name="Google Shape;801;g41acc1c10f0b93a9_2673"/>
          <p:cNvSpPr/>
          <p:nvPr/>
        </p:nvSpPr>
        <p:spPr>
          <a:xfrm>
            <a:off x="5999479" y="2848927"/>
            <a:ext cx="293370" cy="143828"/>
          </a:xfrm>
          <a:custGeom>
            <a:avLst/>
            <a:gdLst/>
            <a:ahLst/>
            <a:cxnLst/>
            <a:rect l="l" t="t" r="r" b="b"/>
            <a:pathLst>
              <a:path w="293370" h="191770" extrusionOk="0">
                <a:moveTo>
                  <a:pt x="293370" y="0"/>
                </a:moveTo>
                <a:lnTo>
                  <a:pt x="0" y="95249"/>
                </a:lnTo>
                <a:lnTo>
                  <a:pt x="27940" y="191769"/>
                </a:lnTo>
                <a:lnTo>
                  <a:pt x="104140" y="191769"/>
                </a:lnTo>
                <a:lnTo>
                  <a:pt x="161290" y="171449"/>
                </a:lnTo>
                <a:lnTo>
                  <a:pt x="207010" y="143509"/>
                </a:lnTo>
                <a:lnTo>
                  <a:pt x="265430" y="67309"/>
                </a:lnTo>
                <a:lnTo>
                  <a:pt x="293370" y="8889"/>
                </a:lnTo>
                <a:lnTo>
                  <a:pt x="29337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2" name="Google Shape;802;g41acc1c10f0b93a9_2673"/>
          <p:cNvSpPr/>
          <p:nvPr/>
        </p:nvSpPr>
        <p:spPr>
          <a:xfrm>
            <a:off x="6094729" y="2185988"/>
            <a:ext cx="838200" cy="326708"/>
          </a:xfrm>
          <a:custGeom>
            <a:avLst/>
            <a:gdLst/>
            <a:ahLst/>
            <a:cxnLst/>
            <a:rect l="l" t="t" r="r" b="b"/>
            <a:pathLst>
              <a:path w="838200" h="435610" extrusionOk="0">
                <a:moveTo>
                  <a:pt x="838200" y="0"/>
                </a:moveTo>
                <a:lnTo>
                  <a:pt x="828040" y="0"/>
                </a:lnTo>
                <a:lnTo>
                  <a:pt x="800100" y="8889"/>
                </a:lnTo>
                <a:lnTo>
                  <a:pt x="762000" y="17779"/>
                </a:lnTo>
                <a:lnTo>
                  <a:pt x="704850" y="46989"/>
                </a:lnTo>
                <a:lnTo>
                  <a:pt x="627379" y="74929"/>
                </a:lnTo>
                <a:lnTo>
                  <a:pt x="476250" y="152400"/>
                </a:lnTo>
                <a:lnTo>
                  <a:pt x="400050" y="190500"/>
                </a:lnTo>
                <a:lnTo>
                  <a:pt x="332740" y="227329"/>
                </a:lnTo>
                <a:lnTo>
                  <a:pt x="218440" y="284479"/>
                </a:lnTo>
                <a:lnTo>
                  <a:pt x="121920" y="322579"/>
                </a:lnTo>
                <a:lnTo>
                  <a:pt x="57150" y="341629"/>
                </a:lnTo>
                <a:lnTo>
                  <a:pt x="27940" y="350520"/>
                </a:lnTo>
                <a:lnTo>
                  <a:pt x="19050" y="360679"/>
                </a:lnTo>
                <a:lnTo>
                  <a:pt x="8890" y="379729"/>
                </a:lnTo>
                <a:lnTo>
                  <a:pt x="8890" y="398779"/>
                </a:lnTo>
                <a:lnTo>
                  <a:pt x="0" y="426720"/>
                </a:lnTo>
                <a:lnTo>
                  <a:pt x="0" y="435610"/>
                </a:lnTo>
                <a:lnTo>
                  <a:pt x="102870" y="398779"/>
                </a:lnTo>
                <a:lnTo>
                  <a:pt x="208280" y="350520"/>
                </a:lnTo>
                <a:lnTo>
                  <a:pt x="541020" y="171450"/>
                </a:lnTo>
                <a:lnTo>
                  <a:pt x="694690" y="85089"/>
                </a:lnTo>
                <a:lnTo>
                  <a:pt x="732790" y="66039"/>
                </a:lnTo>
                <a:lnTo>
                  <a:pt x="770890" y="36829"/>
                </a:lnTo>
                <a:lnTo>
                  <a:pt x="808990" y="17779"/>
                </a:lnTo>
                <a:lnTo>
                  <a:pt x="828040" y="8889"/>
                </a:lnTo>
                <a:lnTo>
                  <a:pt x="8382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3" name="Google Shape;803;g41acc1c10f0b93a9_2673"/>
          <p:cNvSpPr/>
          <p:nvPr/>
        </p:nvSpPr>
        <p:spPr>
          <a:xfrm>
            <a:off x="5835650" y="2399347"/>
            <a:ext cx="1145540" cy="363854"/>
          </a:xfrm>
          <a:custGeom>
            <a:avLst/>
            <a:gdLst/>
            <a:ahLst/>
            <a:cxnLst/>
            <a:rect l="l" t="t" r="r" b="b"/>
            <a:pathLst>
              <a:path w="1145540" h="485139" extrusionOk="0">
                <a:moveTo>
                  <a:pt x="1135379" y="0"/>
                </a:moveTo>
                <a:lnTo>
                  <a:pt x="867409" y="0"/>
                </a:lnTo>
                <a:lnTo>
                  <a:pt x="819150" y="27940"/>
                </a:lnTo>
                <a:lnTo>
                  <a:pt x="773429" y="66040"/>
                </a:lnTo>
                <a:lnTo>
                  <a:pt x="744220" y="85090"/>
                </a:lnTo>
                <a:lnTo>
                  <a:pt x="716279" y="93980"/>
                </a:lnTo>
                <a:lnTo>
                  <a:pt x="676909" y="93980"/>
                </a:lnTo>
                <a:lnTo>
                  <a:pt x="619760" y="104140"/>
                </a:lnTo>
                <a:lnTo>
                  <a:pt x="553720" y="132080"/>
                </a:lnTo>
                <a:lnTo>
                  <a:pt x="495300" y="171450"/>
                </a:lnTo>
                <a:lnTo>
                  <a:pt x="457200" y="199390"/>
                </a:lnTo>
                <a:lnTo>
                  <a:pt x="438150" y="209550"/>
                </a:lnTo>
                <a:lnTo>
                  <a:pt x="410210" y="218440"/>
                </a:lnTo>
                <a:lnTo>
                  <a:pt x="276860" y="218440"/>
                </a:lnTo>
                <a:lnTo>
                  <a:pt x="181610" y="256540"/>
                </a:lnTo>
                <a:lnTo>
                  <a:pt x="76200" y="341630"/>
                </a:lnTo>
                <a:lnTo>
                  <a:pt x="46989" y="400050"/>
                </a:lnTo>
                <a:lnTo>
                  <a:pt x="19050" y="447040"/>
                </a:lnTo>
                <a:lnTo>
                  <a:pt x="8889" y="476250"/>
                </a:lnTo>
                <a:lnTo>
                  <a:pt x="0" y="485140"/>
                </a:lnTo>
                <a:lnTo>
                  <a:pt x="76200" y="438150"/>
                </a:lnTo>
                <a:lnTo>
                  <a:pt x="133350" y="400050"/>
                </a:lnTo>
                <a:lnTo>
                  <a:pt x="171450" y="370840"/>
                </a:lnTo>
                <a:lnTo>
                  <a:pt x="190500" y="360680"/>
                </a:lnTo>
                <a:lnTo>
                  <a:pt x="200660" y="360680"/>
                </a:lnTo>
                <a:lnTo>
                  <a:pt x="229870" y="351790"/>
                </a:lnTo>
                <a:lnTo>
                  <a:pt x="267970" y="341630"/>
                </a:lnTo>
                <a:lnTo>
                  <a:pt x="316229" y="323850"/>
                </a:lnTo>
                <a:lnTo>
                  <a:pt x="438150" y="285750"/>
                </a:lnTo>
                <a:lnTo>
                  <a:pt x="591820" y="247650"/>
                </a:lnTo>
                <a:lnTo>
                  <a:pt x="735329" y="199390"/>
                </a:lnTo>
                <a:lnTo>
                  <a:pt x="867409" y="161290"/>
                </a:lnTo>
                <a:lnTo>
                  <a:pt x="915670" y="142240"/>
                </a:lnTo>
                <a:lnTo>
                  <a:pt x="962659" y="132080"/>
                </a:lnTo>
                <a:lnTo>
                  <a:pt x="991870" y="123190"/>
                </a:lnTo>
                <a:lnTo>
                  <a:pt x="1010920" y="104140"/>
                </a:lnTo>
                <a:lnTo>
                  <a:pt x="1040129" y="93980"/>
                </a:lnTo>
                <a:lnTo>
                  <a:pt x="1106170" y="46990"/>
                </a:lnTo>
                <a:lnTo>
                  <a:pt x="1135379" y="27940"/>
                </a:lnTo>
                <a:lnTo>
                  <a:pt x="1145540" y="8890"/>
                </a:lnTo>
                <a:lnTo>
                  <a:pt x="1135379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4" name="Google Shape;804;g41acc1c10f0b93a9_2673"/>
          <p:cNvSpPr/>
          <p:nvPr/>
        </p:nvSpPr>
        <p:spPr>
          <a:xfrm>
            <a:off x="5330190" y="2249804"/>
            <a:ext cx="3810000" cy="1049654"/>
          </a:xfrm>
          <a:custGeom>
            <a:avLst/>
            <a:gdLst/>
            <a:ahLst/>
            <a:cxnLst/>
            <a:rect l="l" t="t" r="r" b="b"/>
            <a:pathLst>
              <a:path w="3810000" h="1399539" extrusionOk="0">
                <a:moveTo>
                  <a:pt x="3190747" y="674370"/>
                </a:moveTo>
                <a:lnTo>
                  <a:pt x="1877060" y="674370"/>
                </a:lnTo>
                <a:lnTo>
                  <a:pt x="1934210" y="693420"/>
                </a:lnTo>
                <a:lnTo>
                  <a:pt x="2058669" y="731520"/>
                </a:lnTo>
                <a:lnTo>
                  <a:pt x="2134869" y="760730"/>
                </a:lnTo>
                <a:lnTo>
                  <a:pt x="2202180" y="798830"/>
                </a:lnTo>
                <a:lnTo>
                  <a:pt x="2256790" y="847090"/>
                </a:lnTo>
                <a:lnTo>
                  <a:pt x="2296160" y="894080"/>
                </a:lnTo>
                <a:lnTo>
                  <a:pt x="2305050" y="932180"/>
                </a:lnTo>
                <a:lnTo>
                  <a:pt x="2286000" y="979170"/>
                </a:lnTo>
                <a:lnTo>
                  <a:pt x="2266950" y="998220"/>
                </a:lnTo>
                <a:lnTo>
                  <a:pt x="2237740" y="1017270"/>
                </a:lnTo>
                <a:lnTo>
                  <a:pt x="2143760" y="1056640"/>
                </a:lnTo>
                <a:lnTo>
                  <a:pt x="2039619" y="1084580"/>
                </a:lnTo>
                <a:lnTo>
                  <a:pt x="1953260" y="1113790"/>
                </a:lnTo>
                <a:lnTo>
                  <a:pt x="1877060" y="1141730"/>
                </a:lnTo>
                <a:lnTo>
                  <a:pt x="1819910" y="1179830"/>
                </a:lnTo>
                <a:lnTo>
                  <a:pt x="1771650" y="1198880"/>
                </a:lnTo>
                <a:lnTo>
                  <a:pt x="1734819" y="1226820"/>
                </a:lnTo>
                <a:lnTo>
                  <a:pt x="1696719" y="1285240"/>
                </a:lnTo>
                <a:lnTo>
                  <a:pt x="1686560" y="1323340"/>
                </a:lnTo>
                <a:lnTo>
                  <a:pt x="1696719" y="1361440"/>
                </a:lnTo>
                <a:lnTo>
                  <a:pt x="1715769" y="1380490"/>
                </a:lnTo>
                <a:lnTo>
                  <a:pt x="1725930" y="1389380"/>
                </a:lnTo>
                <a:lnTo>
                  <a:pt x="1734819" y="1399540"/>
                </a:lnTo>
                <a:lnTo>
                  <a:pt x="1761489" y="1399540"/>
                </a:lnTo>
                <a:lnTo>
                  <a:pt x="1790700" y="1389380"/>
                </a:lnTo>
                <a:lnTo>
                  <a:pt x="1828800" y="1389380"/>
                </a:lnTo>
                <a:lnTo>
                  <a:pt x="1924050" y="1380490"/>
                </a:lnTo>
                <a:lnTo>
                  <a:pt x="2019300" y="1370330"/>
                </a:lnTo>
                <a:lnTo>
                  <a:pt x="2115819" y="1370330"/>
                </a:lnTo>
                <a:lnTo>
                  <a:pt x="2211069" y="1361440"/>
                </a:lnTo>
                <a:lnTo>
                  <a:pt x="2247900" y="1361440"/>
                </a:lnTo>
                <a:lnTo>
                  <a:pt x="2275840" y="1351280"/>
                </a:lnTo>
                <a:lnTo>
                  <a:pt x="2305050" y="1351280"/>
                </a:lnTo>
                <a:lnTo>
                  <a:pt x="2324100" y="1342390"/>
                </a:lnTo>
                <a:lnTo>
                  <a:pt x="2362200" y="1323340"/>
                </a:lnTo>
                <a:lnTo>
                  <a:pt x="2429510" y="1294130"/>
                </a:lnTo>
                <a:lnTo>
                  <a:pt x="2505710" y="1256030"/>
                </a:lnTo>
                <a:lnTo>
                  <a:pt x="2668269" y="1179830"/>
                </a:lnTo>
                <a:lnTo>
                  <a:pt x="2733040" y="1150620"/>
                </a:lnTo>
                <a:lnTo>
                  <a:pt x="2791460" y="1131570"/>
                </a:lnTo>
                <a:lnTo>
                  <a:pt x="2876550" y="1094740"/>
                </a:lnTo>
                <a:lnTo>
                  <a:pt x="2933700" y="1036320"/>
                </a:lnTo>
                <a:lnTo>
                  <a:pt x="2973069" y="970280"/>
                </a:lnTo>
                <a:lnTo>
                  <a:pt x="3001010" y="922020"/>
                </a:lnTo>
                <a:lnTo>
                  <a:pt x="3068319" y="817880"/>
                </a:lnTo>
                <a:lnTo>
                  <a:pt x="3152140" y="712470"/>
                </a:lnTo>
                <a:lnTo>
                  <a:pt x="3190747" y="674370"/>
                </a:lnTo>
                <a:close/>
              </a:path>
              <a:path w="3810000" h="1399539" extrusionOk="0">
                <a:moveTo>
                  <a:pt x="152400" y="1036320"/>
                </a:moveTo>
                <a:lnTo>
                  <a:pt x="143510" y="1036320"/>
                </a:lnTo>
                <a:lnTo>
                  <a:pt x="0" y="1065530"/>
                </a:lnTo>
                <a:lnTo>
                  <a:pt x="19050" y="1094740"/>
                </a:lnTo>
                <a:lnTo>
                  <a:pt x="67310" y="1103630"/>
                </a:lnTo>
                <a:lnTo>
                  <a:pt x="133350" y="1103630"/>
                </a:lnTo>
                <a:lnTo>
                  <a:pt x="210820" y="1084580"/>
                </a:lnTo>
                <a:lnTo>
                  <a:pt x="306070" y="1065530"/>
                </a:lnTo>
                <a:lnTo>
                  <a:pt x="379785" y="1046480"/>
                </a:lnTo>
                <a:lnTo>
                  <a:pt x="171450" y="1046480"/>
                </a:lnTo>
                <a:lnTo>
                  <a:pt x="152400" y="1036320"/>
                </a:lnTo>
                <a:close/>
              </a:path>
              <a:path w="3810000" h="1399539" extrusionOk="0">
                <a:moveTo>
                  <a:pt x="1877060" y="579120"/>
                </a:moveTo>
                <a:lnTo>
                  <a:pt x="1744980" y="579120"/>
                </a:lnTo>
                <a:lnTo>
                  <a:pt x="1620519" y="598170"/>
                </a:lnTo>
                <a:lnTo>
                  <a:pt x="1562100" y="598170"/>
                </a:lnTo>
                <a:lnTo>
                  <a:pt x="1524000" y="608330"/>
                </a:lnTo>
                <a:lnTo>
                  <a:pt x="1504950" y="617220"/>
                </a:lnTo>
                <a:lnTo>
                  <a:pt x="1496060" y="627380"/>
                </a:lnTo>
                <a:lnTo>
                  <a:pt x="1466850" y="636270"/>
                </a:lnTo>
                <a:lnTo>
                  <a:pt x="1400810" y="646430"/>
                </a:lnTo>
                <a:lnTo>
                  <a:pt x="1333500" y="665480"/>
                </a:lnTo>
                <a:lnTo>
                  <a:pt x="1201419" y="665480"/>
                </a:lnTo>
                <a:lnTo>
                  <a:pt x="1153160" y="674370"/>
                </a:lnTo>
                <a:lnTo>
                  <a:pt x="1057910" y="693420"/>
                </a:lnTo>
                <a:lnTo>
                  <a:pt x="981710" y="731520"/>
                </a:lnTo>
                <a:lnTo>
                  <a:pt x="952500" y="750570"/>
                </a:lnTo>
                <a:lnTo>
                  <a:pt x="734060" y="750570"/>
                </a:lnTo>
                <a:lnTo>
                  <a:pt x="706120" y="760730"/>
                </a:lnTo>
                <a:lnTo>
                  <a:pt x="687070" y="779780"/>
                </a:lnTo>
                <a:lnTo>
                  <a:pt x="676910" y="807720"/>
                </a:lnTo>
                <a:lnTo>
                  <a:pt x="668020" y="847090"/>
                </a:lnTo>
                <a:lnTo>
                  <a:pt x="647700" y="864870"/>
                </a:lnTo>
                <a:lnTo>
                  <a:pt x="619760" y="875030"/>
                </a:lnTo>
                <a:lnTo>
                  <a:pt x="552450" y="902970"/>
                </a:lnTo>
                <a:lnTo>
                  <a:pt x="476250" y="932180"/>
                </a:lnTo>
                <a:lnTo>
                  <a:pt x="410210" y="941070"/>
                </a:lnTo>
                <a:lnTo>
                  <a:pt x="354330" y="951230"/>
                </a:lnTo>
                <a:lnTo>
                  <a:pt x="287020" y="979170"/>
                </a:lnTo>
                <a:lnTo>
                  <a:pt x="238760" y="1017270"/>
                </a:lnTo>
                <a:lnTo>
                  <a:pt x="219710" y="1027430"/>
                </a:lnTo>
                <a:lnTo>
                  <a:pt x="200660" y="1046480"/>
                </a:lnTo>
                <a:lnTo>
                  <a:pt x="379785" y="1046480"/>
                </a:lnTo>
                <a:lnTo>
                  <a:pt x="419100" y="1036320"/>
                </a:lnTo>
                <a:lnTo>
                  <a:pt x="533400" y="998220"/>
                </a:lnTo>
                <a:lnTo>
                  <a:pt x="647700" y="951230"/>
                </a:lnTo>
                <a:lnTo>
                  <a:pt x="753110" y="902970"/>
                </a:lnTo>
                <a:lnTo>
                  <a:pt x="839470" y="864870"/>
                </a:lnTo>
                <a:lnTo>
                  <a:pt x="895350" y="836930"/>
                </a:lnTo>
                <a:lnTo>
                  <a:pt x="905510" y="828040"/>
                </a:lnTo>
                <a:lnTo>
                  <a:pt x="962660" y="828040"/>
                </a:lnTo>
                <a:lnTo>
                  <a:pt x="1028700" y="817880"/>
                </a:lnTo>
                <a:lnTo>
                  <a:pt x="1134110" y="788670"/>
                </a:lnTo>
                <a:lnTo>
                  <a:pt x="1304510" y="750570"/>
                </a:lnTo>
                <a:lnTo>
                  <a:pt x="857250" y="750570"/>
                </a:lnTo>
                <a:lnTo>
                  <a:pt x="801370" y="741680"/>
                </a:lnTo>
                <a:lnTo>
                  <a:pt x="1344709" y="741680"/>
                </a:lnTo>
                <a:lnTo>
                  <a:pt x="1390650" y="731520"/>
                </a:lnTo>
                <a:lnTo>
                  <a:pt x="1534160" y="703580"/>
                </a:lnTo>
                <a:lnTo>
                  <a:pt x="1686560" y="684530"/>
                </a:lnTo>
                <a:lnTo>
                  <a:pt x="1828800" y="674370"/>
                </a:lnTo>
                <a:lnTo>
                  <a:pt x="3190747" y="674370"/>
                </a:lnTo>
                <a:lnTo>
                  <a:pt x="3248660" y="617220"/>
                </a:lnTo>
                <a:lnTo>
                  <a:pt x="3286844" y="589280"/>
                </a:lnTo>
                <a:lnTo>
                  <a:pt x="1905000" y="589280"/>
                </a:lnTo>
                <a:lnTo>
                  <a:pt x="1877060" y="579120"/>
                </a:lnTo>
                <a:close/>
              </a:path>
              <a:path w="3810000" h="1399539" extrusionOk="0">
                <a:moveTo>
                  <a:pt x="2457450" y="407670"/>
                </a:moveTo>
                <a:lnTo>
                  <a:pt x="2400300" y="407670"/>
                </a:lnTo>
                <a:lnTo>
                  <a:pt x="2372360" y="417830"/>
                </a:lnTo>
                <a:lnTo>
                  <a:pt x="2324100" y="436880"/>
                </a:lnTo>
                <a:lnTo>
                  <a:pt x="2228850" y="494030"/>
                </a:lnTo>
                <a:lnTo>
                  <a:pt x="2192019" y="521970"/>
                </a:lnTo>
                <a:lnTo>
                  <a:pt x="2153919" y="541020"/>
                </a:lnTo>
                <a:lnTo>
                  <a:pt x="2124710" y="560070"/>
                </a:lnTo>
                <a:lnTo>
                  <a:pt x="2115819" y="570230"/>
                </a:lnTo>
                <a:lnTo>
                  <a:pt x="2086610" y="570230"/>
                </a:lnTo>
                <a:lnTo>
                  <a:pt x="2048510" y="579120"/>
                </a:lnTo>
                <a:lnTo>
                  <a:pt x="2010410" y="579120"/>
                </a:lnTo>
                <a:lnTo>
                  <a:pt x="1934210" y="589280"/>
                </a:lnTo>
                <a:lnTo>
                  <a:pt x="3286844" y="589280"/>
                </a:lnTo>
                <a:lnTo>
                  <a:pt x="3352800" y="541020"/>
                </a:lnTo>
                <a:lnTo>
                  <a:pt x="3377711" y="521970"/>
                </a:lnTo>
                <a:lnTo>
                  <a:pt x="2857500" y="521970"/>
                </a:lnTo>
                <a:lnTo>
                  <a:pt x="2800350" y="502920"/>
                </a:lnTo>
                <a:lnTo>
                  <a:pt x="2639060" y="436880"/>
                </a:lnTo>
                <a:lnTo>
                  <a:pt x="2543810" y="417830"/>
                </a:lnTo>
                <a:lnTo>
                  <a:pt x="2457450" y="407670"/>
                </a:lnTo>
                <a:close/>
              </a:path>
              <a:path w="3810000" h="1399539" extrusionOk="0">
                <a:moveTo>
                  <a:pt x="3810000" y="0"/>
                </a:moveTo>
                <a:lnTo>
                  <a:pt x="3733800" y="29210"/>
                </a:lnTo>
                <a:lnTo>
                  <a:pt x="3666490" y="57150"/>
                </a:lnTo>
                <a:lnTo>
                  <a:pt x="3609340" y="76200"/>
                </a:lnTo>
                <a:lnTo>
                  <a:pt x="3553460" y="86360"/>
                </a:lnTo>
                <a:lnTo>
                  <a:pt x="3487419" y="86360"/>
                </a:lnTo>
                <a:lnTo>
                  <a:pt x="3468369" y="95250"/>
                </a:lnTo>
                <a:lnTo>
                  <a:pt x="3420110" y="105410"/>
                </a:lnTo>
                <a:lnTo>
                  <a:pt x="3352800" y="124460"/>
                </a:lnTo>
                <a:lnTo>
                  <a:pt x="3276600" y="140970"/>
                </a:lnTo>
                <a:lnTo>
                  <a:pt x="3219450" y="160020"/>
                </a:lnTo>
                <a:lnTo>
                  <a:pt x="3181350" y="170180"/>
                </a:lnTo>
                <a:lnTo>
                  <a:pt x="3143250" y="179070"/>
                </a:lnTo>
                <a:lnTo>
                  <a:pt x="3115310" y="189230"/>
                </a:lnTo>
                <a:lnTo>
                  <a:pt x="3068319" y="208280"/>
                </a:lnTo>
                <a:lnTo>
                  <a:pt x="3020060" y="217170"/>
                </a:lnTo>
                <a:lnTo>
                  <a:pt x="2962910" y="265430"/>
                </a:lnTo>
                <a:lnTo>
                  <a:pt x="2933700" y="303530"/>
                </a:lnTo>
                <a:lnTo>
                  <a:pt x="2924810" y="350520"/>
                </a:lnTo>
                <a:lnTo>
                  <a:pt x="2924810" y="388620"/>
                </a:lnTo>
                <a:lnTo>
                  <a:pt x="2933700" y="426720"/>
                </a:lnTo>
                <a:lnTo>
                  <a:pt x="2933700" y="483870"/>
                </a:lnTo>
                <a:lnTo>
                  <a:pt x="2905760" y="513080"/>
                </a:lnTo>
                <a:lnTo>
                  <a:pt x="2857500" y="521970"/>
                </a:lnTo>
                <a:lnTo>
                  <a:pt x="3377711" y="521970"/>
                </a:lnTo>
                <a:lnTo>
                  <a:pt x="3439160" y="474980"/>
                </a:lnTo>
                <a:lnTo>
                  <a:pt x="3515360" y="426720"/>
                </a:lnTo>
                <a:lnTo>
                  <a:pt x="3563619" y="388620"/>
                </a:lnTo>
                <a:lnTo>
                  <a:pt x="3582669" y="379730"/>
                </a:lnTo>
                <a:lnTo>
                  <a:pt x="3810000" y="265430"/>
                </a:lnTo>
                <a:lnTo>
                  <a:pt x="3810000" y="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g41acc1c10f0b93a9_2673"/>
          <p:cNvSpPr/>
          <p:nvPr/>
        </p:nvSpPr>
        <p:spPr>
          <a:xfrm>
            <a:off x="6093459" y="2489661"/>
            <a:ext cx="74295" cy="25240"/>
          </a:xfrm>
          <a:custGeom>
            <a:avLst/>
            <a:gdLst/>
            <a:ahLst/>
            <a:cxnLst/>
            <a:rect l="l" t="t" r="r" b="b"/>
            <a:pathLst>
              <a:path w="74295" h="33654" extrusionOk="0">
                <a:moveTo>
                  <a:pt x="73890" y="0"/>
                </a:moveTo>
                <a:lnTo>
                  <a:pt x="0" y="33250"/>
                </a:lnTo>
                <a:lnTo>
                  <a:pt x="10160" y="33250"/>
                </a:lnTo>
                <a:lnTo>
                  <a:pt x="30479" y="24360"/>
                </a:lnTo>
                <a:lnTo>
                  <a:pt x="49529" y="14200"/>
                </a:lnTo>
                <a:lnTo>
                  <a:pt x="64346" y="9544"/>
                </a:lnTo>
                <a:lnTo>
                  <a:pt x="73890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6" name="Google Shape;806;g41acc1c10f0b93a9_2673"/>
          <p:cNvSpPr/>
          <p:nvPr/>
        </p:nvSpPr>
        <p:spPr>
          <a:xfrm>
            <a:off x="6146694" y="2435109"/>
            <a:ext cx="182879" cy="64770"/>
          </a:xfrm>
          <a:custGeom>
            <a:avLst/>
            <a:gdLst/>
            <a:ahLst/>
            <a:cxnLst/>
            <a:rect l="l" t="t" r="r" b="b"/>
            <a:pathLst>
              <a:path w="182879" h="86360" extrusionOk="0">
                <a:moveTo>
                  <a:pt x="182293" y="0"/>
                </a:moveTo>
                <a:lnTo>
                  <a:pt x="6802" y="78970"/>
                </a:lnTo>
                <a:lnTo>
                  <a:pt x="0" y="85773"/>
                </a:lnTo>
                <a:lnTo>
                  <a:pt x="85195" y="58997"/>
                </a:lnTo>
                <a:lnTo>
                  <a:pt x="144707" y="37585"/>
                </a:lnTo>
                <a:lnTo>
                  <a:pt x="182293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7" name="Google Shape;807;g41acc1c10f0b93a9_2673"/>
          <p:cNvSpPr/>
          <p:nvPr/>
        </p:nvSpPr>
        <p:spPr>
          <a:xfrm>
            <a:off x="6279499" y="2380557"/>
            <a:ext cx="211454" cy="86201"/>
          </a:xfrm>
          <a:custGeom>
            <a:avLst/>
            <a:gdLst/>
            <a:ahLst/>
            <a:cxnLst/>
            <a:rect l="l" t="t" r="r" b="b"/>
            <a:pathLst>
              <a:path w="211454" h="114935" extrusionOk="0">
                <a:moveTo>
                  <a:pt x="211124" y="0"/>
                </a:moveTo>
                <a:lnTo>
                  <a:pt x="35633" y="78970"/>
                </a:lnTo>
                <a:lnTo>
                  <a:pt x="0" y="114604"/>
                </a:lnTo>
                <a:lnTo>
                  <a:pt x="150762" y="60361"/>
                </a:lnTo>
                <a:lnTo>
                  <a:pt x="211124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8" name="Google Shape;808;g41acc1c10f0b93a9_2673"/>
          <p:cNvSpPr/>
          <p:nvPr/>
        </p:nvSpPr>
        <p:spPr>
          <a:xfrm>
            <a:off x="6416375" y="2321895"/>
            <a:ext cx="241934" cy="108108"/>
          </a:xfrm>
          <a:custGeom>
            <a:avLst/>
            <a:gdLst/>
            <a:ahLst/>
            <a:cxnLst/>
            <a:rect l="l" t="t" r="r" b="b"/>
            <a:pathLst>
              <a:path w="241934" h="144144" extrusionOk="0">
                <a:moveTo>
                  <a:pt x="241363" y="0"/>
                </a:moveTo>
                <a:lnTo>
                  <a:pt x="185084" y="28339"/>
                </a:lnTo>
                <a:lnTo>
                  <a:pt x="58084" y="85489"/>
                </a:lnTo>
                <a:lnTo>
                  <a:pt x="0" y="143573"/>
                </a:lnTo>
                <a:lnTo>
                  <a:pt x="153954" y="87408"/>
                </a:lnTo>
                <a:lnTo>
                  <a:pt x="241363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9" name="Google Shape;809;g41acc1c10f0b93a9_2673"/>
          <p:cNvSpPr/>
          <p:nvPr/>
        </p:nvSpPr>
        <p:spPr>
          <a:xfrm>
            <a:off x="6556271" y="2254268"/>
            <a:ext cx="280670" cy="137160"/>
          </a:xfrm>
          <a:custGeom>
            <a:avLst/>
            <a:gdLst/>
            <a:ahLst/>
            <a:cxnLst/>
            <a:rect l="l" t="t" r="r" b="b"/>
            <a:pathLst>
              <a:path w="280670" h="182880" extrusionOk="0">
                <a:moveTo>
                  <a:pt x="280537" y="0"/>
                </a:moveTo>
                <a:lnTo>
                  <a:pt x="83560" y="99187"/>
                </a:lnTo>
                <a:lnTo>
                  <a:pt x="0" y="182747"/>
                </a:lnTo>
                <a:lnTo>
                  <a:pt x="154644" y="125892"/>
                </a:lnTo>
                <a:lnTo>
                  <a:pt x="280537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0" name="Google Shape;810;g41acc1c10f0b93a9_2673"/>
          <p:cNvSpPr/>
          <p:nvPr/>
        </p:nvSpPr>
        <p:spPr>
          <a:xfrm>
            <a:off x="6694849" y="2207895"/>
            <a:ext cx="280034" cy="145256"/>
          </a:xfrm>
          <a:custGeom>
            <a:avLst/>
            <a:gdLst/>
            <a:ahLst/>
            <a:cxnLst/>
            <a:rect l="l" t="t" r="r" b="b"/>
            <a:pathLst>
              <a:path w="280034" h="193675" extrusionOk="0">
                <a:moveTo>
                  <a:pt x="264750" y="0"/>
                </a:moveTo>
                <a:lnTo>
                  <a:pt x="121494" y="72136"/>
                </a:lnTo>
                <a:lnTo>
                  <a:pt x="0" y="193630"/>
                </a:lnTo>
                <a:lnTo>
                  <a:pt x="36150" y="180339"/>
                </a:lnTo>
                <a:lnTo>
                  <a:pt x="145370" y="133350"/>
                </a:lnTo>
                <a:lnTo>
                  <a:pt x="164285" y="127135"/>
                </a:lnTo>
                <a:lnTo>
                  <a:pt x="279599" y="11820"/>
                </a:lnTo>
                <a:lnTo>
                  <a:pt x="274910" y="8889"/>
                </a:lnTo>
                <a:lnTo>
                  <a:pt x="264750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1" name="Google Shape;811;g41acc1c10f0b93a9_2673"/>
          <p:cNvSpPr/>
          <p:nvPr/>
        </p:nvSpPr>
        <p:spPr>
          <a:xfrm>
            <a:off x="6845894" y="2214118"/>
            <a:ext cx="164400" cy="92400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2" name="Google Shape;812;g41acc1c10f0b93a9_2673"/>
          <p:cNvSpPr/>
          <p:nvPr/>
        </p:nvSpPr>
        <p:spPr>
          <a:xfrm>
            <a:off x="6093459" y="2402548"/>
            <a:ext cx="132900" cy="99600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3" name="Google Shape;813;g41acc1c10f0b93a9_2673"/>
          <p:cNvSpPr/>
          <p:nvPr/>
        </p:nvSpPr>
        <p:spPr>
          <a:xfrm>
            <a:off x="6093459" y="2346755"/>
            <a:ext cx="324485" cy="147160"/>
          </a:xfrm>
          <a:custGeom>
            <a:avLst/>
            <a:gdLst/>
            <a:ahLst/>
            <a:cxnLst/>
            <a:rect l="l" t="t" r="r" b="b"/>
            <a:pathLst>
              <a:path w="324485" h="196214" extrusionOk="0">
                <a:moveTo>
                  <a:pt x="324122" y="0"/>
                </a:moveTo>
                <a:lnTo>
                  <a:pt x="294639" y="12972"/>
                </a:lnTo>
                <a:lnTo>
                  <a:pt x="208279" y="40912"/>
                </a:lnTo>
                <a:lnTo>
                  <a:pt x="142239" y="70122"/>
                </a:lnTo>
                <a:lnTo>
                  <a:pt x="111861" y="83990"/>
                </a:lnTo>
                <a:lnTo>
                  <a:pt x="0" y="195852"/>
                </a:lnTo>
                <a:lnTo>
                  <a:pt x="254071" y="70050"/>
                </a:lnTo>
                <a:lnTo>
                  <a:pt x="324122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g41acc1c10f0b93a9_2673"/>
          <p:cNvSpPr/>
          <p:nvPr/>
        </p:nvSpPr>
        <p:spPr>
          <a:xfrm>
            <a:off x="6327906" y="2276344"/>
            <a:ext cx="300990" cy="129539"/>
          </a:xfrm>
          <a:custGeom>
            <a:avLst/>
            <a:gdLst/>
            <a:ahLst/>
            <a:cxnLst/>
            <a:rect l="l" t="t" r="r" b="b"/>
            <a:pathLst>
              <a:path w="300990" h="172719" extrusionOk="0">
                <a:moveTo>
                  <a:pt x="300396" y="0"/>
                </a:moveTo>
                <a:lnTo>
                  <a:pt x="250693" y="23033"/>
                </a:lnTo>
                <a:lnTo>
                  <a:pt x="69264" y="102861"/>
                </a:lnTo>
                <a:lnTo>
                  <a:pt x="0" y="172126"/>
                </a:lnTo>
                <a:lnTo>
                  <a:pt x="89403" y="134793"/>
                </a:lnTo>
                <a:lnTo>
                  <a:pt x="146553" y="106853"/>
                </a:lnTo>
                <a:lnTo>
                  <a:pt x="193543" y="87803"/>
                </a:lnTo>
                <a:lnTo>
                  <a:pt x="229261" y="71134"/>
                </a:lnTo>
                <a:lnTo>
                  <a:pt x="30039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5" name="Google Shape;815;g41acc1c10f0b93a9_2673"/>
          <p:cNvSpPr/>
          <p:nvPr/>
        </p:nvSpPr>
        <p:spPr>
          <a:xfrm>
            <a:off x="6533356" y="2171019"/>
            <a:ext cx="352425" cy="167164"/>
          </a:xfrm>
          <a:custGeom>
            <a:avLst/>
            <a:gdLst/>
            <a:ahLst/>
            <a:cxnLst/>
            <a:rect l="l" t="t" r="r" b="b"/>
            <a:pathLst>
              <a:path w="352425" h="222885" extrusionOk="0">
                <a:moveTo>
                  <a:pt x="351859" y="0"/>
                </a:moveTo>
                <a:lnTo>
                  <a:pt x="329723" y="11067"/>
                </a:lnTo>
                <a:lnTo>
                  <a:pt x="282733" y="39007"/>
                </a:lnTo>
                <a:lnTo>
                  <a:pt x="235743" y="68217"/>
                </a:lnTo>
                <a:lnTo>
                  <a:pt x="149383" y="115207"/>
                </a:lnTo>
                <a:lnTo>
                  <a:pt x="71278" y="151402"/>
                </a:lnTo>
                <a:lnTo>
                  <a:pt x="0" y="222681"/>
                </a:lnTo>
                <a:lnTo>
                  <a:pt x="26193" y="210457"/>
                </a:lnTo>
                <a:lnTo>
                  <a:pt x="55403" y="201567"/>
                </a:lnTo>
                <a:lnTo>
                  <a:pt x="139223" y="144417"/>
                </a:lnTo>
                <a:lnTo>
                  <a:pt x="225583" y="96157"/>
                </a:lnTo>
                <a:lnTo>
                  <a:pt x="311943" y="39007"/>
                </a:lnTo>
                <a:lnTo>
                  <a:pt x="313847" y="37956"/>
                </a:lnTo>
                <a:lnTo>
                  <a:pt x="351859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6" name="Google Shape;816;g41acc1c10f0b93a9_2673"/>
          <p:cNvSpPr/>
          <p:nvPr/>
        </p:nvSpPr>
        <p:spPr>
          <a:xfrm>
            <a:off x="6811506" y="2064646"/>
            <a:ext cx="332740" cy="152400"/>
          </a:xfrm>
          <a:custGeom>
            <a:avLst/>
            <a:gdLst/>
            <a:ahLst/>
            <a:cxnLst/>
            <a:rect l="l" t="t" r="r" b="b"/>
            <a:pathLst>
              <a:path w="332740" h="203200" extrusionOk="0">
                <a:moveTo>
                  <a:pt x="332670" y="0"/>
                </a:moveTo>
                <a:lnTo>
                  <a:pt x="328433" y="498"/>
                </a:lnTo>
                <a:lnTo>
                  <a:pt x="215403" y="57648"/>
                </a:lnTo>
                <a:lnTo>
                  <a:pt x="99833" y="123688"/>
                </a:lnTo>
                <a:lnTo>
                  <a:pt x="89673" y="133848"/>
                </a:lnTo>
                <a:lnTo>
                  <a:pt x="51573" y="152898"/>
                </a:lnTo>
                <a:lnTo>
                  <a:pt x="48440" y="154761"/>
                </a:lnTo>
                <a:lnTo>
                  <a:pt x="0" y="203201"/>
                </a:lnTo>
                <a:lnTo>
                  <a:pt x="33793" y="180838"/>
                </a:lnTo>
                <a:lnTo>
                  <a:pt x="118883" y="133848"/>
                </a:lnTo>
                <a:lnTo>
                  <a:pt x="196353" y="85588"/>
                </a:lnTo>
                <a:lnTo>
                  <a:pt x="253503" y="57648"/>
                </a:lnTo>
                <a:lnTo>
                  <a:pt x="280173" y="47488"/>
                </a:lnTo>
                <a:lnTo>
                  <a:pt x="287278" y="45325"/>
                </a:lnTo>
                <a:lnTo>
                  <a:pt x="332670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7" name="Google Shape;817;g41acc1c10f0b93a9_2673"/>
          <p:cNvSpPr/>
          <p:nvPr/>
        </p:nvSpPr>
        <p:spPr>
          <a:xfrm>
            <a:off x="7079370" y="2057400"/>
            <a:ext cx="147320" cy="46672"/>
          </a:xfrm>
          <a:custGeom>
            <a:avLst/>
            <a:gdLst/>
            <a:ahLst/>
            <a:cxnLst/>
            <a:rect l="l" t="t" r="r" b="b"/>
            <a:pathLst>
              <a:path w="147320" h="62230" extrusionOk="0">
                <a:moveTo>
                  <a:pt x="146929" y="0"/>
                </a:moveTo>
                <a:lnTo>
                  <a:pt x="60569" y="10160"/>
                </a:lnTo>
                <a:lnTo>
                  <a:pt x="42587" y="19252"/>
                </a:lnTo>
                <a:lnTo>
                  <a:pt x="0" y="61839"/>
                </a:lnTo>
                <a:lnTo>
                  <a:pt x="12309" y="57150"/>
                </a:lnTo>
                <a:lnTo>
                  <a:pt x="41519" y="48260"/>
                </a:lnTo>
                <a:lnTo>
                  <a:pt x="83429" y="31750"/>
                </a:lnTo>
                <a:lnTo>
                  <a:pt x="146929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8" name="Google Shape;818;g41acc1c10f0b93a9_2673"/>
          <p:cNvSpPr/>
          <p:nvPr/>
        </p:nvSpPr>
        <p:spPr>
          <a:xfrm>
            <a:off x="5481320" y="2818078"/>
            <a:ext cx="255000" cy="153600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9" name="Google Shape;819;g41acc1c10f0b93a9_2673"/>
          <p:cNvSpPr/>
          <p:nvPr/>
        </p:nvSpPr>
        <p:spPr>
          <a:xfrm>
            <a:off x="5576887" y="2747530"/>
            <a:ext cx="311785" cy="186214"/>
          </a:xfrm>
          <a:custGeom>
            <a:avLst/>
            <a:gdLst/>
            <a:ahLst/>
            <a:cxnLst/>
            <a:rect l="l" t="t" r="r" b="b"/>
            <a:pathLst>
              <a:path w="311785" h="248285" extrusionOk="0">
                <a:moveTo>
                  <a:pt x="311408" y="0"/>
                </a:moveTo>
                <a:lnTo>
                  <a:pt x="144614" y="103293"/>
                </a:lnTo>
                <a:lnTo>
                  <a:pt x="0" y="247908"/>
                </a:lnTo>
                <a:lnTo>
                  <a:pt x="154781" y="156626"/>
                </a:lnTo>
                <a:lnTo>
                  <a:pt x="311408" y="0"/>
                </a:lnTo>
                <a:close/>
              </a:path>
            </a:pathLst>
          </a:custGeom>
          <a:solidFill>
            <a:srgbClr val="05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0" name="Google Shape;820;g41acc1c10f0b93a9_2673"/>
          <p:cNvSpPr/>
          <p:nvPr/>
        </p:nvSpPr>
        <p:spPr>
          <a:xfrm>
            <a:off x="5719286" y="2704147"/>
            <a:ext cx="262889" cy="166688"/>
          </a:xfrm>
          <a:custGeom>
            <a:avLst/>
            <a:gdLst/>
            <a:ahLst/>
            <a:cxnLst/>
            <a:rect l="l" t="t" r="r" b="b"/>
            <a:pathLst>
              <a:path w="262889" h="222250" extrusionOk="0">
                <a:moveTo>
                  <a:pt x="262413" y="0"/>
                </a:moveTo>
                <a:lnTo>
                  <a:pt x="155666" y="66107"/>
                </a:lnTo>
                <a:lnTo>
                  <a:pt x="0" y="221773"/>
                </a:lnTo>
                <a:lnTo>
                  <a:pt x="154781" y="130492"/>
                </a:lnTo>
                <a:lnTo>
                  <a:pt x="244366" y="40907"/>
                </a:lnTo>
                <a:lnTo>
                  <a:pt x="26241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g41acc1c10f0b93a9_2673"/>
          <p:cNvSpPr/>
          <p:nvPr/>
        </p:nvSpPr>
        <p:spPr>
          <a:xfrm>
            <a:off x="5861684" y="2728010"/>
            <a:ext cx="123825" cy="79534"/>
          </a:xfrm>
          <a:custGeom>
            <a:avLst/>
            <a:gdLst/>
            <a:ahLst/>
            <a:cxnLst/>
            <a:rect l="l" t="t" r="r" b="b"/>
            <a:pathLst>
              <a:path w="123825" h="106045" extrusionOk="0">
                <a:moveTo>
                  <a:pt x="105978" y="0"/>
                </a:moveTo>
                <a:lnTo>
                  <a:pt x="0" y="105978"/>
                </a:lnTo>
                <a:lnTo>
                  <a:pt x="123825" y="32953"/>
                </a:lnTo>
                <a:lnTo>
                  <a:pt x="100965" y="11363"/>
                </a:lnTo>
                <a:lnTo>
                  <a:pt x="105978" y="0"/>
                </a:lnTo>
                <a:close/>
              </a:path>
            </a:pathLst>
          </a:custGeom>
          <a:solidFill>
            <a:srgbClr val="07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2" name="Google Shape;822;g41acc1c10f0b93a9_2673"/>
          <p:cNvSpPr/>
          <p:nvPr/>
        </p:nvSpPr>
        <p:spPr>
          <a:xfrm>
            <a:off x="0" y="3165157"/>
            <a:ext cx="84455" cy="48578"/>
          </a:xfrm>
          <a:custGeom>
            <a:avLst/>
            <a:gdLst/>
            <a:ahLst/>
            <a:cxnLst/>
            <a:rect l="l" t="t" r="r" b="b"/>
            <a:pathLst>
              <a:path w="84455" h="64770" extrusionOk="0">
                <a:moveTo>
                  <a:pt x="0" y="0"/>
                </a:moveTo>
                <a:lnTo>
                  <a:pt x="66052" y="64757"/>
                </a:lnTo>
                <a:lnTo>
                  <a:pt x="84309" y="46500"/>
                </a:lnTo>
                <a:lnTo>
                  <a:pt x="0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3" name="Google Shape;823;g41acc1c10f0b93a9_2673"/>
          <p:cNvSpPr/>
          <p:nvPr/>
        </p:nvSpPr>
        <p:spPr>
          <a:xfrm>
            <a:off x="60280" y="3196985"/>
            <a:ext cx="102870" cy="61913"/>
          </a:xfrm>
          <a:custGeom>
            <a:avLst/>
            <a:gdLst/>
            <a:ahLst/>
            <a:cxnLst/>
            <a:rect l="l" t="t" r="r" b="b"/>
            <a:pathLst>
              <a:path w="102870" h="82550" extrusionOk="0">
                <a:moveTo>
                  <a:pt x="16662" y="0"/>
                </a:moveTo>
                <a:lnTo>
                  <a:pt x="0" y="16662"/>
                </a:lnTo>
                <a:lnTo>
                  <a:pt x="67165" y="82510"/>
                </a:lnTo>
                <a:lnTo>
                  <a:pt x="102381" y="47277"/>
                </a:lnTo>
                <a:lnTo>
                  <a:pt x="16662" y="0"/>
                </a:lnTo>
                <a:close/>
              </a:path>
            </a:pathLst>
          </a:custGeom>
          <a:solidFill>
            <a:srgbClr val="006D6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g41acc1c10f0b93a9_2673"/>
          <p:cNvSpPr/>
          <p:nvPr/>
        </p:nvSpPr>
        <p:spPr>
          <a:xfrm>
            <a:off x="121844" y="3229489"/>
            <a:ext cx="119379" cy="74295"/>
          </a:xfrm>
          <a:custGeom>
            <a:avLst/>
            <a:gdLst/>
            <a:ahLst/>
            <a:cxnLst/>
            <a:rect l="l" t="t" r="r" b="b"/>
            <a:pathLst>
              <a:path w="119379" h="99060" extrusionOk="0">
                <a:moveTo>
                  <a:pt x="33678" y="0"/>
                </a:moveTo>
                <a:lnTo>
                  <a:pt x="0" y="33678"/>
                </a:lnTo>
                <a:lnTo>
                  <a:pt x="66693" y="99064"/>
                </a:lnTo>
                <a:lnTo>
                  <a:pt x="118807" y="46951"/>
                </a:lnTo>
                <a:lnTo>
                  <a:pt x="33678" y="0"/>
                </a:lnTo>
                <a:close/>
              </a:path>
            </a:pathLst>
          </a:custGeom>
          <a:solidFill>
            <a:srgbClr val="00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g41acc1c10f0b93a9_2673"/>
          <p:cNvSpPr/>
          <p:nvPr/>
        </p:nvSpPr>
        <p:spPr>
          <a:xfrm>
            <a:off x="183237" y="3261899"/>
            <a:ext cx="137160" cy="77152"/>
          </a:xfrm>
          <a:custGeom>
            <a:avLst/>
            <a:gdLst/>
            <a:ahLst/>
            <a:cxnLst/>
            <a:rect l="l" t="t" r="r" b="b"/>
            <a:pathLst>
              <a:path w="137160" h="102870" extrusionOk="0">
                <a:moveTo>
                  <a:pt x="50633" y="0"/>
                </a:moveTo>
                <a:lnTo>
                  <a:pt x="0" y="50656"/>
                </a:lnTo>
                <a:lnTo>
                  <a:pt x="11072" y="61511"/>
                </a:lnTo>
                <a:lnTo>
                  <a:pt x="81690" y="102653"/>
                </a:lnTo>
                <a:lnTo>
                  <a:pt x="136812" y="47530"/>
                </a:lnTo>
                <a:lnTo>
                  <a:pt x="50633" y="0"/>
                </a:lnTo>
                <a:close/>
              </a:path>
            </a:pathLst>
          </a:custGeom>
          <a:solidFill>
            <a:srgbClr val="016E6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Google Shape;826;g41acc1c10f0b93a9_2673"/>
          <p:cNvSpPr/>
          <p:nvPr/>
        </p:nvSpPr>
        <p:spPr>
          <a:xfrm>
            <a:off x="257119" y="3294259"/>
            <a:ext cx="141604" cy="78581"/>
          </a:xfrm>
          <a:custGeom>
            <a:avLst/>
            <a:gdLst/>
            <a:ahLst/>
            <a:cxnLst/>
            <a:rect l="l" t="t" r="r" b="b"/>
            <a:pathLst>
              <a:path w="141604" h="104775" extrusionOk="0">
                <a:moveTo>
                  <a:pt x="54982" y="0"/>
                </a:moveTo>
                <a:lnTo>
                  <a:pt x="0" y="54957"/>
                </a:lnTo>
                <a:lnTo>
                  <a:pt x="84624" y="104259"/>
                </a:lnTo>
                <a:lnTo>
                  <a:pt x="141268" y="47589"/>
                </a:lnTo>
                <a:lnTo>
                  <a:pt x="54982" y="0"/>
                </a:lnTo>
                <a:close/>
              </a:path>
            </a:pathLst>
          </a:custGeom>
          <a:solidFill>
            <a:srgbClr val="02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g41acc1c10f0b93a9_2673"/>
          <p:cNvSpPr/>
          <p:nvPr/>
        </p:nvSpPr>
        <p:spPr>
          <a:xfrm>
            <a:off x="334162" y="3326766"/>
            <a:ext cx="142240" cy="79534"/>
          </a:xfrm>
          <a:custGeom>
            <a:avLst/>
            <a:gdLst/>
            <a:ahLst/>
            <a:cxnLst/>
            <a:rect l="l" t="t" r="r" b="b"/>
            <a:pathLst>
              <a:path w="142240" h="106045" extrusionOk="0">
                <a:moveTo>
                  <a:pt x="56524" y="0"/>
                </a:moveTo>
                <a:lnTo>
                  <a:pt x="0" y="56499"/>
                </a:lnTo>
                <a:lnTo>
                  <a:pt x="84039" y="105460"/>
                </a:lnTo>
                <a:lnTo>
                  <a:pt x="142229" y="47269"/>
                </a:lnTo>
                <a:lnTo>
                  <a:pt x="56524" y="0"/>
                </a:lnTo>
                <a:close/>
              </a:path>
            </a:pathLst>
          </a:custGeom>
          <a:solidFill>
            <a:srgbClr val="036F6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g41acc1c10f0b93a9_2673"/>
          <p:cNvSpPr/>
          <p:nvPr/>
        </p:nvSpPr>
        <p:spPr>
          <a:xfrm>
            <a:off x="410978" y="3359171"/>
            <a:ext cx="145415" cy="80963"/>
          </a:xfrm>
          <a:custGeom>
            <a:avLst/>
            <a:gdLst/>
            <a:ahLst/>
            <a:cxnLst/>
            <a:rect l="l" t="t" r="r" b="b"/>
            <a:pathLst>
              <a:path w="145415" h="107950" extrusionOk="0">
                <a:moveTo>
                  <a:pt x="58046" y="0"/>
                </a:moveTo>
                <a:lnTo>
                  <a:pt x="0" y="58046"/>
                </a:lnTo>
                <a:lnTo>
                  <a:pt x="85062" y="107603"/>
                </a:lnTo>
                <a:lnTo>
                  <a:pt x="144811" y="47854"/>
                </a:lnTo>
                <a:lnTo>
                  <a:pt x="58046" y="0"/>
                </a:lnTo>
                <a:close/>
              </a:path>
            </a:pathLst>
          </a:custGeom>
          <a:solidFill>
            <a:srgbClr val="04706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g41acc1c10f0b93a9_2673"/>
          <p:cNvSpPr/>
          <p:nvPr/>
        </p:nvSpPr>
        <p:spPr>
          <a:xfrm>
            <a:off x="488247" y="3391780"/>
            <a:ext cx="146050" cy="81915"/>
          </a:xfrm>
          <a:custGeom>
            <a:avLst/>
            <a:gdLst/>
            <a:ahLst/>
            <a:cxnLst/>
            <a:rect l="l" t="t" r="r" b="b"/>
            <a:pathLst>
              <a:path w="146050" h="109220" extrusionOk="0">
                <a:moveTo>
                  <a:pt x="59610" y="0"/>
                </a:moveTo>
                <a:lnTo>
                  <a:pt x="0" y="59583"/>
                </a:lnTo>
                <a:lnTo>
                  <a:pt x="84596" y="108869"/>
                </a:lnTo>
                <a:lnTo>
                  <a:pt x="145865" y="47572"/>
                </a:lnTo>
                <a:lnTo>
                  <a:pt x="59610" y="0"/>
                </a:lnTo>
                <a:close/>
              </a:path>
            </a:pathLst>
          </a:custGeom>
          <a:solidFill>
            <a:srgbClr val="0570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g41acc1c10f0b93a9_2673"/>
          <p:cNvSpPr/>
          <p:nvPr/>
        </p:nvSpPr>
        <p:spPr>
          <a:xfrm>
            <a:off x="565289" y="3424287"/>
            <a:ext cx="147320" cy="82867"/>
          </a:xfrm>
          <a:custGeom>
            <a:avLst/>
            <a:gdLst/>
            <a:ahLst/>
            <a:cxnLst/>
            <a:rect l="l" t="t" r="r" b="b"/>
            <a:pathLst>
              <a:path w="147320" h="110489" extrusionOk="0">
                <a:moveTo>
                  <a:pt x="61153" y="0"/>
                </a:moveTo>
                <a:lnTo>
                  <a:pt x="0" y="61125"/>
                </a:lnTo>
                <a:lnTo>
                  <a:pt x="84025" y="110078"/>
                </a:lnTo>
                <a:lnTo>
                  <a:pt x="147180" y="46923"/>
                </a:lnTo>
                <a:lnTo>
                  <a:pt x="137020" y="41843"/>
                </a:lnTo>
                <a:lnTo>
                  <a:pt x="61153" y="0"/>
                </a:lnTo>
                <a:close/>
              </a:path>
            </a:pathLst>
          </a:custGeom>
          <a:solidFill>
            <a:srgbClr val="06716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g41acc1c10f0b93a9_2673"/>
          <p:cNvSpPr/>
          <p:nvPr/>
        </p:nvSpPr>
        <p:spPr>
          <a:xfrm>
            <a:off x="642092" y="3456622"/>
            <a:ext cx="152400" cy="84296"/>
          </a:xfrm>
          <a:custGeom>
            <a:avLst/>
            <a:gdLst/>
            <a:ahLst/>
            <a:cxnLst/>
            <a:rect l="l" t="t" r="r" b="b"/>
            <a:pathLst>
              <a:path w="152400" h="112395" extrusionOk="0">
                <a:moveTo>
                  <a:pt x="62757" y="0"/>
                </a:moveTo>
                <a:lnTo>
                  <a:pt x="0" y="62757"/>
                </a:lnTo>
                <a:lnTo>
                  <a:pt x="84504" y="111990"/>
                </a:lnTo>
                <a:lnTo>
                  <a:pt x="151936" y="44589"/>
                </a:lnTo>
                <a:lnTo>
                  <a:pt x="62757" y="0"/>
                </a:lnTo>
                <a:close/>
              </a:path>
            </a:pathLst>
          </a:custGeom>
          <a:solidFill>
            <a:srgbClr val="0771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g41acc1c10f0b93a9_2673"/>
          <p:cNvSpPr/>
          <p:nvPr/>
        </p:nvSpPr>
        <p:spPr>
          <a:xfrm>
            <a:off x="719374" y="3487206"/>
            <a:ext cx="158115" cy="87153"/>
          </a:xfrm>
          <a:custGeom>
            <a:avLst/>
            <a:gdLst/>
            <a:ahLst/>
            <a:cxnLst/>
            <a:rect l="l" t="t" r="r" b="b"/>
            <a:pathLst>
              <a:path w="158115" h="116204" extrusionOk="0">
                <a:moveTo>
                  <a:pt x="67033" y="0"/>
                </a:moveTo>
                <a:lnTo>
                  <a:pt x="0" y="67003"/>
                </a:lnTo>
                <a:lnTo>
                  <a:pt x="84015" y="115950"/>
                </a:lnTo>
                <a:lnTo>
                  <a:pt x="157933" y="42033"/>
                </a:lnTo>
                <a:lnTo>
                  <a:pt x="97235" y="15101"/>
                </a:lnTo>
                <a:lnTo>
                  <a:pt x="67033" y="0"/>
                </a:lnTo>
                <a:close/>
              </a:path>
            </a:pathLst>
          </a:custGeom>
          <a:solidFill>
            <a:srgbClr val="08726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g41acc1c10f0b93a9_2673"/>
          <p:cNvSpPr/>
          <p:nvPr/>
        </p:nvSpPr>
        <p:spPr>
          <a:xfrm>
            <a:off x="796416" y="3516195"/>
            <a:ext cx="165734" cy="91915"/>
          </a:xfrm>
          <a:custGeom>
            <a:avLst/>
            <a:gdLst/>
            <a:ahLst/>
            <a:cxnLst/>
            <a:rect l="l" t="t" r="r" b="b"/>
            <a:pathLst>
              <a:path w="165734" h="122554" extrusionOk="0">
                <a:moveTo>
                  <a:pt x="73269" y="0"/>
                </a:moveTo>
                <a:lnTo>
                  <a:pt x="0" y="73236"/>
                </a:lnTo>
                <a:lnTo>
                  <a:pt x="84011" y="122181"/>
                </a:lnTo>
                <a:lnTo>
                  <a:pt x="165340" y="40852"/>
                </a:lnTo>
                <a:lnTo>
                  <a:pt x="73269" y="0"/>
                </a:lnTo>
                <a:close/>
              </a:path>
            </a:pathLst>
          </a:custGeom>
          <a:solidFill>
            <a:srgbClr val="09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g41acc1c10f0b93a9_2673"/>
          <p:cNvSpPr/>
          <p:nvPr/>
        </p:nvSpPr>
        <p:spPr>
          <a:xfrm>
            <a:off x="873205" y="3544199"/>
            <a:ext cx="170815" cy="97631"/>
          </a:xfrm>
          <a:custGeom>
            <a:avLst/>
            <a:gdLst/>
            <a:ahLst/>
            <a:cxnLst/>
            <a:rect l="l" t="t" r="r" b="b"/>
            <a:pathLst>
              <a:path w="170815" h="130175" extrusionOk="0">
                <a:moveTo>
                  <a:pt x="80634" y="0"/>
                </a:moveTo>
                <a:lnTo>
                  <a:pt x="0" y="80634"/>
                </a:lnTo>
                <a:lnTo>
                  <a:pt x="84260" y="129723"/>
                </a:lnTo>
                <a:lnTo>
                  <a:pt x="170206" y="43777"/>
                </a:lnTo>
                <a:lnTo>
                  <a:pt x="135174" y="24199"/>
                </a:lnTo>
                <a:lnTo>
                  <a:pt x="80634" y="0"/>
                </a:lnTo>
                <a:close/>
              </a:path>
            </a:pathLst>
          </a:custGeom>
          <a:solidFill>
            <a:srgbClr val="0A737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g41acc1c10f0b93a9_2673"/>
          <p:cNvSpPr/>
          <p:nvPr/>
        </p:nvSpPr>
        <p:spPr>
          <a:xfrm>
            <a:off x="949985" y="3573839"/>
            <a:ext cx="173990" cy="101440"/>
          </a:xfrm>
          <a:custGeom>
            <a:avLst/>
            <a:gdLst/>
            <a:ahLst/>
            <a:cxnLst/>
            <a:rect l="l" t="t" r="r" b="b"/>
            <a:pathLst>
              <a:path w="173990" h="135254" extrusionOk="0">
                <a:moveTo>
                  <a:pt x="85807" y="0"/>
                </a:moveTo>
                <a:lnTo>
                  <a:pt x="0" y="85846"/>
                </a:lnTo>
                <a:lnTo>
                  <a:pt x="84518" y="135086"/>
                </a:lnTo>
                <a:lnTo>
                  <a:pt x="173567" y="46037"/>
                </a:lnTo>
                <a:lnTo>
                  <a:pt x="144754" y="32940"/>
                </a:lnTo>
                <a:lnTo>
                  <a:pt x="85807" y="0"/>
                </a:lnTo>
                <a:close/>
              </a:path>
            </a:pathLst>
          </a:custGeom>
          <a:solidFill>
            <a:srgbClr val="0B747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6" name="Google Shape;836;g41acc1c10f0b93a9_2673"/>
          <p:cNvSpPr/>
          <p:nvPr/>
        </p:nvSpPr>
        <p:spPr>
          <a:xfrm>
            <a:off x="1027281" y="3605688"/>
            <a:ext cx="179705" cy="103346"/>
          </a:xfrm>
          <a:custGeom>
            <a:avLst/>
            <a:gdLst/>
            <a:ahLst/>
            <a:cxnLst/>
            <a:rect l="l" t="t" r="r" b="b"/>
            <a:pathLst>
              <a:path w="179705" h="137795" extrusionOk="0">
                <a:moveTo>
                  <a:pt x="88413" y="0"/>
                </a:moveTo>
                <a:lnTo>
                  <a:pt x="0" y="88413"/>
                </a:lnTo>
                <a:lnTo>
                  <a:pt x="84260" y="137503"/>
                </a:lnTo>
                <a:lnTo>
                  <a:pt x="179218" y="42545"/>
                </a:lnTo>
                <a:lnTo>
                  <a:pt x="151278" y="28575"/>
                </a:lnTo>
                <a:lnTo>
                  <a:pt x="88413" y="0"/>
                </a:lnTo>
                <a:close/>
              </a:path>
            </a:pathLst>
          </a:custGeom>
          <a:solidFill>
            <a:srgbClr val="0C74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7" name="Google Shape;837;g41acc1c10f0b93a9_2673"/>
          <p:cNvSpPr/>
          <p:nvPr/>
        </p:nvSpPr>
        <p:spPr>
          <a:xfrm>
            <a:off x="1104319" y="3634740"/>
            <a:ext cx="184150" cy="108109"/>
          </a:xfrm>
          <a:custGeom>
            <a:avLst/>
            <a:gdLst/>
            <a:ahLst/>
            <a:cxnLst/>
            <a:rect l="l" t="t" r="r" b="b"/>
            <a:pathLst>
              <a:path w="184150" h="144145" extrusionOk="0">
                <a:moveTo>
                  <a:pt x="94560" y="0"/>
                </a:moveTo>
                <a:lnTo>
                  <a:pt x="0" y="94560"/>
                </a:lnTo>
                <a:lnTo>
                  <a:pt x="84260" y="143650"/>
                </a:lnTo>
                <a:lnTo>
                  <a:pt x="183946" y="43964"/>
                </a:lnTo>
                <a:lnTo>
                  <a:pt x="150440" y="27939"/>
                </a:lnTo>
                <a:lnTo>
                  <a:pt x="94560" y="0"/>
                </a:lnTo>
                <a:close/>
              </a:path>
            </a:pathLst>
          </a:custGeom>
          <a:solidFill>
            <a:srgbClr val="0D757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8" name="Google Shape;838;g41acc1c10f0b93a9_2673"/>
          <p:cNvSpPr/>
          <p:nvPr/>
        </p:nvSpPr>
        <p:spPr>
          <a:xfrm>
            <a:off x="1181085" y="3664824"/>
            <a:ext cx="198755" cy="111442"/>
          </a:xfrm>
          <a:custGeom>
            <a:avLst/>
            <a:gdLst/>
            <a:ahLst/>
            <a:cxnLst/>
            <a:rect l="l" t="t" r="r" b="b"/>
            <a:pathLst>
              <a:path w="198755" h="148589" extrusionOk="0">
                <a:moveTo>
                  <a:pt x="99126" y="0"/>
                </a:moveTo>
                <a:lnTo>
                  <a:pt x="0" y="99171"/>
                </a:lnTo>
                <a:lnTo>
                  <a:pt x="84531" y="148419"/>
                </a:lnTo>
                <a:lnTo>
                  <a:pt x="198538" y="34413"/>
                </a:lnTo>
                <a:lnTo>
                  <a:pt x="180354" y="25927"/>
                </a:lnTo>
                <a:lnTo>
                  <a:pt x="132094" y="15767"/>
                </a:lnTo>
                <a:lnTo>
                  <a:pt x="99126" y="0"/>
                </a:lnTo>
                <a:close/>
              </a:path>
            </a:pathLst>
          </a:custGeom>
          <a:solidFill>
            <a:srgbClr val="0E75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9" name="Google Shape;839;g41acc1c10f0b93a9_2673"/>
          <p:cNvSpPr/>
          <p:nvPr/>
        </p:nvSpPr>
        <p:spPr>
          <a:xfrm>
            <a:off x="1257869" y="3687720"/>
            <a:ext cx="221615" cy="122396"/>
          </a:xfrm>
          <a:custGeom>
            <a:avLst/>
            <a:gdLst/>
            <a:ahLst/>
            <a:cxnLst/>
            <a:rect l="l" t="t" r="r" b="b"/>
            <a:pathLst>
              <a:path w="221615" h="163195" extrusionOk="0">
                <a:moveTo>
                  <a:pt x="113429" y="0"/>
                </a:moveTo>
                <a:lnTo>
                  <a:pt x="0" y="113377"/>
                </a:lnTo>
                <a:lnTo>
                  <a:pt x="84786" y="162774"/>
                </a:lnTo>
                <a:lnTo>
                  <a:pt x="221232" y="26327"/>
                </a:lnTo>
                <a:lnTo>
                  <a:pt x="198820" y="23339"/>
                </a:lnTo>
                <a:lnTo>
                  <a:pt x="122620" y="4289"/>
                </a:lnTo>
                <a:lnTo>
                  <a:pt x="113429" y="0"/>
                </a:lnTo>
                <a:close/>
              </a:path>
            </a:pathLst>
          </a:custGeom>
          <a:solidFill>
            <a:srgbClr val="0F767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0" name="Google Shape;840;g41acc1c10f0b93a9_2673"/>
          <p:cNvSpPr/>
          <p:nvPr/>
        </p:nvSpPr>
        <p:spPr>
          <a:xfrm>
            <a:off x="1334911" y="3706390"/>
            <a:ext cx="258444" cy="147638"/>
          </a:xfrm>
          <a:custGeom>
            <a:avLst/>
            <a:gdLst/>
            <a:ahLst/>
            <a:cxnLst/>
            <a:rect l="l" t="t" r="r" b="b"/>
            <a:pathLst>
              <a:path w="258444" h="196850" extrusionOk="0">
                <a:moveTo>
                  <a:pt x="133430" y="0"/>
                </a:moveTo>
                <a:lnTo>
                  <a:pt x="0" y="133369"/>
                </a:lnTo>
                <a:lnTo>
                  <a:pt x="12558" y="140686"/>
                </a:lnTo>
                <a:lnTo>
                  <a:pt x="64628" y="173706"/>
                </a:lnTo>
                <a:lnTo>
                  <a:pt x="70369" y="196351"/>
                </a:lnTo>
                <a:lnTo>
                  <a:pt x="258199" y="8606"/>
                </a:lnTo>
                <a:lnTo>
                  <a:pt x="197978" y="8606"/>
                </a:lnTo>
                <a:lnTo>
                  <a:pt x="133430" y="0"/>
                </a:lnTo>
                <a:close/>
              </a:path>
            </a:pathLst>
          </a:custGeom>
          <a:solidFill>
            <a:srgbClr val="1076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1" name="Google Shape;841;g41acc1c10f0b93a9_2673"/>
          <p:cNvSpPr/>
          <p:nvPr/>
        </p:nvSpPr>
        <p:spPr>
          <a:xfrm>
            <a:off x="1402879" y="3706826"/>
            <a:ext cx="321310" cy="209073"/>
          </a:xfrm>
          <a:custGeom>
            <a:avLst/>
            <a:gdLst/>
            <a:ahLst/>
            <a:cxnLst/>
            <a:rect l="l" t="t" r="r" b="b"/>
            <a:pathLst>
              <a:path w="321310" h="278764" extrusionOk="0">
                <a:moveTo>
                  <a:pt x="320915" y="0"/>
                </a:moveTo>
                <a:lnTo>
                  <a:pt x="281140" y="8024"/>
                </a:lnTo>
                <a:lnTo>
                  <a:pt x="178270" y="8024"/>
                </a:lnTo>
                <a:lnTo>
                  <a:pt x="0" y="186295"/>
                </a:lnTo>
                <a:lnTo>
                  <a:pt x="19520" y="263294"/>
                </a:lnTo>
                <a:lnTo>
                  <a:pt x="42645" y="278270"/>
                </a:lnTo>
                <a:lnTo>
                  <a:pt x="320915" y="0"/>
                </a:lnTo>
                <a:close/>
              </a:path>
            </a:pathLst>
          </a:custGeom>
          <a:solidFill>
            <a:srgbClr val="11777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2" name="Google Shape;842;g41acc1c10f0b93a9_2673"/>
          <p:cNvSpPr/>
          <p:nvPr/>
        </p:nvSpPr>
        <p:spPr>
          <a:xfrm>
            <a:off x="1437816" y="3679353"/>
            <a:ext cx="445135" cy="272415"/>
          </a:xfrm>
          <a:custGeom>
            <a:avLst/>
            <a:gdLst/>
            <a:ahLst/>
            <a:cxnLst/>
            <a:rect l="l" t="t" r="r" b="b"/>
            <a:pathLst>
              <a:path w="445135" h="363220" extrusionOk="0">
                <a:moveTo>
                  <a:pt x="444529" y="0"/>
                </a:moveTo>
                <a:lnTo>
                  <a:pt x="390983" y="15445"/>
                </a:lnTo>
                <a:lnTo>
                  <a:pt x="270068" y="39841"/>
                </a:lnTo>
                <a:lnTo>
                  <a:pt x="0" y="309909"/>
                </a:lnTo>
                <a:lnTo>
                  <a:pt x="81705" y="362823"/>
                </a:lnTo>
                <a:lnTo>
                  <a:pt x="444529" y="0"/>
                </a:lnTo>
                <a:close/>
              </a:path>
            </a:pathLst>
          </a:custGeom>
          <a:solidFill>
            <a:srgbClr val="12787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3" name="Google Shape;843;g41acc1c10f0b93a9_2673"/>
          <p:cNvSpPr/>
          <p:nvPr/>
        </p:nvSpPr>
        <p:spPr>
          <a:xfrm>
            <a:off x="1511813" y="3636260"/>
            <a:ext cx="549910" cy="332898"/>
          </a:xfrm>
          <a:custGeom>
            <a:avLst/>
            <a:gdLst/>
            <a:ahLst/>
            <a:cxnLst/>
            <a:rect l="l" t="t" r="r" b="b"/>
            <a:pathLst>
              <a:path w="549910" h="443864" extrusionOk="0">
                <a:moveTo>
                  <a:pt x="549300" y="0"/>
                </a:moveTo>
                <a:lnTo>
                  <a:pt x="449066" y="34803"/>
                </a:lnTo>
                <a:lnTo>
                  <a:pt x="352683" y="62606"/>
                </a:lnTo>
                <a:lnTo>
                  <a:pt x="0" y="415289"/>
                </a:lnTo>
                <a:lnTo>
                  <a:pt x="43936" y="443743"/>
                </a:lnTo>
                <a:lnTo>
                  <a:pt x="127441" y="421667"/>
                </a:lnTo>
                <a:lnTo>
                  <a:pt x="549300" y="0"/>
                </a:lnTo>
                <a:close/>
              </a:path>
            </a:pathLst>
          </a:custGeom>
          <a:solidFill>
            <a:srgbClr val="1378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4" name="Google Shape;844;g41acc1c10f0b93a9_2673"/>
          <p:cNvSpPr/>
          <p:nvPr/>
        </p:nvSpPr>
        <p:spPr>
          <a:xfrm>
            <a:off x="1623079" y="3588884"/>
            <a:ext cx="622935" cy="367189"/>
          </a:xfrm>
          <a:custGeom>
            <a:avLst/>
            <a:gdLst/>
            <a:ahLst/>
            <a:cxnLst/>
            <a:rect l="l" t="t" r="r" b="b"/>
            <a:pathLst>
              <a:path w="622935" h="489585" extrusionOk="0">
                <a:moveTo>
                  <a:pt x="622461" y="0"/>
                </a:moveTo>
                <a:lnTo>
                  <a:pt x="612120" y="2721"/>
                </a:lnTo>
                <a:lnTo>
                  <a:pt x="419512" y="69599"/>
                </a:lnTo>
                <a:lnTo>
                  <a:pt x="0" y="489111"/>
                </a:lnTo>
                <a:lnTo>
                  <a:pt x="43160" y="477701"/>
                </a:lnTo>
                <a:lnTo>
                  <a:pt x="151284" y="471176"/>
                </a:lnTo>
                <a:lnTo>
                  <a:pt x="622461" y="0"/>
                </a:lnTo>
                <a:close/>
              </a:path>
            </a:pathLst>
          </a:custGeom>
          <a:solidFill>
            <a:srgbClr val="14797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5" name="Google Shape;845;g41acc1c10f0b93a9_2673"/>
          <p:cNvSpPr/>
          <p:nvPr/>
        </p:nvSpPr>
        <p:spPr>
          <a:xfrm>
            <a:off x="1762200" y="3559738"/>
            <a:ext cx="645794" cy="386239"/>
          </a:xfrm>
          <a:custGeom>
            <a:avLst/>
            <a:gdLst/>
            <a:ahLst/>
            <a:cxnLst/>
            <a:rect l="l" t="t" r="r" b="b"/>
            <a:pathLst>
              <a:path w="645794" h="514985" extrusionOk="0">
                <a:moveTo>
                  <a:pt x="137719" y="507672"/>
                </a:moveTo>
                <a:lnTo>
                  <a:pt x="51359" y="507672"/>
                </a:lnTo>
                <a:lnTo>
                  <a:pt x="130631" y="514760"/>
                </a:lnTo>
                <a:lnTo>
                  <a:pt x="137719" y="507672"/>
                </a:lnTo>
                <a:close/>
              </a:path>
              <a:path w="645794" h="514985" extrusionOk="0">
                <a:moveTo>
                  <a:pt x="645391" y="0"/>
                </a:moveTo>
                <a:lnTo>
                  <a:pt x="617779" y="3482"/>
                </a:lnTo>
                <a:lnTo>
                  <a:pt x="472999" y="41582"/>
                </a:lnTo>
                <a:lnTo>
                  <a:pt x="467162" y="43609"/>
                </a:lnTo>
                <a:lnTo>
                  <a:pt x="0" y="510771"/>
                </a:lnTo>
                <a:lnTo>
                  <a:pt x="51359" y="507672"/>
                </a:lnTo>
                <a:lnTo>
                  <a:pt x="137719" y="507672"/>
                </a:lnTo>
                <a:lnTo>
                  <a:pt x="177705" y="467686"/>
                </a:lnTo>
                <a:lnTo>
                  <a:pt x="104699" y="459412"/>
                </a:lnTo>
                <a:lnTo>
                  <a:pt x="199281" y="446110"/>
                </a:lnTo>
                <a:lnTo>
                  <a:pt x="645391" y="0"/>
                </a:lnTo>
                <a:close/>
              </a:path>
            </a:pathLst>
          </a:custGeom>
          <a:solidFill>
            <a:srgbClr val="1579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6" name="Google Shape;846;g41acc1c10f0b93a9_2673"/>
          <p:cNvSpPr/>
          <p:nvPr/>
        </p:nvSpPr>
        <p:spPr>
          <a:xfrm>
            <a:off x="1881174" y="3538888"/>
            <a:ext cx="676275" cy="414814"/>
          </a:xfrm>
          <a:custGeom>
            <a:avLst/>
            <a:gdLst/>
            <a:ahLst/>
            <a:cxnLst/>
            <a:rect l="l" t="t" r="r" b="b"/>
            <a:pathLst>
              <a:path w="676275" h="553085" extrusionOk="0">
                <a:moveTo>
                  <a:pt x="47324" y="494193"/>
                </a:moveTo>
                <a:lnTo>
                  <a:pt x="0" y="541518"/>
                </a:lnTo>
                <a:lnTo>
                  <a:pt x="122911" y="552508"/>
                </a:lnTo>
                <a:lnTo>
                  <a:pt x="167613" y="507826"/>
                </a:lnTo>
                <a:lnTo>
                  <a:pt x="47324" y="494193"/>
                </a:lnTo>
                <a:close/>
              </a:path>
              <a:path w="676275" h="553085" extrusionOk="0">
                <a:moveTo>
                  <a:pt x="675670" y="0"/>
                </a:moveTo>
                <a:lnTo>
                  <a:pt x="668985" y="3342"/>
                </a:lnTo>
                <a:lnTo>
                  <a:pt x="649935" y="13502"/>
                </a:lnTo>
                <a:lnTo>
                  <a:pt x="639775" y="13502"/>
                </a:lnTo>
                <a:lnTo>
                  <a:pt x="511885" y="29632"/>
                </a:lnTo>
                <a:lnTo>
                  <a:pt x="65529" y="475988"/>
                </a:lnTo>
                <a:lnTo>
                  <a:pt x="221398" y="454066"/>
                </a:lnTo>
                <a:lnTo>
                  <a:pt x="675670" y="0"/>
                </a:lnTo>
                <a:close/>
              </a:path>
            </a:pathLst>
          </a:custGeom>
          <a:solidFill>
            <a:srgbClr val="167A77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7" name="Google Shape;847;g41acc1c10f0b93a9_2673"/>
          <p:cNvSpPr/>
          <p:nvPr/>
        </p:nvSpPr>
        <p:spPr>
          <a:xfrm>
            <a:off x="1993087" y="3500336"/>
            <a:ext cx="736600" cy="460534"/>
          </a:xfrm>
          <a:custGeom>
            <a:avLst/>
            <a:gdLst/>
            <a:ahLst/>
            <a:cxnLst/>
            <a:rect l="l" t="t" r="r" b="b"/>
            <a:pathLst>
              <a:path w="736600" h="614045" extrusionOk="0">
                <a:moveTo>
                  <a:pt x="44920" y="558007"/>
                </a:moveTo>
                <a:lnTo>
                  <a:pt x="0" y="602927"/>
                </a:lnTo>
                <a:lnTo>
                  <a:pt x="122405" y="613872"/>
                </a:lnTo>
                <a:lnTo>
                  <a:pt x="164695" y="571581"/>
                </a:lnTo>
                <a:lnTo>
                  <a:pt x="44920" y="558007"/>
                </a:lnTo>
                <a:close/>
              </a:path>
              <a:path w="736600" h="614045" extrusionOk="0">
                <a:moveTo>
                  <a:pt x="736277" y="0"/>
                </a:moveTo>
                <a:lnTo>
                  <a:pt x="709472" y="6485"/>
                </a:lnTo>
                <a:lnTo>
                  <a:pt x="643432" y="16645"/>
                </a:lnTo>
                <a:lnTo>
                  <a:pt x="595172" y="35695"/>
                </a:lnTo>
                <a:lnTo>
                  <a:pt x="557072" y="54745"/>
                </a:lnTo>
                <a:lnTo>
                  <a:pt x="538022" y="64905"/>
                </a:lnTo>
                <a:lnTo>
                  <a:pt x="95490" y="507437"/>
                </a:lnTo>
                <a:lnTo>
                  <a:pt x="250665" y="485612"/>
                </a:lnTo>
                <a:lnTo>
                  <a:pt x="736277" y="0"/>
                </a:lnTo>
                <a:close/>
              </a:path>
            </a:pathLst>
          </a:custGeom>
          <a:solidFill>
            <a:srgbClr val="177A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8" name="Google Shape;848;g41acc1c10f0b93a9_2673"/>
          <p:cNvSpPr/>
          <p:nvPr/>
        </p:nvSpPr>
        <p:spPr>
          <a:xfrm>
            <a:off x="2105000" y="3490913"/>
            <a:ext cx="759460" cy="477678"/>
          </a:xfrm>
          <a:custGeom>
            <a:avLst/>
            <a:gdLst/>
            <a:ahLst/>
            <a:cxnLst/>
            <a:rect l="l" t="t" r="r" b="b"/>
            <a:pathLst>
              <a:path w="759460" h="636904" extrusionOk="0">
                <a:moveTo>
                  <a:pt x="42516" y="582983"/>
                </a:moveTo>
                <a:lnTo>
                  <a:pt x="0" y="625499"/>
                </a:lnTo>
                <a:lnTo>
                  <a:pt x="123021" y="636499"/>
                </a:lnTo>
                <a:lnTo>
                  <a:pt x="162878" y="596624"/>
                </a:lnTo>
                <a:lnTo>
                  <a:pt x="42516" y="582983"/>
                </a:lnTo>
                <a:close/>
              </a:path>
              <a:path w="759460" h="636904" extrusionOk="0">
                <a:moveTo>
                  <a:pt x="759232" y="0"/>
                </a:moveTo>
                <a:lnTo>
                  <a:pt x="676299" y="0"/>
                </a:lnTo>
                <a:lnTo>
                  <a:pt x="609286" y="16212"/>
                </a:lnTo>
                <a:lnTo>
                  <a:pt x="125451" y="500048"/>
                </a:lnTo>
                <a:lnTo>
                  <a:pt x="281323" y="478125"/>
                </a:lnTo>
                <a:lnTo>
                  <a:pt x="759232" y="0"/>
                </a:lnTo>
                <a:close/>
              </a:path>
            </a:pathLst>
          </a:custGeom>
          <a:solidFill>
            <a:srgbClr val="187B78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9" name="Google Shape;849;g41acc1c10f0b93a9_2673"/>
          <p:cNvSpPr/>
          <p:nvPr/>
        </p:nvSpPr>
        <p:spPr>
          <a:xfrm>
            <a:off x="2216913" y="3490042"/>
            <a:ext cx="770255" cy="485775"/>
          </a:xfrm>
          <a:custGeom>
            <a:avLst/>
            <a:gdLst/>
            <a:ahLst/>
            <a:cxnLst/>
            <a:rect l="l" t="t" r="r" b="b"/>
            <a:pathLst>
              <a:path w="770255" h="647700" extrusionOk="0">
                <a:moveTo>
                  <a:pt x="40112" y="596553"/>
                </a:moveTo>
                <a:lnTo>
                  <a:pt x="0" y="636665"/>
                </a:lnTo>
                <a:lnTo>
                  <a:pt x="122405" y="647610"/>
                </a:lnTo>
                <a:lnTo>
                  <a:pt x="159887" y="610128"/>
                </a:lnTo>
                <a:lnTo>
                  <a:pt x="40112" y="596553"/>
                </a:lnTo>
                <a:close/>
              </a:path>
              <a:path w="770255" h="647700" extrusionOk="0">
                <a:moveTo>
                  <a:pt x="770015" y="0"/>
                </a:moveTo>
                <a:lnTo>
                  <a:pt x="761236" y="1159"/>
                </a:lnTo>
                <a:lnTo>
                  <a:pt x="635506" y="1159"/>
                </a:lnTo>
                <a:lnTo>
                  <a:pt x="155411" y="481253"/>
                </a:lnTo>
                <a:lnTo>
                  <a:pt x="310586" y="459429"/>
                </a:lnTo>
                <a:lnTo>
                  <a:pt x="770015" y="0"/>
                </a:lnTo>
                <a:close/>
              </a:path>
            </a:pathLst>
          </a:custGeom>
          <a:solidFill>
            <a:srgbClr val="197B79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0" name="Google Shape;850;g41acc1c10f0b93a9_2673"/>
          <p:cNvSpPr/>
          <p:nvPr/>
        </p:nvSpPr>
        <p:spPr>
          <a:xfrm>
            <a:off x="2328826" y="3476625"/>
            <a:ext cx="795655" cy="506729"/>
          </a:xfrm>
          <a:custGeom>
            <a:avLst/>
            <a:gdLst/>
            <a:ahLst/>
            <a:cxnLst/>
            <a:rect l="l" t="t" r="r" b="b"/>
            <a:pathLst>
              <a:path w="795655" h="675639" extrusionOk="0">
                <a:moveTo>
                  <a:pt x="37707" y="626855"/>
                </a:moveTo>
                <a:lnTo>
                  <a:pt x="0" y="664563"/>
                </a:lnTo>
                <a:lnTo>
                  <a:pt x="122405" y="675508"/>
                </a:lnTo>
                <a:lnTo>
                  <a:pt x="157483" y="640429"/>
                </a:lnTo>
                <a:lnTo>
                  <a:pt x="37707" y="626855"/>
                </a:lnTo>
                <a:close/>
              </a:path>
              <a:path w="795655" h="675639" extrusionOk="0">
                <a:moveTo>
                  <a:pt x="773783" y="0"/>
                </a:moveTo>
                <a:lnTo>
                  <a:pt x="716633" y="10160"/>
                </a:lnTo>
                <a:lnTo>
                  <a:pt x="649323" y="19050"/>
                </a:lnTo>
                <a:lnTo>
                  <a:pt x="645513" y="19050"/>
                </a:lnTo>
                <a:lnTo>
                  <a:pt x="185372" y="479190"/>
                </a:lnTo>
                <a:lnTo>
                  <a:pt x="340547" y="457365"/>
                </a:lnTo>
                <a:lnTo>
                  <a:pt x="476001" y="321911"/>
                </a:lnTo>
                <a:lnTo>
                  <a:pt x="452473" y="304800"/>
                </a:lnTo>
                <a:lnTo>
                  <a:pt x="432153" y="295910"/>
                </a:lnTo>
                <a:lnTo>
                  <a:pt x="442313" y="276860"/>
                </a:lnTo>
                <a:lnTo>
                  <a:pt x="461363" y="276860"/>
                </a:lnTo>
                <a:lnTo>
                  <a:pt x="499463" y="266700"/>
                </a:lnTo>
                <a:lnTo>
                  <a:pt x="531213" y="266700"/>
                </a:lnTo>
                <a:lnTo>
                  <a:pt x="795074" y="2838"/>
                </a:lnTo>
                <a:lnTo>
                  <a:pt x="773783" y="0"/>
                </a:lnTo>
                <a:close/>
              </a:path>
            </a:pathLst>
          </a:custGeom>
          <a:solidFill>
            <a:srgbClr val="1A7C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1" name="Google Shape;851;g41acc1c10f0b93a9_2673"/>
          <p:cNvSpPr/>
          <p:nvPr/>
        </p:nvSpPr>
        <p:spPr>
          <a:xfrm>
            <a:off x="2440739" y="3477746"/>
            <a:ext cx="786130" cy="532923"/>
          </a:xfrm>
          <a:custGeom>
            <a:avLst/>
            <a:gdLst/>
            <a:ahLst/>
            <a:cxnLst/>
            <a:rect l="l" t="t" r="r" b="b"/>
            <a:pathLst>
              <a:path w="786130" h="710564" extrusionOk="0">
                <a:moveTo>
                  <a:pt x="35303" y="637772"/>
                </a:moveTo>
                <a:lnTo>
                  <a:pt x="0" y="673075"/>
                </a:lnTo>
                <a:lnTo>
                  <a:pt x="68779" y="679225"/>
                </a:lnTo>
                <a:lnTo>
                  <a:pt x="96147" y="710277"/>
                </a:lnTo>
                <a:lnTo>
                  <a:pt x="155079" y="651346"/>
                </a:lnTo>
                <a:lnTo>
                  <a:pt x="35303" y="637772"/>
                </a:lnTo>
                <a:close/>
              </a:path>
              <a:path w="786130" h="710564" extrusionOk="0">
                <a:moveTo>
                  <a:pt x="357471" y="315604"/>
                </a:moveTo>
                <a:lnTo>
                  <a:pt x="215333" y="457742"/>
                </a:lnTo>
                <a:lnTo>
                  <a:pt x="370507" y="435917"/>
                </a:lnTo>
                <a:lnTo>
                  <a:pt x="454693" y="351732"/>
                </a:lnTo>
                <a:lnTo>
                  <a:pt x="425649" y="341405"/>
                </a:lnTo>
                <a:lnTo>
                  <a:pt x="368499" y="323625"/>
                </a:lnTo>
                <a:lnTo>
                  <a:pt x="357471" y="315604"/>
                </a:lnTo>
                <a:close/>
              </a:path>
              <a:path w="786130" h="710564" extrusionOk="0">
                <a:moveTo>
                  <a:pt x="673075" y="0"/>
                </a:moveTo>
                <a:lnTo>
                  <a:pt x="407869" y="265205"/>
                </a:lnTo>
                <a:lnTo>
                  <a:pt x="501849" y="265205"/>
                </a:lnTo>
                <a:lnTo>
                  <a:pt x="537409" y="256315"/>
                </a:lnTo>
                <a:lnTo>
                  <a:pt x="562400" y="244025"/>
                </a:lnTo>
                <a:lnTo>
                  <a:pt x="734259" y="72165"/>
                </a:lnTo>
                <a:lnTo>
                  <a:pt x="727909" y="65815"/>
                </a:lnTo>
                <a:lnTo>
                  <a:pt x="699969" y="46765"/>
                </a:lnTo>
                <a:lnTo>
                  <a:pt x="680919" y="36605"/>
                </a:lnTo>
                <a:lnTo>
                  <a:pt x="769819" y="36605"/>
                </a:lnTo>
                <a:lnTo>
                  <a:pt x="785979" y="20446"/>
                </a:lnTo>
                <a:lnTo>
                  <a:pt x="738069" y="8665"/>
                </a:lnTo>
                <a:lnTo>
                  <a:pt x="673075" y="0"/>
                </a:lnTo>
                <a:close/>
              </a:path>
              <a:path w="786130" h="710564" extrusionOk="0">
                <a:moveTo>
                  <a:pt x="769819" y="36605"/>
                </a:moveTo>
                <a:lnTo>
                  <a:pt x="746959" y="36605"/>
                </a:lnTo>
                <a:lnTo>
                  <a:pt x="763585" y="42840"/>
                </a:lnTo>
                <a:lnTo>
                  <a:pt x="769819" y="36605"/>
                </a:lnTo>
                <a:close/>
              </a:path>
            </a:pathLst>
          </a:custGeom>
          <a:solidFill>
            <a:srgbClr val="1B7D7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Google Shape;852;g41acc1c10f0b93a9_2673"/>
          <p:cNvSpPr/>
          <p:nvPr/>
        </p:nvSpPr>
        <p:spPr>
          <a:xfrm>
            <a:off x="2531533" y="3491388"/>
            <a:ext cx="795020" cy="551973"/>
          </a:xfrm>
          <a:custGeom>
            <a:avLst/>
            <a:gdLst/>
            <a:ahLst/>
            <a:cxnLst/>
            <a:rect l="l" t="t" r="r" b="b"/>
            <a:pathLst>
              <a:path w="795020" h="735964" extrusionOk="0">
                <a:moveTo>
                  <a:pt x="637751" y="48259"/>
                </a:moveTo>
                <a:lnTo>
                  <a:pt x="449115" y="236895"/>
                </a:lnTo>
                <a:lnTo>
                  <a:pt x="524086" y="200025"/>
                </a:lnTo>
                <a:lnTo>
                  <a:pt x="571076" y="189864"/>
                </a:lnTo>
                <a:lnTo>
                  <a:pt x="629496" y="189864"/>
                </a:lnTo>
                <a:lnTo>
                  <a:pt x="709396" y="109965"/>
                </a:lnTo>
                <a:lnTo>
                  <a:pt x="666326" y="76834"/>
                </a:lnTo>
                <a:lnTo>
                  <a:pt x="637751" y="48259"/>
                </a:lnTo>
                <a:close/>
              </a:path>
              <a:path w="795020" h="735964" extrusionOk="0">
                <a:moveTo>
                  <a:pt x="629496" y="189864"/>
                </a:moveTo>
                <a:lnTo>
                  <a:pt x="609176" y="189864"/>
                </a:lnTo>
                <a:lnTo>
                  <a:pt x="628848" y="190513"/>
                </a:lnTo>
                <a:lnTo>
                  <a:pt x="629496" y="189864"/>
                </a:lnTo>
                <a:close/>
              </a:path>
              <a:path w="795020" h="735964" extrusionOk="0">
                <a:moveTo>
                  <a:pt x="686011" y="0"/>
                </a:moveTo>
                <a:lnTo>
                  <a:pt x="664479" y="21532"/>
                </a:lnTo>
                <a:lnTo>
                  <a:pt x="706966" y="37464"/>
                </a:lnTo>
                <a:lnTo>
                  <a:pt x="753910" y="65450"/>
                </a:lnTo>
                <a:lnTo>
                  <a:pt x="794458" y="24902"/>
                </a:lnTo>
                <a:lnTo>
                  <a:pt x="724746" y="9525"/>
                </a:lnTo>
                <a:lnTo>
                  <a:pt x="686011" y="0"/>
                </a:lnTo>
                <a:close/>
              </a:path>
              <a:path w="795020" h="735964" extrusionOk="0">
                <a:moveTo>
                  <a:pt x="407246" y="412114"/>
                </a:moveTo>
                <a:lnTo>
                  <a:pt x="319616" y="412114"/>
                </a:lnTo>
                <a:lnTo>
                  <a:pt x="374961" y="444399"/>
                </a:lnTo>
                <a:lnTo>
                  <a:pt x="407246" y="412114"/>
                </a:lnTo>
                <a:close/>
              </a:path>
              <a:path w="795020" h="735964" extrusionOk="0">
                <a:moveTo>
                  <a:pt x="355468" y="330543"/>
                </a:moveTo>
                <a:lnTo>
                  <a:pt x="266413" y="419597"/>
                </a:lnTo>
                <a:lnTo>
                  <a:pt x="319616" y="412114"/>
                </a:lnTo>
                <a:lnTo>
                  <a:pt x="407246" y="412114"/>
                </a:lnTo>
                <a:lnTo>
                  <a:pt x="443804" y="375557"/>
                </a:lnTo>
                <a:lnTo>
                  <a:pt x="440266" y="371475"/>
                </a:lnTo>
                <a:lnTo>
                  <a:pt x="392006" y="343534"/>
                </a:lnTo>
                <a:lnTo>
                  <a:pt x="355468" y="330543"/>
                </a:lnTo>
                <a:close/>
              </a:path>
              <a:path w="795020" h="735964" extrusionOk="0">
                <a:moveTo>
                  <a:pt x="54019" y="631992"/>
                </a:moveTo>
                <a:lnTo>
                  <a:pt x="0" y="686011"/>
                </a:lnTo>
                <a:lnTo>
                  <a:pt x="44026" y="735964"/>
                </a:lnTo>
                <a:lnTo>
                  <a:pt x="100269" y="719092"/>
                </a:lnTo>
                <a:lnTo>
                  <a:pt x="117002" y="702358"/>
                </a:lnTo>
                <a:lnTo>
                  <a:pt x="97366" y="636904"/>
                </a:lnTo>
                <a:lnTo>
                  <a:pt x="54019" y="631992"/>
                </a:lnTo>
                <a:close/>
              </a:path>
            </a:pathLst>
          </a:custGeom>
          <a:solidFill>
            <a:srgbClr val="1C7D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Google Shape;853;g41acc1c10f0b93a9_2673"/>
          <p:cNvSpPr/>
          <p:nvPr/>
        </p:nvSpPr>
        <p:spPr>
          <a:xfrm>
            <a:off x="2615474" y="3508516"/>
            <a:ext cx="798829" cy="526256"/>
          </a:xfrm>
          <a:custGeom>
            <a:avLst/>
            <a:gdLst/>
            <a:ahLst/>
            <a:cxnLst/>
            <a:rect l="l" t="t" r="r" b="b"/>
            <a:pathLst>
              <a:path w="798829" h="701675" extrusionOk="0">
                <a:moveTo>
                  <a:pt x="618994" y="82158"/>
                </a:moveTo>
                <a:lnTo>
                  <a:pt x="533841" y="167311"/>
                </a:lnTo>
                <a:lnTo>
                  <a:pt x="640805" y="170837"/>
                </a:lnTo>
                <a:lnTo>
                  <a:pt x="638487" y="195671"/>
                </a:lnTo>
                <a:lnTo>
                  <a:pt x="684535" y="149644"/>
                </a:lnTo>
                <a:lnTo>
                  <a:pt x="678905" y="139087"/>
                </a:lnTo>
                <a:lnTo>
                  <a:pt x="631915" y="92097"/>
                </a:lnTo>
                <a:lnTo>
                  <a:pt x="618994" y="82158"/>
                </a:lnTo>
                <a:close/>
              </a:path>
              <a:path w="798829" h="701675" extrusionOk="0">
                <a:moveTo>
                  <a:pt x="701153" y="0"/>
                </a:moveTo>
                <a:lnTo>
                  <a:pt x="662808" y="38344"/>
                </a:lnTo>
                <a:lnTo>
                  <a:pt x="689065" y="53997"/>
                </a:lnTo>
                <a:lnTo>
                  <a:pt x="745488" y="88719"/>
                </a:lnTo>
                <a:lnTo>
                  <a:pt x="798246" y="35985"/>
                </a:lnTo>
                <a:lnTo>
                  <a:pt x="727165" y="5737"/>
                </a:lnTo>
                <a:lnTo>
                  <a:pt x="701153" y="0"/>
                </a:lnTo>
                <a:close/>
              </a:path>
              <a:path w="798829" h="701675" extrusionOk="0">
                <a:moveTo>
                  <a:pt x="353912" y="347240"/>
                </a:moveTo>
                <a:lnTo>
                  <a:pt x="283802" y="417351"/>
                </a:lnTo>
                <a:lnTo>
                  <a:pt x="327115" y="442617"/>
                </a:lnTo>
                <a:lnTo>
                  <a:pt x="366156" y="467879"/>
                </a:lnTo>
                <a:lnTo>
                  <a:pt x="404337" y="429715"/>
                </a:lnTo>
                <a:lnTo>
                  <a:pt x="381725" y="395627"/>
                </a:lnTo>
                <a:lnTo>
                  <a:pt x="372835" y="367687"/>
                </a:lnTo>
                <a:lnTo>
                  <a:pt x="356325" y="348637"/>
                </a:lnTo>
                <a:lnTo>
                  <a:pt x="353912" y="347240"/>
                </a:lnTo>
                <a:close/>
              </a:path>
              <a:path w="798829" h="701675" extrusionOk="0">
                <a:moveTo>
                  <a:pt x="30424" y="670729"/>
                </a:moveTo>
                <a:lnTo>
                  <a:pt x="0" y="701153"/>
                </a:lnTo>
                <a:lnTo>
                  <a:pt x="36285" y="690267"/>
                </a:lnTo>
                <a:lnTo>
                  <a:pt x="30424" y="670729"/>
                </a:lnTo>
                <a:close/>
              </a:path>
            </a:pathLst>
          </a:custGeom>
          <a:solidFill>
            <a:srgbClr val="1D7E7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4" name="Google Shape;854;g41acc1c10f0b93a9_2673"/>
          <p:cNvSpPr/>
          <p:nvPr/>
        </p:nvSpPr>
        <p:spPr>
          <a:xfrm>
            <a:off x="2966720" y="3533007"/>
            <a:ext cx="532129" cy="405765"/>
          </a:xfrm>
          <a:custGeom>
            <a:avLst/>
            <a:gdLst/>
            <a:ahLst/>
            <a:cxnLst/>
            <a:rect l="l" t="t" r="r" b="b"/>
            <a:pathLst>
              <a:path w="532129" h="541020" extrusionOk="0">
                <a:moveTo>
                  <a:pt x="329426" y="109746"/>
                </a:moveTo>
                <a:lnTo>
                  <a:pt x="288383" y="150790"/>
                </a:lnTo>
                <a:lnTo>
                  <a:pt x="280669" y="233433"/>
                </a:lnTo>
                <a:lnTo>
                  <a:pt x="305278" y="266339"/>
                </a:lnTo>
                <a:lnTo>
                  <a:pt x="378392" y="193191"/>
                </a:lnTo>
                <a:lnTo>
                  <a:pt x="356869" y="163583"/>
                </a:lnTo>
                <a:lnTo>
                  <a:pt x="347980" y="144533"/>
                </a:lnTo>
                <a:lnTo>
                  <a:pt x="329426" y="109746"/>
                </a:lnTo>
                <a:close/>
              </a:path>
              <a:path w="532129" h="541020" extrusionOk="0">
                <a:moveTo>
                  <a:pt x="48713" y="390460"/>
                </a:moveTo>
                <a:lnTo>
                  <a:pt x="8254" y="430918"/>
                </a:lnTo>
                <a:lnTo>
                  <a:pt x="19050" y="437903"/>
                </a:lnTo>
                <a:lnTo>
                  <a:pt x="0" y="481083"/>
                </a:lnTo>
                <a:lnTo>
                  <a:pt x="31145" y="540596"/>
                </a:lnTo>
                <a:lnTo>
                  <a:pt x="101570" y="470139"/>
                </a:lnTo>
                <a:lnTo>
                  <a:pt x="48713" y="390460"/>
                </a:lnTo>
                <a:close/>
              </a:path>
              <a:path w="532129" h="541020" extrusionOk="0">
                <a:moveTo>
                  <a:pt x="439173" y="0"/>
                </a:moveTo>
                <a:lnTo>
                  <a:pt x="387350" y="51823"/>
                </a:lnTo>
                <a:lnTo>
                  <a:pt x="403859" y="61983"/>
                </a:lnTo>
                <a:lnTo>
                  <a:pt x="475338" y="96202"/>
                </a:lnTo>
                <a:lnTo>
                  <a:pt x="532010" y="39504"/>
                </a:lnTo>
                <a:lnTo>
                  <a:pt x="439173" y="0"/>
                </a:lnTo>
                <a:close/>
              </a:path>
            </a:pathLst>
          </a:custGeom>
          <a:solidFill>
            <a:srgbClr val="1E7E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5" name="Google Shape;855;g41acc1c10f0b93a9_2673"/>
          <p:cNvSpPr/>
          <p:nvPr/>
        </p:nvSpPr>
        <p:spPr>
          <a:xfrm>
            <a:off x="2994206" y="3560302"/>
            <a:ext cx="589279" cy="438626"/>
          </a:xfrm>
          <a:custGeom>
            <a:avLst/>
            <a:gdLst/>
            <a:ahLst/>
            <a:cxnLst/>
            <a:rect l="l" t="t" r="r" b="b"/>
            <a:pathLst>
              <a:path w="589279" h="584835" extrusionOk="0">
                <a:moveTo>
                  <a:pt x="346489" y="150722"/>
                </a:moveTo>
                <a:lnTo>
                  <a:pt x="273288" y="223924"/>
                </a:lnTo>
                <a:lnTo>
                  <a:pt x="329957" y="299703"/>
                </a:lnTo>
                <a:lnTo>
                  <a:pt x="402228" y="227399"/>
                </a:lnTo>
                <a:lnTo>
                  <a:pt x="346489" y="150722"/>
                </a:lnTo>
                <a:close/>
              </a:path>
              <a:path w="589279" h="584835" extrusionOk="0">
                <a:moveTo>
                  <a:pt x="69849" y="427363"/>
                </a:moveTo>
                <a:lnTo>
                  <a:pt x="0" y="497212"/>
                </a:lnTo>
                <a:lnTo>
                  <a:pt x="45546" y="584243"/>
                </a:lnTo>
                <a:lnTo>
                  <a:pt x="122708" y="507046"/>
                </a:lnTo>
                <a:lnTo>
                  <a:pt x="69849" y="427363"/>
                </a:lnTo>
                <a:close/>
              </a:path>
              <a:path w="589279" h="584835" extrusionOk="0">
                <a:moveTo>
                  <a:pt x="497212" y="0"/>
                </a:moveTo>
                <a:lnTo>
                  <a:pt x="440786" y="56425"/>
                </a:lnTo>
                <a:lnTo>
                  <a:pt x="495752" y="82739"/>
                </a:lnTo>
                <a:lnTo>
                  <a:pt x="534217" y="95350"/>
                </a:lnTo>
                <a:lnTo>
                  <a:pt x="589222" y="40320"/>
                </a:lnTo>
                <a:lnTo>
                  <a:pt x="527502" y="12889"/>
                </a:lnTo>
                <a:lnTo>
                  <a:pt x="497212" y="0"/>
                </a:lnTo>
                <a:close/>
              </a:path>
            </a:pathLst>
          </a:custGeom>
          <a:solidFill>
            <a:srgbClr val="1F7F7C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6" name="Google Shape;856;g41acc1c10f0b93a9_2673"/>
          <p:cNvSpPr/>
          <p:nvPr/>
        </p:nvSpPr>
        <p:spPr>
          <a:xfrm>
            <a:off x="3035826" y="3587905"/>
            <a:ext cx="632460" cy="470534"/>
          </a:xfrm>
          <a:custGeom>
            <a:avLst/>
            <a:gdLst/>
            <a:ahLst/>
            <a:cxnLst/>
            <a:rect l="l" t="t" r="r" b="b"/>
            <a:pathLst>
              <a:path w="632460" h="627379" extrusionOk="0">
                <a:moveTo>
                  <a:pt x="355797" y="183976"/>
                </a:moveTo>
                <a:lnTo>
                  <a:pt x="283447" y="256359"/>
                </a:lnTo>
                <a:lnTo>
                  <a:pt x="340345" y="332443"/>
                </a:lnTo>
                <a:lnTo>
                  <a:pt x="411788" y="261001"/>
                </a:lnTo>
                <a:lnTo>
                  <a:pt x="355797" y="183976"/>
                </a:lnTo>
                <a:close/>
              </a:path>
              <a:path w="632460" h="627379" extrusionOk="0">
                <a:moveTo>
                  <a:pt x="76530" y="463370"/>
                </a:moveTo>
                <a:lnTo>
                  <a:pt x="0" y="539935"/>
                </a:lnTo>
                <a:lnTo>
                  <a:pt x="45641" y="627148"/>
                </a:lnTo>
                <a:lnTo>
                  <a:pt x="129527" y="543261"/>
                </a:lnTo>
                <a:lnTo>
                  <a:pt x="76530" y="463370"/>
                </a:lnTo>
                <a:close/>
              </a:path>
              <a:path w="632460" h="627379" extrusionOk="0">
                <a:moveTo>
                  <a:pt x="539690" y="0"/>
                </a:moveTo>
                <a:lnTo>
                  <a:pt x="483991" y="55725"/>
                </a:lnTo>
                <a:lnTo>
                  <a:pt x="584206" y="88582"/>
                </a:lnTo>
                <a:lnTo>
                  <a:pt x="631836" y="40953"/>
                </a:lnTo>
                <a:lnTo>
                  <a:pt x="539690" y="0"/>
                </a:lnTo>
                <a:close/>
              </a:path>
            </a:pathLst>
          </a:custGeom>
          <a:solidFill>
            <a:srgbClr val="207F7D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7" name="Google Shape;857;g41acc1c10f0b93a9_2673"/>
          <p:cNvSpPr/>
          <p:nvPr/>
        </p:nvSpPr>
        <p:spPr>
          <a:xfrm>
            <a:off x="3077714" y="3616038"/>
            <a:ext cx="669289" cy="502444"/>
          </a:xfrm>
          <a:custGeom>
            <a:avLst/>
            <a:gdLst/>
            <a:ahLst/>
            <a:cxnLst/>
            <a:rect l="l" t="t" r="r" b="b"/>
            <a:pathLst>
              <a:path w="669289" h="669925" extrusionOk="0">
                <a:moveTo>
                  <a:pt x="365231" y="217068"/>
                </a:moveTo>
                <a:lnTo>
                  <a:pt x="293726" y="288606"/>
                </a:lnTo>
                <a:lnTo>
                  <a:pt x="350622" y="364688"/>
                </a:lnTo>
                <a:lnTo>
                  <a:pt x="421220" y="294090"/>
                </a:lnTo>
                <a:lnTo>
                  <a:pt x="365231" y="217068"/>
                </a:lnTo>
                <a:close/>
              </a:path>
              <a:path w="669289" h="669925" extrusionOk="0">
                <a:moveTo>
                  <a:pt x="83267" y="499160"/>
                </a:moveTo>
                <a:lnTo>
                  <a:pt x="0" y="582465"/>
                </a:lnTo>
                <a:lnTo>
                  <a:pt x="45638" y="669672"/>
                </a:lnTo>
                <a:lnTo>
                  <a:pt x="136262" y="579048"/>
                </a:lnTo>
                <a:lnTo>
                  <a:pt x="83267" y="499160"/>
                </a:lnTo>
                <a:close/>
              </a:path>
              <a:path w="669289" h="669925" extrusionOk="0">
                <a:moveTo>
                  <a:pt x="582201" y="0"/>
                </a:moveTo>
                <a:lnTo>
                  <a:pt x="533909" y="48314"/>
                </a:lnTo>
                <a:lnTo>
                  <a:pt x="634135" y="81175"/>
                </a:lnTo>
                <a:lnTo>
                  <a:pt x="668890" y="46420"/>
                </a:lnTo>
                <a:lnTo>
                  <a:pt x="615445" y="14775"/>
                </a:lnTo>
                <a:lnTo>
                  <a:pt x="582201" y="0"/>
                </a:lnTo>
                <a:close/>
              </a:path>
            </a:pathLst>
          </a:custGeom>
          <a:solidFill>
            <a:srgbClr val="21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8" name="Google Shape;858;g41acc1c10f0b93a9_2673"/>
          <p:cNvSpPr/>
          <p:nvPr/>
        </p:nvSpPr>
        <p:spPr>
          <a:xfrm>
            <a:off x="3119425" y="3647665"/>
            <a:ext cx="705485" cy="531019"/>
          </a:xfrm>
          <a:custGeom>
            <a:avLst/>
            <a:gdLst/>
            <a:ahLst/>
            <a:cxnLst/>
            <a:rect l="l" t="t" r="r" b="b"/>
            <a:pathLst>
              <a:path w="705485" h="708025" extrusionOk="0">
                <a:moveTo>
                  <a:pt x="374697" y="245302"/>
                </a:moveTo>
                <a:lnTo>
                  <a:pt x="304020" y="315979"/>
                </a:lnTo>
                <a:lnTo>
                  <a:pt x="361238" y="392491"/>
                </a:lnTo>
                <a:lnTo>
                  <a:pt x="430976" y="322722"/>
                </a:lnTo>
                <a:lnTo>
                  <a:pt x="374697" y="245302"/>
                </a:lnTo>
                <a:close/>
              </a:path>
              <a:path w="705485" h="708025" extrusionOk="0">
                <a:moveTo>
                  <a:pt x="89992" y="530007"/>
                </a:moveTo>
                <a:lnTo>
                  <a:pt x="0" y="620000"/>
                </a:lnTo>
                <a:lnTo>
                  <a:pt x="45991" y="707881"/>
                </a:lnTo>
                <a:lnTo>
                  <a:pt x="143365" y="610463"/>
                </a:lnTo>
                <a:lnTo>
                  <a:pt x="89992" y="530007"/>
                </a:lnTo>
                <a:close/>
              </a:path>
              <a:path w="705485" h="708025" extrusionOk="0">
                <a:moveTo>
                  <a:pt x="620000" y="0"/>
                </a:moveTo>
                <a:lnTo>
                  <a:pt x="583815" y="36184"/>
                </a:lnTo>
                <a:lnTo>
                  <a:pt x="680414" y="67855"/>
                </a:lnTo>
                <a:lnTo>
                  <a:pt x="683782" y="69801"/>
                </a:lnTo>
                <a:lnTo>
                  <a:pt x="704943" y="48630"/>
                </a:lnTo>
                <a:lnTo>
                  <a:pt x="670254" y="29755"/>
                </a:lnTo>
                <a:lnTo>
                  <a:pt x="620000" y="0"/>
                </a:lnTo>
                <a:close/>
              </a:path>
            </a:pathLst>
          </a:custGeom>
          <a:solidFill>
            <a:srgbClr val="22807E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9" name="Google Shape;859;g41acc1c10f0b93a9_2673"/>
          <p:cNvSpPr/>
          <p:nvPr/>
        </p:nvSpPr>
        <p:spPr>
          <a:xfrm>
            <a:off x="3161310" y="3681059"/>
            <a:ext cx="744854" cy="505301"/>
          </a:xfrm>
          <a:custGeom>
            <a:avLst/>
            <a:gdLst/>
            <a:ahLst/>
            <a:cxnLst/>
            <a:rect l="l" t="t" r="r" b="b"/>
            <a:pathLst>
              <a:path w="744854" h="673735" extrusionOk="0">
                <a:moveTo>
                  <a:pt x="384133" y="271377"/>
                </a:moveTo>
                <a:lnTo>
                  <a:pt x="314300" y="341210"/>
                </a:lnTo>
                <a:lnTo>
                  <a:pt x="371355" y="417505"/>
                </a:lnTo>
                <a:lnTo>
                  <a:pt x="440265" y="348595"/>
                </a:lnTo>
                <a:lnTo>
                  <a:pt x="384133" y="271377"/>
                </a:lnTo>
                <a:close/>
              </a:path>
              <a:path w="744854" h="673735" extrusionOk="0">
                <a:moveTo>
                  <a:pt x="96730" y="558780"/>
                </a:moveTo>
                <a:lnTo>
                  <a:pt x="0" y="655511"/>
                </a:lnTo>
                <a:lnTo>
                  <a:pt x="4799" y="664681"/>
                </a:lnTo>
                <a:lnTo>
                  <a:pt x="115184" y="673676"/>
                </a:lnTo>
                <a:lnTo>
                  <a:pt x="149911" y="638949"/>
                </a:lnTo>
                <a:lnTo>
                  <a:pt x="96730" y="558780"/>
                </a:lnTo>
                <a:close/>
              </a:path>
              <a:path w="744854" h="673735" extrusionOk="0">
                <a:moveTo>
                  <a:pt x="655511" y="0"/>
                </a:moveTo>
                <a:lnTo>
                  <a:pt x="633747" y="21763"/>
                </a:lnTo>
                <a:lnTo>
                  <a:pt x="638529" y="23331"/>
                </a:lnTo>
                <a:lnTo>
                  <a:pt x="719029" y="69831"/>
                </a:lnTo>
                <a:lnTo>
                  <a:pt x="744486" y="44374"/>
                </a:lnTo>
                <a:lnTo>
                  <a:pt x="714729" y="32221"/>
                </a:lnTo>
                <a:lnTo>
                  <a:pt x="655511" y="0"/>
                </a:lnTo>
                <a:close/>
              </a:path>
            </a:pathLst>
          </a:custGeom>
          <a:solidFill>
            <a:srgbClr val="2381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0" name="Google Shape;860;g41acc1c10f0b93a9_2673"/>
          <p:cNvSpPr/>
          <p:nvPr/>
        </p:nvSpPr>
        <p:spPr>
          <a:xfrm>
            <a:off x="3265926" y="3711853"/>
            <a:ext cx="726439" cy="478631"/>
          </a:xfrm>
          <a:custGeom>
            <a:avLst/>
            <a:gdLst/>
            <a:ahLst/>
            <a:cxnLst/>
            <a:rect l="l" t="t" r="r" b="b"/>
            <a:pathLst>
              <a:path w="726439" h="638175" extrusionOk="0">
                <a:moveTo>
                  <a:pt x="330837" y="300917"/>
                </a:moveTo>
                <a:lnTo>
                  <a:pt x="261848" y="369906"/>
                </a:lnTo>
                <a:lnTo>
                  <a:pt x="309123" y="433121"/>
                </a:lnTo>
                <a:lnTo>
                  <a:pt x="320387" y="444717"/>
                </a:lnTo>
                <a:lnTo>
                  <a:pt x="386969" y="378135"/>
                </a:lnTo>
                <a:lnTo>
                  <a:pt x="330837" y="300917"/>
                </a:lnTo>
                <a:close/>
              </a:path>
              <a:path w="726439" h="638175" extrusionOk="0">
                <a:moveTo>
                  <a:pt x="40737" y="591017"/>
                </a:moveTo>
                <a:lnTo>
                  <a:pt x="0" y="631755"/>
                </a:lnTo>
                <a:lnTo>
                  <a:pt x="71633" y="637591"/>
                </a:lnTo>
                <a:lnTo>
                  <a:pt x="40737" y="591017"/>
                </a:lnTo>
                <a:close/>
              </a:path>
              <a:path w="726439" h="638175" extrusionOk="0">
                <a:moveTo>
                  <a:pt x="631755" y="0"/>
                </a:moveTo>
                <a:lnTo>
                  <a:pt x="607168" y="24586"/>
                </a:lnTo>
                <a:lnTo>
                  <a:pt x="691693" y="73411"/>
                </a:lnTo>
                <a:lnTo>
                  <a:pt x="726438" y="38666"/>
                </a:lnTo>
                <a:lnTo>
                  <a:pt x="631755" y="0"/>
                </a:lnTo>
                <a:close/>
              </a:path>
            </a:pathLst>
          </a:custGeom>
          <a:solidFill>
            <a:srgbClr val="24827F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1" name="Google Shape;861;g41acc1c10f0b93a9_2673"/>
          <p:cNvSpPr/>
          <p:nvPr/>
        </p:nvSpPr>
        <p:spPr>
          <a:xfrm>
            <a:off x="3580682" y="3738367"/>
            <a:ext cx="498475" cy="353853"/>
          </a:xfrm>
          <a:custGeom>
            <a:avLst/>
            <a:gdLst/>
            <a:ahLst/>
            <a:cxnLst/>
            <a:rect l="l" t="t" r="r" b="b"/>
            <a:pathLst>
              <a:path w="498475" h="471804" extrusionOk="0">
                <a:moveTo>
                  <a:pt x="67402" y="336164"/>
                </a:moveTo>
                <a:lnTo>
                  <a:pt x="0" y="403567"/>
                </a:lnTo>
                <a:lnTo>
                  <a:pt x="65899" y="471405"/>
                </a:lnTo>
                <a:lnTo>
                  <a:pt x="123686" y="413592"/>
                </a:lnTo>
                <a:lnTo>
                  <a:pt x="67402" y="336164"/>
                </a:lnTo>
                <a:close/>
              </a:path>
              <a:path w="498475" h="471804" extrusionOk="0">
                <a:moveTo>
                  <a:pt x="403567" y="0"/>
                </a:moveTo>
                <a:lnTo>
                  <a:pt x="369692" y="33874"/>
                </a:lnTo>
                <a:lnTo>
                  <a:pt x="423627" y="65029"/>
                </a:lnTo>
                <a:lnTo>
                  <a:pt x="476817" y="60301"/>
                </a:lnTo>
                <a:lnTo>
                  <a:pt x="498387" y="38722"/>
                </a:lnTo>
                <a:lnTo>
                  <a:pt x="403567" y="0"/>
                </a:lnTo>
                <a:close/>
              </a:path>
            </a:pathLst>
          </a:custGeom>
          <a:solidFill>
            <a:srgbClr val="2582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2" name="Google Shape;862;g41acc1c10f0b93a9_2673"/>
          <p:cNvSpPr/>
          <p:nvPr/>
        </p:nvSpPr>
        <p:spPr>
          <a:xfrm>
            <a:off x="3640758" y="3764882"/>
            <a:ext cx="478154" cy="373856"/>
          </a:xfrm>
          <a:custGeom>
            <a:avLst/>
            <a:gdLst/>
            <a:ahLst/>
            <a:cxnLst/>
            <a:rect l="l" t="t" r="r" b="b"/>
            <a:pathLst>
              <a:path w="478154" h="498475" extrusionOk="0">
                <a:moveTo>
                  <a:pt x="58646" y="371412"/>
                </a:moveTo>
                <a:lnTo>
                  <a:pt x="0" y="430058"/>
                </a:lnTo>
                <a:lnTo>
                  <a:pt x="63831" y="495767"/>
                </a:lnTo>
                <a:lnTo>
                  <a:pt x="65389" y="498019"/>
                </a:lnTo>
                <a:lnTo>
                  <a:pt x="114778" y="448630"/>
                </a:lnTo>
                <a:lnTo>
                  <a:pt x="58646" y="371412"/>
                </a:lnTo>
                <a:close/>
              </a:path>
              <a:path w="478154" h="498475" extrusionOk="0">
                <a:moveTo>
                  <a:pt x="430058" y="0"/>
                </a:moveTo>
                <a:lnTo>
                  <a:pt x="403974" y="26084"/>
                </a:lnTo>
                <a:lnTo>
                  <a:pt x="477851" y="19517"/>
                </a:lnTo>
                <a:lnTo>
                  <a:pt x="430058" y="0"/>
                </a:lnTo>
                <a:close/>
              </a:path>
            </a:pathLst>
          </a:custGeom>
          <a:solidFill>
            <a:srgbClr val="26838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3" name="Google Shape;863;g41acc1c10f0b93a9_2673"/>
          <p:cNvSpPr/>
          <p:nvPr/>
        </p:nvSpPr>
        <p:spPr>
          <a:xfrm>
            <a:off x="3700835" y="4096390"/>
            <a:ext cx="156300" cy="179400"/>
          </a:xfrm>
          <a:prstGeom prst="rect">
            <a:avLst/>
          </a:prstGeom>
          <a:blipFill rotWithShape="1">
            <a:blip r:embed="rId11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4" name="Google Shape;864;g41acc1c10f0b93a9_2673"/>
          <p:cNvSpPr/>
          <p:nvPr/>
        </p:nvSpPr>
        <p:spPr>
          <a:xfrm>
            <a:off x="0" y="3564255"/>
            <a:ext cx="4323080" cy="1299209"/>
          </a:xfrm>
          <a:custGeom>
            <a:avLst/>
            <a:gdLst/>
            <a:ahLst/>
            <a:cxnLst/>
            <a:rect l="l" t="t" r="r" b="b"/>
            <a:pathLst>
              <a:path w="4323080" h="1732279" extrusionOk="0">
                <a:moveTo>
                  <a:pt x="2627630" y="429260"/>
                </a:moveTo>
                <a:lnTo>
                  <a:pt x="2598420" y="438150"/>
                </a:lnTo>
                <a:lnTo>
                  <a:pt x="2589530" y="457200"/>
                </a:lnTo>
                <a:lnTo>
                  <a:pt x="2579370" y="486410"/>
                </a:lnTo>
                <a:lnTo>
                  <a:pt x="2579370" y="495300"/>
                </a:lnTo>
                <a:lnTo>
                  <a:pt x="2608580" y="505460"/>
                </a:lnTo>
                <a:lnTo>
                  <a:pt x="2627630" y="533400"/>
                </a:lnTo>
                <a:lnTo>
                  <a:pt x="2646680" y="581660"/>
                </a:lnTo>
                <a:lnTo>
                  <a:pt x="2655570" y="638810"/>
                </a:lnTo>
                <a:lnTo>
                  <a:pt x="2655570" y="657860"/>
                </a:lnTo>
                <a:lnTo>
                  <a:pt x="2724150" y="1209040"/>
                </a:lnTo>
                <a:lnTo>
                  <a:pt x="2724150" y="1236980"/>
                </a:lnTo>
                <a:lnTo>
                  <a:pt x="1885950" y="1236980"/>
                </a:lnTo>
                <a:lnTo>
                  <a:pt x="2029460" y="1256030"/>
                </a:lnTo>
                <a:lnTo>
                  <a:pt x="2075180" y="1275080"/>
                </a:lnTo>
                <a:lnTo>
                  <a:pt x="2122170" y="1285240"/>
                </a:lnTo>
                <a:lnTo>
                  <a:pt x="2189480" y="1313180"/>
                </a:lnTo>
                <a:lnTo>
                  <a:pt x="2228850" y="1341120"/>
                </a:lnTo>
                <a:lnTo>
                  <a:pt x="2247900" y="1370330"/>
                </a:lnTo>
                <a:lnTo>
                  <a:pt x="2247900" y="1408430"/>
                </a:lnTo>
                <a:lnTo>
                  <a:pt x="2239010" y="1408430"/>
                </a:lnTo>
                <a:lnTo>
                  <a:pt x="2217420" y="1418590"/>
                </a:lnTo>
                <a:lnTo>
                  <a:pt x="2189480" y="1437640"/>
                </a:lnTo>
                <a:lnTo>
                  <a:pt x="2160270" y="1465580"/>
                </a:lnTo>
                <a:lnTo>
                  <a:pt x="2151380" y="1494790"/>
                </a:lnTo>
                <a:lnTo>
                  <a:pt x="2160270" y="1541780"/>
                </a:lnTo>
                <a:lnTo>
                  <a:pt x="2198370" y="1598930"/>
                </a:lnTo>
                <a:lnTo>
                  <a:pt x="2228850" y="1628140"/>
                </a:lnTo>
                <a:lnTo>
                  <a:pt x="2277110" y="1666240"/>
                </a:lnTo>
                <a:lnTo>
                  <a:pt x="2324100" y="1694180"/>
                </a:lnTo>
                <a:lnTo>
                  <a:pt x="2371090" y="1723390"/>
                </a:lnTo>
                <a:lnTo>
                  <a:pt x="2467610" y="1732280"/>
                </a:lnTo>
                <a:lnTo>
                  <a:pt x="2551430" y="1723390"/>
                </a:lnTo>
                <a:lnTo>
                  <a:pt x="2636520" y="1694180"/>
                </a:lnTo>
                <a:lnTo>
                  <a:pt x="2693670" y="1656080"/>
                </a:lnTo>
                <a:lnTo>
                  <a:pt x="2753360" y="1617980"/>
                </a:lnTo>
                <a:lnTo>
                  <a:pt x="2781300" y="1579880"/>
                </a:lnTo>
                <a:lnTo>
                  <a:pt x="2791460" y="1570990"/>
                </a:lnTo>
                <a:lnTo>
                  <a:pt x="2876550" y="1570990"/>
                </a:lnTo>
                <a:lnTo>
                  <a:pt x="2952750" y="1560830"/>
                </a:lnTo>
                <a:lnTo>
                  <a:pt x="3027680" y="1532890"/>
                </a:lnTo>
                <a:lnTo>
                  <a:pt x="3084830" y="1494790"/>
                </a:lnTo>
                <a:lnTo>
                  <a:pt x="3131820" y="1456690"/>
                </a:lnTo>
                <a:lnTo>
                  <a:pt x="3180080" y="1427480"/>
                </a:lnTo>
                <a:lnTo>
                  <a:pt x="3199130" y="1399540"/>
                </a:lnTo>
                <a:lnTo>
                  <a:pt x="3209290" y="1389380"/>
                </a:lnTo>
                <a:lnTo>
                  <a:pt x="3723640" y="1389380"/>
                </a:lnTo>
                <a:lnTo>
                  <a:pt x="3752850" y="1370330"/>
                </a:lnTo>
                <a:lnTo>
                  <a:pt x="3790950" y="1313180"/>
                </a:lnTo>
                <a:lnTo>
                  <a:pt x="3810000" y="1266190"/>
                </a:lnTo>
                <a:lnTo>
                  <a:pt x="3810000" y="1170940"/>
                </a:lnTo>
                <a:lnTo>
                  <a:pt x="3839210" y="1170940"/>
                </a:lnTo>
                <a:lnTo>
                  <a:pt x="3867150" y="1160780"/>
                </a:lnTo>
                <a:lnTo>
                  <a:pt x="3923029" y="1112520"/>
                </a:lnTo>
                <a:lnTo>
                  <a:pt x="3932094" y="1103630"/>
                </a:lnTo>
                <a:lnTo>
                  <a:pt x="3169920" y="1103630"/>
                </a:lnTo>
                <a:lnTo>
                  <a:pt x="3131820" y="1093470"/>
                </a:lnTo>
                <a:lnTo>
                  <a:pt x="3103880" y="1084580"/>
                </a:lnTo>
                <a:lnTo>
                  <a:pt x="3093720" y="1084580"/>
                </a:lnTo>
                <a:lnTo>
                  <a:pt x="3093720" y="1074420"/>
                </a:lnTo>
                <a:lnTo>
                  <a:pt x="3084830" y="1066800"/>
                </a:lnTo>
                <a:lnTo>
                  <a:pt x="3036570" y="1009650"/>
                </a:lnTo>
                <a:lnTo>
                  <a:pt x="2871124" y="524510"/>
                </a:lnTo>
                <a:lnTo>
                  <a:pt x="2772410" y="524510"/>
                </a:lnTo>
                <a:lnTo>
                  <a:pt x="2703830" y="495300"/>
                </a:lnTo>
                <a:lnTo>
                  <a:pt x="2655570" y="457200"/>
                </a:lnTo>
                <a:lnTo>
                  <a:pt x="2646680" y="438150"/>
                </a:lnTo>
                <a:lnTo>
                  <a:pt x="2627630" y="429260"/>
                </a:lnTo>
                <a:close/>
              </a:path>
              <a:path w="4323080" h="1732279" extrusionOk="0">
                <a:moveTo>
                  <a:pt x="3723640" y="1389380"/>
                </a:moveTo>
                <a:lnTo>
                  <a:pt x="3209290" y="1389380"/>
                </a:lnTo>
                <a:lnTo>
                  <a:pt x="3493770" y="1427480"/>
                </a:lnTo>
                <a:lnTo>
                  <a:pt x="3561079" y="1437640"/>
                </a:lnTo>
                <a:lnTo>
                  <a:pt x="3694429" y="1408430"/>
                </a:lnTo>
                <a:lnTo>
                  <a:pt x="3723640" y="1389380"/>
                </a:lnTo>
                <a:close/>
              </a:path>
              <a:path w="4323080" h="1732279" extrusionOk="0">
                <a:moveTo>
                  <a:pt x="0" y="297180"/>
                </a:moveTo>
                <a:lnTo>
                  <a:pt x="0" y="730250"/>
                </a:lnTo>
                <a:lnTo>
                  <a:pt x="57150" y="753110"/>
                </a:lnTo>
                <a:lnTo>
                  <a:pt x="236220" y="819150"/>
                </a:lnTo>
                <a:lnTo>
                  <a:pt x="342900" y="857250"/>
                </a:lnTo>
                <a:lnTo>
                  <a:pt x="457200" y="905510"/>
                </a:lnTo>
                <a:lnTo>
                  <a:pt x="552450" y="943610"/>
                </a:lnTo>
                <a:lnTo>
                  <a:pt x="628650" y="981710"/>
                </a:lnTo>
                <a:lnTo>
                  <a:pt x="685800" y="1009650"/>
                </a:lnTo>
                <a:lnTo>
                  <a:pt x="731520" y="1038860"/>
                </a:lnTo>
                <a:lnTo>
                  <a:pt x="800100" y="1066800"/>
                </a:lnTo>
                <a:lnTo>
                  <a:pt x="933450" y="1122680"/>
                </a:lnTo>
                <a:lnTo>
                  <a:pt x="1085850" y="1179830"/>
                </a:lnTo>
                <a:lnTo>
                  <a:pt x="1150620" y="1198880"/>
                </a:lnTo>
                <a:lnTo>
                  <a:pt x="1207770" y="1217930"/>
                </a:lnTo>
                <a:lnTo>
                  <a:pt x="1314450" y="1236980"/>
                </a:lnTo>
                <a:lnTo>
                  <a:pt x="1418590" y="1247140"/>
                </a:lnTo>
                <a:lnTo>
                  <a:pt x="1534160" y="1256030"/>
                </a:lnTo>
                <a:lnTo>
                  <a:pt x="1637030" y="1256030"/>
                </a:lnTo>
                <a:lnTo>
                  <a:pt x="1733550" y="1247140"/>
                </a:lnTo>
                <a:lnTo>
                  <a:pt x="1819910" y="1247140"/>
                </a:lnTo>
                <a:lnTo>
                  <a:pt x="1866900" y="1236980"/>
                </a:lnTo>
                <a:lnTo>
                  <a:pt x="2724150" y="1236980"/>
                </a:lnTo>
                <a:lnTo>
                  <a:pt x="2712720" y="1228090"/>
                </a:lnTo>
                <a:lnTo>
                  <a:pt x="2703830" y="1198880"/>
                </a:lnTo>
                <a:lnTo>
                  <a:pt x="2693670" y="1189990"/>
                </a:lnTo>
                <a:lnTo>
                  <a:pt x="2684780" y="1170940"/>
                </a:lnTo>
                <a:lnTo>
                  <a:pt x="2665730" y="1132840"/>
                </a:lnTo>
                <a:lnTo>
                  <a:pt x="2636520" y="1066800"/>
                </a:lnTo>
                <a:lnTo>
                  <a:pt x="2608580" y="1000760"/>
                </a:lnTo>
                <a:lnTo>
                  <a:pt x="1504950" y="1000760"/>
                </a:lnTo>
                <a:lnTo>
                  <a:pt x="1428750" y="981710"/>
                </a:lnTo>
                <a:lnTo>
                  <a:pt x="1333500" y="933450"/>
                </a:lnTo>
                <a:lnTo>
                  <a:pt x="1132840" y="848360"/>
                </a:lnTo>
                <a:lnTo>
                  <a:pt x="923290" y="753110"/>
                </a:lnTo>
                <a:lnTo>
                  <a:pt x="504190" y="552450"/>
                </a:lnTo>
                <a:lnTo>
                  <a:pt x="236220" y="419100"/>
                </a:lnTo>
                <a:lnTo>
                  <a:pt x="161290" y="381000"/>
                </a:lnTo>
                <a:lnTo>
                  <a:pt x="0" y="297180"/>
                </a:lnTo>
                <a:close/>
              </a:path>
              <a:path w="4323080" h="1732279" extrusionOk="0">
                <a:moveTo>
                  <a:pt x="2914650" y="209550"/>
                </a:moveTo>
                <a:lnTo>
                  <a:pt x="2867660" y="209550"/>
                </a:lnTo>
                <a:lnTo>
                  <a:pt x="2857500" y="219710"/>
                </a:lnTo>
                <a:lnTo>
                  <a:pt x="2847340" y="228600"/>
                </a:lnTo>
                <a:lnTo>
                  <a:pt x="2924810" y="247650"/>
                </a:lnTo>
                <a:lnTo>
                  <a:pt x="2971800" y="285750"/>
                </a:lnTo>
                <a:lnTo>
                  <a:pt x="2998470" y="323850"/>
                </a:lnTo>
                <a:lnTo>
                  <a:pt x="3008630" y="353060"/>
                </a:lnTo>
                <a:lnTo>
                  <a:pt x="2998470" y="381000"/>
                </a:lnTo>
                <a:lnTo>
                  <a:pt x="3017520" y="429260"/>
                </a:lnTo>
                <a:lnTo>
                  <a:pt x="3046730" y="505460"/>
                </a:lnTo>
                <a:lnTo>
                  <a:pt x="3084830" y="581660"/>
                </a:lnTo>
                <a:lnTo>
                  <a:pt x="3161030" y="762000"/>
                </a:lnTo>
                <a:lnTo>
                  <a:pt x="3209290" y="848360"/>
                </a:lnTo>
                <a:lnTo>
                  <a:pt x="3238500" y="924560"/>
                </a:lnTo>
                <a:lnTo>
                  <a:pt x="3276600" y="1000760"/>
                </a:lnTo>
                <a:lnTo>
                  <a:pt x="3295650" y="1057910"/>
                </a:lnTo>
                <a:lnTo>
                  <a:pt x="3305810" y="1084580"/>
                </a:lnTo>
                <a:lnTo>
                  <a:pt x="3286760" y="1103630"/>
                </a:lnTo>
                <a:lnTo>
                  <a:pt x="3932094" y="1103630"/>
                </a:lnTo>
                <a:lnTo>
                  <a:pt x="3989070" y="1047750"/>
                </a:lnTo>
                <a:lnTo>
                  <a:pt x="4056379" y="962660"/>
                </a:lnTo>
                <a:lnTo>
                  <a:pt x="4075710" y="933450"/>
                </a:lnTo>
                <a:lnTo>
                  <a:pt x="3685540" y="933450"/>
                </a:lnTo>
                <a:lnTo>
                  <a:pt x="3618229" y="895350"/>
                </a:lnTo>
                <a:lnTo>
                  <a:pt x="3550920" y="848360"/>
                </a:lnTo>
                <a:lnTo>
                  <a:pt x="3493770" y="800100"/>
                </a:lnTo>
                <a:lnTo>
                  <a:pt x="3474720" y="781050"/>
                </a:lnTo>
                <a:lnTo>
                  <a:pt x="3446779" y="734060"/>
                </a:lnTo>
                <a:lnTo>
                  <a:pt x="3401060" y="666750"/>
                </a:lnTo>
                <a:lnTo>
                  <a:pt x="3333750" y="600710"/>
                </a:lnTo>
                <a:lnTo>
                  <a:pt x="3267710" y="524510"/>
                </a:lnTo>
                <a:lnTo>
                  <a:pt x="3238500" y="505460"/>
                </a:lnTo>
                <a:lnTo>
                  <a:pt x="3219450" y="476250"/>
                </a:lnTo>
                <a:lnTo>
                  <a:pt x="3188970" y="419100"/>
                </a:lnTo>
                <a:lnTo>
                  <a:pt x="3161030" y="372110"/>
                </a:lnTo>
                <a:lnTo>
                  <a:pt x="3150870" y="334010"/>
                </a:lnTo>
                <a:lnTo>
                  <a:pt x="3131820" y="304800"/>
                </a:lnTo>
                <a:lnTo>
                  <a:pt x="3122930" y="285750"/>
                </a:lnTo>
                <a:lnTo>
                  <a:pt x="3093720" y="276860"/>
                </a:lnTo>
                <a:lnTo>
                  <a:pt x="3027680" y="247650"/>
                </a:lnTo>
                <a:lnTo>
                  <a:pt x="2952750" y="219710"/>
                </a:lnTo>
                <a:lnTo>
                  <a:pt x="2914650" y="209550"/>
                </a:lnTo>
                <a:close/>
              </a:path>
              <a:path w="4323080" h="1732279" extrusionOk="0">
                <a:moveTo>
                  <a:pt x="2371090" y="762000"/>
                </a:moveTo>
                <a:lnTo>
                  <a:pt x="2296160" y="762000"/>
                </a:lnTo>
                <a:lnTo>
                  <a:pt x="2217420" y="772160"/>
                </a:lnTo>
                <a:lnTo>
                  <a:pt x="2141220" y="791210"/>
                </a:lnTo>
                <a:lnTo>
                  <a:pt x="1981200" y="838200"/>
                </a:lnTo>
                <a:lnTo>
                  <a:pt x="1838960" y="905510"/>
                </a:lnTo>
                <a:lnTo>
                  <a:pt x="1752600" y="952500"/>
                </a:lnTo>
                <a:lnTo>
                  <a:pt x="1645920" y="990600"/>
                </a:lnTo>
                <a:lnTo>
                  <a:pt x="1581150" y="1000760"/>
                </a:lnTo>
                <a:lnTo>
                  <a:pt x="2608580" y="1000760"/>
                </a:lnTo>
                <a:lnTo>
                  <a:pt x="2560320" y="924560"/>
                </a:lnTo>
                <a:lnTo>
                  <a:pt x="2522220" y="857250"/>
                </a:lnTo>
                <a:lnTo>
                  <a:pt x="2476500" y="810260"/>
                </a:lnTo>
                <a:lnTo>
                  <a:pt x="2438400" y="781050"/>
                </a:lnTo>
                <a:lnTo>
                  <a:pt x="2371090" y="762000"/>
                </a:lnTo>
                <a:close/>
              </a:path>
              <a:path w="4323080" h="1732279" extrusionOk="0">
                <a:moveTo>
                  <a:pt x="3229610" y="0"/>
                </a:moveTo>
                <a:lnTo>
                  <a:pt x="3314700" y="114300"/>
                </a:lnTo>
                <a:lnTo>
                  <a:pt x="3343910" y="171450"/>
                </a:lnTo>
                <a:lnTo>
                  <a:pt x="3343910" y="181610"/>
                </a:lnTo>
                <a:lnTo>
                  <a:pt x="3352800" y="181610"/>
                </a:lnTo>
                <a:lnTo>
                  <a:pt x="3820160" y="819150"/>
                </a:lnTo>
                <a:lnTo>
                  <a:pt x="3829050" y="848360"/>
                </a:lnTo>
                <a:lnTo>
                  <a:pt x="3829050" y="876300"/>
                </a:lnTo>
                <a:lnTo>
                  <a:pt x="3801110" y="914400"/>
                </a:lnTo>
                <a:lnTo>
                  <a:pt x="3752850" y="933450"/>
                </a:lnTo>
                <a:lnTo>
                  <a:pt x="4075710" y="933450"/>
                </a:lnTo>
                <a:lnTo>
                  <a:pt x="4113529" y="876300"/>
                </a:lnTo>
                <a:lnTo>
                  <a:pt x="4161790" y="800100"/>
                </a:lnTo>
                <a:lnTo>
                  <a:pt x="4189729" y="742950"/>
                </a:lnTo>
                <a:lnTo>
                  <a:pt x="4201160" y="734060"/>
                </a:lnTo>
                <a:lnTo>
                  <a:pt x="4201160" y="723900"/>
                </a:lnTo>
                <a:lnTo>
                  <a:pt x="4274820" y="594360"/>
                </a:lnTo>
                <a:lnTo>
                  <a:pt x="4323080" y="474980"/>
                </a:lnTo>
                <a:lnTo>
                  <a:pt x="4319475" y="448310"/>
                </a:lnTo>
                <a:lnTo>
                  <a:pt x="4056379" y="448310"/>
                </a:lnTo>
                <a:lnTo>
                  <a:pt x="3980179" y="438150"/>
                </a:lnTo>
                <a:lnTo>
                  <a:pt x="3895090" y="419100"/>
                </a:lnTo>
                <a:lnTo>
                  <a:pt x="3801110" y="391160"/>
                </a:lnTo>
                <a:lnTo>
                  <a:pt x="3714750" y="353060"/>
                </a:lnTo>
                <a:lnTo>
                  <a:pt x="3685540" y="342900"/>
                </a:lnTo>
                <a:lnTo>
                  <a:pt x="3646170" y="323850"/>
                </a:lnTo>
                <a:lnTo>
                  <a:pt x="3446779" y="200660"/>
                </a:lnTo>
                <a:lnTo>
                  <a:pt x="3437890" y="190500"/>
                </a:lnTo>
                <a:lnTo>
                  <a:pt x="3420110" y="162560"/>
                </a:lnTo>
                <a:lnTo>
                  <a:pt x="3352800" y="105410"/>
                </a:lnTo>
                <a:lnTo>
                  <a:pt x="3276600" y="38100"/>
                </a:lnTo>
                <a:lnTo>
                  <a:pt x="3248660" y="10160"/>
                </a:lnTo>
                <a:lnTo>
                  <a:pt x="3229610" y="0"/>
                </a:lnTo>
                <a:close/>
              </a:path>
              <a:path w="4323080" h="1732279" extrusionOk="0">
                <a:moveTo>
                  <a:pt x="2867660" y="514350"/>
                </a:moveTo>
                <a:lnTo>
                  <a:pt x="2819400" y="524510"/>
                </a:lnTo>
                <a:lnTo>
                  <a:pt x="2871124" y="524510"/>
                </a:lnTo>
                <a:lnTo>
                  <a:pt x="2867660" y="514350"/>
                </a:lnTo>
                <a:close/>
              </a:path>
              <a:path w="4323080" h="1732279" extrusionOk="0">
                <a:moveTo>
                  <a:pt x="3656329" y="86360"/>
                </a:moveTo>
                <a:lnTo>
                  <a:pt x="4103370" y="295910"/>
                </a:lnTo>
                <a:lnTo>
                  <a:pt x="4161790" y="361950"/>
                </a:lnTo>
                <a:lnTo>
                  <a:pt x="4189729" y="410210"/>
                </a:lnTo>
                <a:lnTo>
                  <a:pt x="4201160" y="429260"/>
                </a:lnTo>
                <a:lnTo>
                  <a:pt x="4189729" y="438150"/>
                </a:lnTo>
                <a:lnTo>
                  <a:pt x="4132579" y="448310"/>
                </a:lnTo>
                <a:lnTo>
                  <a:pt x="4319475" y="448310"/>
                </a:lnTo>
                <a:lnTo>
                  <a:pt x="4310380" y="381000"/>
                </a:lnTo>
                <a:lnTo>
                  <a:pt x="4216400" y="309880"/>
                </a:lnTo>
                <a:lnTo>
                  <a:pt x="3763010" y="114300"/>
                </a:lnTo>
                <a:lnTo>
                  <a:pt x="3656329" y="86360"/>
                </a:lnTo>
                <a:close/>
              </a:path>
            </a:pathLst>
          </a:custGeom>
          <a:solidFill>
            <a:srgbClr val="00666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5" name="Google Shape;865;g41acc1c10f0b93a9_2673"/>
          <p:cNvSpPr txBox="1">
            <a:spLocks noGrp="1"/>
          </p:cNvSpPr>
          <p:nvPr>
            <p:ph type="title"/>
          </p:nvPr>
        </p:nvSpPr>
        <p:spPr>
          <a:xfrm>
            <a:off x="1600835" y="201930"/>
            <a:ext cx="5942400" cy="10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2800"/>
              <a:buNone/>
              <a:defRPr sz="4400" b="1" i="0">
                <a:solidFill>
                  <a:srgbClr val="B8EEED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66" name="Google Shape;866;g41acc1c10f0b93a9_2673"/>
          <p:cNvSpPr txBox="1">
            <a:spLocks noGrp="1"/>
          </p:cNvSpPr>
          <p:nvPr>
            <p:ph type="body" idx="1"/>
          </p:nvPr>
        </p:nvSpPr>
        <p:spPr>
          <a:xfrm>
            <a:off x="649605" y="1217294"/>
            <a:ext cx="7844700" cy="335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 rtl="0">
              <a:spcBef>
                <a:spcPts val="0"/>
              </a:spcBef>
              <a:spcAft>
                <a:spcPts val="0"/>
              </a:spcAft>
              <a:buSzPts val="1300"/>
              <a:buNone/>
              <a:defRPr sz="3200" b="0" i="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marL="914400" lvl="1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2pPr>
            <a:lvl3pPr marL="1371600" lvl="2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3pPr>
            <a:lvl4pPr marL="1828800" lvl="3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4pPr>
            <a:lvl5pPr marL="2286000" lvl="4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5pPr>
            <a:lvl6pPr marL="2743200" lvl="5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6pPr>
            <a:lvl7pPr marL="3200400" lvl="6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7pPr>
            <a:lvl8pPr marL="3657600" lvl="7" indent="-228600" algn="l" rtl="0">
              <a:spcBef>
                <a:spcPts val="1600"/>
              </a:spcBef>
              <a:spcAft>
                <a:spcPts val="0"/>
              </a:spcAft>
              <a:buSzPts val="1100"/>
              <a:buNone/>
              <a:defRPr/>
            </a:lvl8pPr>
            <a:lvl9pPr marL="4114800" lvl="8" indent="-228600" algn="l" rtl="0">
              <a:spcBef>
                <a:spcPts val="1600"/>
              </a:spcBef>
              <a:spcAft>
                <a:spcPts val="160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7" name="Google Shape;867;g41acc1c10f0b93a9_2673"/>
          <p:cNvSpPr txBox="1">
            <a:spLocks noGrp="1"/>
          </p:cNvSpPr>
          <p:nvPr>
            <p:ph type="ftr" idx="11"/>
          </p:nvPr>
        </p:nvSpPr>
        <p:spPr>
          <a:xfrm>
            <a:off x="3108960" y="4783455"/>
            <a:ext cx="29262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8" name="Google Shape;868;g41acc1c10f0b93a9_2673"/>
          <p:cNvSpPr txBox="1">
            <a:spLocks noGrp="1"/>
          </p:cNvSpPr>
          <p:nvPr>
            <p:ph type="dt" idx="10"/>
          </p:nvPr>
        </p:nvSpPr>
        <p:spPr>
          <a:xfrm>
            <a:off x="45720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9" name="Google Shape;869;g41acc1c10f0b93a9_2673"/>
          <p:cNvSpPr txBox="1">
            <a:spLocks noGrp="1"/>
          </p:cNvSpPr>
          <p:nvPr>
            <p:ph type="sldNum" idx="12"/>
          </p:nvPr>
        </p:nvSpPr>
        <p:spPr>
          <a:xfrm>
            <a:off x="6583680" y="4783455"/>
            <a:ext cx="2103000" cy="25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1pPr>
            <a:lvl2pPr marL="0" lvl="1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2pPr>
            <a:lvl3pPr marL="0" lvl="2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3pPr>
            <a:lvl4pPr marL="0" lvl="3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4pPr>
            <a:lvl5pPr marL="0" lvl="4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5pPr>
            <a:lvl6pPr marL="0" lvl="5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6pPr>
            <a:lvl7pPr marL="0" lvl="6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7pPr>
            <a:lvl8pPr marL="0" lvl="7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8pPr>
            <a:lvl9pPr marL="0" lvl="8" indent="0" algn="r" rtl="0">
              <a:spcBef>
                <a:spcPts val="0"/>
              </a:spcBef>
              <a:buNone/>
              <a:defRPr>
                <a:solidFill>
                  <a:srgbClr val="888888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 sz="18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g41acc1c10f0b93a9_2052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g41acc1c10f0b93a9_2052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g41acc1c10f0b93a9_2052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g41acc1c10f0b93a9_2052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g41acc1c10f0b93a9_2052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g41acc1c10f0b93a9_2052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g41acc1c10f0b93a9_2052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g41acc1c10f0b93a9_2052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g41acc1c10f0b93a9_2052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g41acc1c10f0b93a9_2052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g41acc1c10f0b93a9_2052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g41acc1c10f0b93a9_2052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g41acc1c10f0b93a9_2052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g41acc1c10f0b93a9_2052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g41acc1c10f0b93a9_2052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g41acc1c10f0b93a9_2052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g41acc1c10f0b93a9_2052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g41acc1c10f0b93a9_2052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g41acc1c10f0b93a9_2052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g41acc1c10f0b93a9_2052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g41acc1c10f0b93a9_2052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g41acc1c10f0b93a9_2052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g41acc1c10f0b93a9_2052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g41acc1c10f0b93a9_2052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g41acc1c10f0b93a9_2052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g41acc1c10f0b93a9_2052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g41acc1c10f0b93a9_2052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g41acc1c10f0b93a9_2052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g41acc1c10f0b93a9_2052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g41acc1c10f0b93a9_2052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g41acc1c10f0b93a9_2052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g41acc1c10f0b93a9_2052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g41acc1c10f0b93a9_2052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g41acc1c10f0b93a9_205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g41acc1c10f0b93a9_208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g41acc1c10f0b93a9_208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g41acc1c10f0b93a9_208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g41acc1c10f0b93a9_208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g41acc1c10f0b93a9_2087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g41acc1c10f0b93a9_208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g41acc1c10f0b93a9_209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g41acc1c10f0b93a9_209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g41acc1c10f0b93a9_209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g41acc1c10f0b93a9_209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g41acc1c10f0b93a9_209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g41acc1c10f0b93a9_2094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g41acc1c10f0b93a9_209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g41acc1c10f0b93a9_2102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g41acc1c10f0b93a9_2102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g41acc1c10f0b93a9_2102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g41acc1c10f0b93a9_210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g41acc1c10f0b93a9_210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g41acc1c10f0b93a9_2108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g41acc1c10f0b93a9_2108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g41acc1c10f0b93a9_210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g41acc1c10f0b93a9_210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g41acc1c10f0b93a9_2108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g41acc1c10f0b93a9_210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g41acc1c10f0b93a9_2115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g41acc1c10f0b93a9_2115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g41acc1c10f0b93a9_2115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g41acc1c10f0b93a9_2115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g41acc1c10f0b93a9_2115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g41acc1c10f0b93a9_2115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g41acc1c10f0b93a9_2115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g41acc1c10f0b93a9_2115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g41acc1c10f0b93a9_2115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g41acc1c10f0b93a9_2115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g41acc1c10f0b93a9_2115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g41acc1c10f0b93a9_2115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g41acc1c10f0b93a9_2115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g41acc1c10f0b93a9_211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g41acc1c10f0b93a9_2130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g41acc1c10f0b93a9_213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g41acc1c10f0b93a9_213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g41acc1c10f0b93a9_213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g41acc1c10f0b93a9_2130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g41acc1c10f0b93a9_2130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g41acc1c10f0b93a9_213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g41acc1c10f0b93a9_2138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g41acc1c10f0b93a9_2138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g41acc1c10f0b93a9_2138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g41acc1c10f0b93a9_2138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g41acc1c10f0b93a9_213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g41acc1c10f0b93a9_200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g41acc1c10f0b93a9_200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g41acc1c10f0b93a9_200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"/>
          <p:cNvSpPr txBox="1">
            <a:spLocks noGrp="1"/>
          </p:cNvSpPr>
          <p:nvPr>
            <p:ph type="title"/>
          </p:nvPr>
        </p:nvSpPr>
        <p:spPr>
          <a:xfrm>
            <a:off x="0" y="212044"/>
            <a:ext cx="9067800" cy="436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en-GB" sz="3600" u="sng" dirty="0">
                <a:solidFill>
                  <a:schemeClr val="lt1"/>
                </a:solidFill>
              </a:rPr>
              <a:t>Assignment</a:t>
            </a:r>
            <a:endParaRPr sz="3600" u="sng" dirty="0">
              <a:solidFill>
                <a:schemeClr val="lt1"/>
              </a:solidFill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en-GB" sz="3600" dirty="0">
                <a:solidFill>
                  <a:schemeClr val="lt1"/>
                </a:solidFill>
              </a:rPr>
              <a:t>                 </a:t>
            </a:r>
            <a:r>
              <a:rPr lang="en-GB" sz="3600" u="sng" dirty="0">
                <a:solidFill>
                  <a:schemeClr val="lt1"/>
                </a:solidFill>
              </a:rPr>
              <a:t>Submitted To:</a:t>
            </a:r>
            <a:r>
              <a:rPr lang="en-GB" sz="3600" dirty="0">
                <a:solidFill>
                  <a:schemeClr val="lt1"/>
                </a:solidFill>
              </a:rPr>
              <a:t>  </a:t>
            </a:r>
            <a:r>
              <a:rPr lang="en-GB" sz="3600" dirty="0" err="1">
                <a:solidFill>
                  <a:schemeClr val="lt1"/>
                </a:solidFill>
              </a:rPr>
              <a:t>Hina</a:t>
            </a:r>
            <a:r>
              <a:rPr lang="en-GB" sz="3600" dirty="0">
                <a:solidFill>
                  <a:schemeClr val="lt1"/>
                </a:solidFill>
              </a:rPr>
              <a:t> Zahra</a:t>
            </a:r>
            <a:endParaRPr sz="3600" dirty="0">
              <a:solidFill>
                <a:schemeClr val="lt1"/>
              </a:solidFill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en-GB" sz="3600" u="sng" dirty="0">
                <a:solidFill>
                  <a:schemeClr val="lt1"/>
                </a:solidFill>
              </a:rPr>
              <a:t>Submitted by:</a:t>
            </a:r>
            <a:r>
              <a:rPr lang="en-GB" sz="3600" dirty="0">
                <a:solidFill>
                  <a:schemeClr val="lt1"/>
                </a:solidFill>
              </a:rPr>
              <a:t> </a:t>
            </a:r>
            <a:r>
              <a:rPr lang="en-GB" sz="3600" dirty="0" err="1">
                <a:solidFill>
                  <a:schemeClr val="lt1"/>
                </a:solidFill>
              </a:rPr>
              <a:t>Shahid</a:t>
            </a:r>
            <a:r>
              <a:rPr lang="en-GB" sz="3600" dirty="0">
                <a:solidFill>
                  <a:schemeClr val="lt1"/>
                </a:solidFill>
              </a:rPr>
              <a:t> Raza</a:t>
            </a:r>
            <a:endParaRPr sz="3600" dirty="0">
              <a:solidFill>
                <a:schemeClr val="lt1"/>
              </a:solidFill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en-GB" sz="3600" u="sng">
                <a:solidFill>
                  <a:schemeClr val="lt1"/>
                </a:solidFill>
              </a:rPr>
              <a:t>Topic:</a:t>
            </a:r>
            <a:r>
              <a:rPr lang="en-GB" sz="3600">
                <a:solidFill>
                  <a:schemeClr val="lt1"/>
                </a:solidFill>
              </a:rPr>
              <a:t> Personality</a:t>
            </a:r>
            <a:endParaRPr sz="3600" dirty="0">
              <a:solidFill>
                <a:schemeClr val="lt1"/>
              </a:solidFill>
            </a:endParaRPr>
          </a:p>
          <a:p>
            <a:pPr marL="127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Garamond"/>
              <a:buNone/>
            </a:pPr>
            <a:r>
              <a:rPr lang="en-GB" sz="3600" dirty="0">
                <a:solidFill>
                  <a:schemeClr val="lt1"/>
                </a:solidFill>
              </a:rPr>
              <a:t/>
            </a:r>
            <a:br>
              <a:rPr lang="en-GB" sz="3600" dirty="0">
                <a:solidFill>
                  <a:schemeClr val="lt1"/>
                </a:solidFill>
              </a:rPr>
            </a:br>
            <a:r>
              <a:rPr lang="en-GB" sz="3600" dirty="0">
                <a:solidFill>
                  <a:schemeClr val="lt1"/>
                </a:solidFill>
              </a:rPr>
              <a:t>University of Sargodha</a:t>
            </a:r>
            <a:br>
              <a:rPr lang="en-GB" sz="3600" dirty="0">
                <a:solidFill>
                  <a:schemeClr val="lt1"/>
                </a:solidFill>
              </a:rPr>
            </a:br>
            <a:r>
              <a:rPr lang="en-GB" sz="3600" dirty="0">
                <a:solidFill>
                  <a:schemeClr val="lt1"/>
                </a:solidFill>
              </a:rPr>
              <a:t>Sub Campus Bhakkar</a:t>
            </a:r>
            <a:r>
              <a:rPr lang="en-GB" sz="3600" dirty="0"/>
              <a:t/>
            </a:r>
            <a:br>
              <a:rPr lang="en-GB" sz="3600" dirty="0"/>
            </a:br>
            <a:endParaRPr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B5ADE2F-109D-C543-94E8-D25EFEA5AD3B}"/>
              </a:ext>
            </a:extLst>
          </p:cNvPr>
          <p:cNvSpPr txBox="1"/>
          <p:nvPr/>
        </p:nvSpPr>
        <p:spPr>
          <a:xfrm>
            <a:off x="4762500" y="2066347"/>
            <a:ext cx="4572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Google Shape;923;p27"/>
          <p:cNvSpPr txBox="1"/>
          <p:nvPr/>
        </p:nvSpPr>
        <p:spPr>
          <a:xfrm>
            <a:off x="762000" y="1714500"/>
            <a:ext cx="72885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39700" rIns="0" bIns="0" anchor="t" anchorCtr="0">
            <a:spAutoFit/>
          </a:bodyPr>
          <a:lstStyle/>
          <a:p>
            <a:pPr marL="381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6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ANY QUESTION</a:t>
            </a:r>
            <a:r>
              <a:rPr lang="en-GB" sz="40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?</a:t>
            </a:r>
            <a:endParaRPr sz="4000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Google Shape;928;p28"/>
          <p:cNvSpPr/>
          <p:nvPr/>
        </p:nvSpPr>
        <p:spPr>
          <a:xfrm>
            <a:off x="0" y="953"/>
            <a:ext cx="9144000" cy="5142600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Google Shape;879;p2"/>
          <p:cNvSpPr txBox="1"/>
          <p:nvPr/>
        </p:nvSpPr>
        <p:spPr>
          <a:xfrm>
            <a:off x="114300" y="1324278"/>
            <a:ext cx="8915400" cy="316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9825" rIns="0" bIns="0" anchor="t" anchorCtr="0">
            <a:spAutoFit/>
          </a:bodyPr>
          <a:lstStyle/>
          <a:p>
            <a:pPr marL="48895" marR="5080" lvl="0" indent="-36830" algn="just" rtl="0">
              <a:lnSpc>
                <a:spcPct val="969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00" i="1">
                <a:solidFill>
                  <a:srgbClr val="FFFFFF"/>
                </a:solidFill>
                <a:latin typeface="Libre Baskerville"/>
                <a:ea typeface="Libre Baskerville"/>
                <a:cs typeface="Libre Baskerville"/>
                <a:sym typeface="Libre Baskerville"/>
              </a:rPr>
              <a:t>Personality can be defined as a dynamic and  organized set of characteristics possessed by a  person that uniquely influences his or her  cognitions, motivations, and behaviors in  various situations. The word "personality"  originates from the Latin persona, which means  mask.</a:t>
            </a:r>
            <a:endParaRPr sz="3300">
              <a:solidFill>
                <a:schemeClr val="dk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80" name="Google Shape;880;p2"/>
          <p:cNvSpPr txBox="1"/>
          <p:nvPr/>
        </p:nvSpPr>
        <p:spPr>
          <a:xfrm>
            <a:off x="228600" y="310515"/>
            <a:ext cx="86868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Meaning and nature of Personality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" name="Google Shape;885;p3"/>
          <p:cNvSpPr txBox="1">
            <a:spLocks noGrp="1"/>
          </p:cNvSpPr>
          <p:nvPr>
            <p:ph type="title"/>
          </p:nvPr>
        </p:nvSpPr>
        <p:spPr>
          <a:xfrm>
            <a:off x="228600" y="310515"/>
            <a:ext cx="86868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Definition of Personality</a:t>
            </a:r>
            <a:endParaRPr sz="3600"/>
          </a:p>
        </p:txBody>
      </p:sp>
      <p:sp>
        <p:nvSpPr>
          <p:cNvPr id="886" name="Google Shape;886;p3"/>
          <p:cNvSpPr txBox="1"/>
          <p:nvPr/>
        </p:nvSpPr>
        <p:spPr>
          <a:xfrm>
            <a:off x="152400" y="735631"/>
            <a:ext cx="8763000" cy="37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03200" rIns="0" bIns="0" anchor="t" anchorCtr="0">
            <a:spAutoFit/>
          </a:bodyPr>
          <a:lstStyle/>
          <a:p>
            <a:pPr marL="469900" marR="0" lvl="0" indent="-457200" algn="just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ckwell"/>
              <a:buAutoNum type="arabicPeriod"/>
            </a:pPr>
            <a:r>
              <a:rPr lang="en-GB" sz="28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Personality refers to the relatively enduring  characteristics that differentiate one person  from another and that lead people to act in a  consistent and predictable manner, both in  different situations and over extended periods  of time.</a:t>
            </a:r>
            <a:endParaRPr/>
          </a:p>
          <a:p>
            <a:pPr marL="469900" marR="0" lvl="0" indent="-457200" algn="just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ckwell"/>
              <a:buAutoNum type="arabicPeriod"/>
            </a:pPr>
            <a:r>
              <a:rPr lang="en-GB" sz="2800" b="1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Personality </a:t>
            </a:r>
            <a:r>
              <a:rPr lang="en-GB" sz="2800">
                <a:solidFill>
                  <a:schemeClr val="lt1"/>
                </a:solidFill>
                <a:latin typeface="Rockwell"/>
                <a:ea typeface="Rockwell"/>
                <a:cs typeface="Rockwell"/>
                <a:sym typeface="Rockwell"/>
              </a:rPr>
              <a:t>is defined as: the permanent or  lasting patterns of behaviour and thought (across  time and situation).</a:t>
            </a:r>
            <a:endParaRPr sz="28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69900" marR="0" lvl="0" indent="-304800" algn="just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>
              <a:solidFill>
                <a:schemeClr val="lt1"/>
              </a:solidFill>
              <a:latin typeface="Rockwell"/>
              <a:ea typeface="Rockwell"/>
              <a:cs typeface="Rockwell"/>
              <a:sym typeface="Rockwell"/>
            </a:endParaRPr>
          </a:p>
          <a:p>
            <a:pPr marL="469900" marR="0" lvl="0" indent="-3048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" name="Google Shape;931;p1"/>
          <p:cNvSpPr txBox="1">
            <a:spLocks noGrp="1"/>
          </p:cNvSpPr>
          <p:nvPr>
            <p:ph type="title"/>
          </p:nvPr>
        </p:nvSpPr>
        <p:spPr>
          <a:xfrm>
            <a:off x="1179825" y="1859900"/>
            <a:ext cx="7077000" cy="156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en-GB"/>
              <a:t>Types of Personality Theories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" name="Google Shape;897;g41acc1c10f0b93a9_2873"/>
          <p:cNvSpPr txBox="1"/>
          <p:nvPr/>
        </p:nvSpPr>
        <p:spPr>
          <a:xfrm>
            <a:off x="238125" y="1030406"/>
            <a:ext cx="8905800" cy="344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</a:t>
            </a:r>
            <a:endParaRPr sz="2400" b="1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      No. 1</a:t>
            </a:r>
            <a:endParaRPr sz="2400" b="1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</a:t>
            </a:r>
            <a:r>
              <a:rPr lang="en-GB" sz="2400" b="1" u="sng">
                <a:solidFill>
                  <a:schemeClr val="lt1"/>
                </a:solidFill>
              </a:rPr>
              <a:t>Trait Theories</a:t>
            </a:r>
            <a:r>
              <a:rPr lang="en-GB" sz="2400">
                <a:solidFill>
                  <a:schemeClr val="lt1"/>
                </a:solidFill>
              </a:rPr>
              <a:t>: </a:t>
            </a:r>
            <a:endParaRPr sz="2400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</a:endParaRPr>
          </a:p>
          <a:p>
            <a:pPr marL="12700" marR="62864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lt1"/>
                </a:solidFill>
              </a:rPr>
              <a:t>             Attempt to learn what traits make up personality    and how they relate to actual behavior.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g41acc1c10f0b93a9_2878"/>
          <p:cNvSpPr txBox="1"/>
          <p:nvPr/>
        </p:nvSpPr>
        <p:spPr>
          <a:xfrm>
            <a:off x="276896" y="645631"/>
            <a:ext cx="8867100" cy="38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marR="586740" lvl="0" indent="0" algn="l" rtl="0">
              <a:lnSpc>
                <a:spcPct val="120000"/>
              </a:lnSpc>
              <a:spcBef>
                <a:spcPts val="99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</a:t>
            </a:r>
            <a:endParaRPr sz="2400" b="1">
              <a:solidFill>
                <a:schemeClr val="lt1"/>
              </a:solidFill>
            </a:endParaRPr>
          </a:p>
          <a:p>
            <a:pPr marL="12700" marR="586740" lvl="0" indent="0" algn="l" rtl="0">
              <a:lnSpc>
                <a:spcPct val="120000"/>
              </a:lnSpc>
              <a:spcBef>
                <a:spcPts val="99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     No .2</a:t>
            </a:r>
            <a:endParaRPr sz="2400" b="1">
              <a:solidFill>
                <a:schemeClr val="lt1"/>
              </a:solidFill>
            </a:endParaRPr>
          </a:p>
          <a:p>
            <a:pPr marL="12700" marR="586740" lvl="0" indent="0" algn="l" rtl="0">
              <a:lnSpc>
                <a:spcPct val="120000"/>
              </a:lnSpc>
              <a:spcBef>
                <a:spcPts val="99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</a:t>
            </a:r>
            <a:r>
              <a:rPr lang="en-GB" sz="2400" b="1" u="sng">
                <a:solidFill>
                  <a:schemeClr val="lt1"/>
                </a:solidFill>
              </a:rPr>
              <a:t>Psychodynamic Theories</a:t>
            </a:r>
            <a:r>
              <a:rPr lang="en-GB" sz="2400" u="sng">
                <a:solidFill>
                  <a:schemeClr val="lt1"/>
                </a:solidFill>
              </a:rPr>
              <a:t>: </a:t>
            </a:r>
            <a:endParaRPr sz="2400" u="sng">
              <a:solidFill>
                <a:schemeClr val="lt1"/>
              </a:solidFill>
            </a:endParaRPr>
          </a:p>
          <a:p>
            <a:pPr marL="12700" marR="586740" lvl="0" indent="0" algn="l" rtl="0">
              <a:lnSpc>
                <a:spcPct val="120000"/>
              </a:lnSpc>
              <a:spcBef>
                <a:spcPts val="99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lt1"/>
                </a:solidFill>
              </a:rPr>
              <a:t>               Focus on the inner workings of  personality, especially internal conflicts and struggles.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g41acc1c10f0b93a9_2883"/>
          <p:cNvSpPr txBox="1"/>
          <p:nvPr/>
        </p:nvSpPr>
        <p:spPr>
          <a:xfrm>
            <a:off x="160800" y="834019"/>
            <a:ext cx="8822400" cy="286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marR="1397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</a:endParaRPr>
          </a:p>
          <a:p>
            <a:pPr marL="12700" marR="1397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   No.3</a:t>
            </a:r>
            <a:endParaRPr sz="2400" b="1">
              <a:solidFill>
                <a:schemeClr val="lt1"/>
              </a:solidFill>
            </a:endParaRPr>
          </a:p>
          <a:p>
            <a:pPr marL="12700" marR="1397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</a:t>
            </a:r>
            <a:r>
              <a:rPr lang="en-GB" sz="2400" b="1" u="sng">
                <a:solidFill>
                  <a:schemeClr val="lt1"/>
                </a:solidFill>
              </a:rPr>
              <a:t>Humanistic Theories</a:t>
            </a:r>
            <a:r>
              <a:rPr lang="en-GB" sz="2400" u="sng">
                <a:solidFill>
                  <a:schemeClr val="lt1"/>
                </a:solidFill>
              </a:rPr>
              <a:t>: </a:t>
            </a:r>
            <a:endParaRPr sz="2400" u="sng">
              <a:solidFill>
                <a:schemeClr val="lt1"/>
              </a:solidFill>
            </a:endParaRPr>
          </a:p>
          <a:p>
            <a:pPr marL="12700" marR="13970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lt1"/>
                </a:solidFill>
              </a:rPr>
              <a:t>        Focus on private, subjective experience  and personal growth.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g41acc1c10f0b93a9_2891"/>
          <p:cNvSpPr txBox="1"/>
          <p:nvPr/>
        </p:nvSpPr>
        <p:spPr>
          <a:xfrm>
            <a:off x="0" y="0"/>
            <a:ext cx="9144000" cy="460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2700" marR="508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</a:t>
            </a:r>
            <a:endParaRPr sz="2400" b="1">
              <a:solidFill>
                <a:schemeClr val="lt1"/>
              </a:solidFill>
            </a:endParaRPr>
          </a:p>
          <a:p>
            <a:pPr marL="12700" marR="508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</a:endParaRPr>
          </a:p>
          <a:p>
            <a:pPr marL="12700" marR="508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             No..</a:t>
            </a:r>
            <a:endParaRPr sz="2400" b="1">
              <a:solidFill>
                <a:schemeClr val="lt1"/>
              </a:solidFill>
            </a:endParaRPr>
          </a:p>
          <a:p>
            <a:pPr marL="12700" marR="508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 b="1">
                <a:solidFill>
                  <a:schemeClr val="lt1"/>
                </a:solidFill>
              </a:rPr>
              <a:t>        </a:t>
            </a:r>
            <a:r>
              <a:rPr lang="en-GB" sz="2400" b="1" u="sng">
                <a:solidFill>
                  <a:schemeClr val="lt1"/>
                </a:solidFill>
              </a:rPr>
              <a:t>Social-Cognitive Theories:</a:t>
            </a:r>
            <a:endParaRPr sz="2400" b="1" u="sng">
              <a:solidFill>
                <a:schemeClr val="lt1"/>
              </a:solidFill>
            </a:endParaRPr>
          </a:p>
          <a:p>
            <a:pPr marL="0" marR="5080" lvl="0" indent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-GB" sz="2400">
                <a:solidFill>
                  <a:schemeClr val="lt1"/>
                </a:solidFill>
              </a:rPr>
              <a:t>               Attribute difference in personality to  socialization, expectations, and mental processes.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7" name="Google Shape;917;p5"/>
          <p:cNvSpPr txBox="1">
            <a:spLocks noGrp="1"/>
          </p:cNvSpPr>
          <p:nvPr>
            <p:ph type="title"/>
          </p:nvPr>
        </p:nvSpPr>
        <p:spPr>
          <a:xfrm>
            <a:off x="1530350" y="310515"/>
            <a:ext cx="5488800" cy="52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12700" rIns="0" bIns="0" anchor="t" anchorCtr="0">
            <a:spAutoFit/>
          </a:bodyPr>
          <a:lstStyle/>
          <a:p>
            <a:pPr marL="12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8EEED"/>
              </a:buClr>
              <a:buSzPts val="4400"/>
              <a:buFont typeface="Garamond"/>
              <a:buNone/>
            </a:pPr>
            <a:r>
              <a:rPr lang="en-GB"/>
              <a:t>Theories	of Personality</a:t>
            </a:r>
            <a:endParaRPr/>
          </a:p>
        </p:txBody>
      </p:sp>
      <p:sp>
        <p:nvSpPr>
          <p:cNvPr id="918" name="Google Shape;918;p5"/>
          <p:cNvSpPr txBox="1"/>
          <p:nvPr/>
        </p:nvSpPr>
        <p:spPr>
          <a:xfrm>
            <a:off x="2428245" y="1382074"/>
            <a:ext cx="3693300" cy="237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03200" rIns="0" bIns="0" anchor="t" anchorCtr="0">
            <a:spAutoFit/>
          </a:bodyPr>
          <a:lstStyle/>
          <a:p>
            <a:pPr marL="469900" marR="0" lvl="0" indent="-457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AutoNum type="arabicPeriod"/>
            </a:pPr>
            <a:r>
              <a:rPr lang="en-GB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Trait Theories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marR="0" lvl="0" indent="-4572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AutoNum type="arabicPeriod"/>
            </a:pPr>
            <a:r>
              <a:rPr lang="en-GB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Psychoanalytic Theory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marR="0" lvl="0" indent="-4572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AutoNum type="arabicPeriod"/>
            </a:pPr>
            <a:r>
              <a:rPr lang="en-GB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Social-Cognitive Theories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marR="0" lvl="0" indent="-4572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Times New Roman"/>
              <a:buAutoNum type="arabicPeriod"/>
            </a:pPr>
            <a:r>
              <a:rPr lang="en-GB" sz="24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Humanistic Theories</a:t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69900" marR="190500" lvl="0" indent="-457200" algn="l" rtl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AutoNum type="arabicPeriod"/>
            </a:pPr>
            <a:r>
              <a:rPr lang="en-GB" sz="24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Behavioral Personality  Theory</a:t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235</Words>
  <Application>Microsoft Office PowerPoint</Application>
  <PresentationFormat>On-screen Show (16:9)</PresentationFormat>
  <Paragraphs>40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Garamond</vt:lpstr>
      <vt:lpstr>Libre Baskerville</vt:lpstr>
      <vt:lpstr>Maven Pro</vt:lpstr>
      <vt:lpstr>Nunito</vt:lpstr>
      <vt:lpstr>Rockwell</vt:lpstr>
      <vt:lpstr>Times New Roman</vt:lpstr>
      <vt:lpstr>Momentum</vt:lpstr>
      <vt:lpstr> Assignment                   Submitted To:  Hina Zahra Submitted by: Shahid Raza Topic: Personality  University of Sargodha Sub Campus Bhakkar </vt:lpstr>
      <vt:lpstr>PowerPoint Presentation</vt:lpstr>
      <vt:lpstr>Definition of Personality</vt:lpstr>
      <vt:lpstr>Types of Personality Theories</vt:lpstr>
      <vt:lpstr>PowerPoint Presentation</vt:lpstr>
      <vt:lpstr>PowerPoint Presentation</vt:lpstr>
      <vt:lpstr>PowerPoint Presentation</vt:lpstr>
      <vt:lpstr>PowerPoint Presentation</vt:lpstr>
      <vt:lpstr>Theories of Personality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Assignment                   Submitted To:  Hina Zahra Submitted by: Shahid Raza Topic: Personality  University of Sargodha Sub Campus Bhakkar </dc:title>
  <cp:lastModifiedBy>khalid sohaib</cp:lastModifiedBy>
  <cp:revision>2</cp:revision>
  <dcterms:modified xsi:type="dcterms:W3CDTF">2021-01-27T14:00:38Z</dcterms:modified>
</cp:coreProperties>
</file>