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1" d="100"/>
          <a:sy n="81" d="100"/>
        </p:scale>
        <p:origin x="-78" y="-29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F4070C6C-600F-440D-9ECC-9B4F485F33DF}" type="datetimeFigureOut">
              <a:rPr lang="en-US" smtClean="0"/>
              <a:pPr/>
              <a:t>12/11/2019</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C9E937C6-1CD7-4E8E-A29E-FA44AEA5D4B1}" type="slidenum">
              <a:rPr lang="en-US" smtClean="0"/>
              <a:pPr/>
              <a:t>‹#›</a:t>
            </a:fld>
            <a:endParaRPr lang="en-US"/>
          </a:p>
        </p:txBody>
      </p:sp>
    </p:spTree>
    <p:extLst>
      <p:ext uri="{BB962C8B-B14F-4D97-AF65-F5344CB8AC3E}">
        <p14:creationId xmlns:p14="http://schemas.microsoft.com/office/powerpoint/2010/main" val="3889610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070C6C-600F-440D-9ECC-9B4F485F33DF}" type="datetimeFigureOut">
              <a:rPr lang="en-US" smtClean="0"/>
              <a:pPr/>
              <a:t>12/11/2019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937C6-1CD7-4E8E-A29E-FA44AEA5D4B1}" type="slidenum">
              <a:rPr lang="en-US" smtClean="0"/>
              <a:pPr/>
              <a:t>‹#›</a:t>
            </a:fld>
            <a:endParaRPr lang="en-US"/>
          </a:p>
        </p:txBody>
      </p:sp>
    </p:spTree>
    <p:extLst>
      <p:ext uri="{BB962C8B-B14F-4D97-AF65-F5344CB8AC3E}">
        <p14:creationId xmlns:p14="http://schemas.microsoft.com/office/powerpoint/2010/main" val="3374533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070C6C-600F-440D-9ECC-9B4F485F33DF}" type="datetimeFigureOut">
              <a:rPr lang="en-US" smtClean="0"/>
              <a:pPr/>
              <a:t>12/11/2019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937C6-1CD7-4E8E-A29E-FA44AEA5D4B1}" type="slidenum">
              <a:rPr lang="en-US" smtClean="0"/>
              <a:pPr/>
              <a:t>‹#›</a:t>
            </a:fld>
            <a:endParaRPr lang="en-US"/>
          </a:p>
        </p:txBody>
      </p:sp>
    </p:spTree>
    <p:extLst>
      <p:ext uri="{BB962C8B-B14F-4D97-AF65-F5344CB8AC3E}">
        <p14:creationId xmlns:p14="http://schemas.microsoft.com/office/powerpoint/2010/main" val="3280820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070C6C-600F-440D-9ECC-9B4F485F33DF}" type="datetimeFigureOut">
              <a:rPr lang="en-US" smtClean="0"/>
              <a:pPr/>
              <a:t>12/11/2019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937C6-1CD7-4E8E-A29E-FA44AEA5D4B1}" type="slidenum">
              <a:rPr lang="en-US" smtClean="0"/>
              <a:pPr/>
              <a:t>‹#›</a:t>
            </a:fld>
            <a:endParaRPr lang="en-US"/>
          </a:p>
        </p:txBody>
      </p:sp>
    </p:spTree>
    <p:extLst>
      <p:ext uri="{BB962C8B-B14F-4D97-AF65-F5344CB8AC3E}">
        <p14:creationId xmlns:p14="http://schemas.microsoft.com/office/powerpoint/2010/main" val="1472750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070C6C-600F-440D-9ECC-9B4F485F33DF}" type="datetimeFigureOut">
              <a:rPr lang="en-US" smtClean="0"/>
              <a:pPr/>
              <a:t>12/11/2019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E937C6-1CD7-4E8E-A29E-FA44AEA5D4B1}" type="slidenum">
              <a:rPr lang="en-US" smtClean="0"/>
              <a:pPr/>
              <a:t>‹#›</a:t>
            </a:fld>
            <a:endParaRPr lang="en-US"/>
          </a:p>
        </p:txBody>
      </p:sp>
    </p:spTree>
    <p:extLst>
      <p:ext uri="{BB962C8B-B14F-4D97-AF65-F5344CB8AC3E}">
        <p14:creationId xmlns:p14="http://schemas.microsoft.com/office/powerpoint/2010/main" val="43450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070C6C-600F-440D-9ECC-9B4F485F33DF}" type="datetimeFigureOut">
              <a:rPr lang="en-US" smtClean="0"/>
              <a:pPr/>
              <a:t>12/11/2019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E937C6-1CD7-4E8E-A29E-FA44AEA5D4B1}" type="slidenum">
              <a:rPr lang="en-US" smtClean="0"/>
              <a:pPr/>
              <a:t>‹#›</a:t>
            </a:fld>
            <a:endParaRPr lang="en-US"/>
          </a:p>
        </p:txBody>
      </p:sp>
    </p:spTree>
    <p:extLst>
      <p:ext uri="{BB962C8B-B14F-4D97-AF65-F5344CB8AC3E}">
        <p14:creationId xmlns:p14="http://schemas.microsoft.com/office/powerpoint/2010/main" val="2670876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4070C6C-600F-440D-9ECC-9B4F485F33DF}" type="datetimeFigureOut">
              <a:rPr lang="en-US" smtClean="0"/>
              <a:pPr/>
              <a:t>12/11/2019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E937C6-1CD7-4E8E-A29E-FA44AEA5D4B1}" type="slidenum">
              <a:rPr lang="en-US" smtClean="0"/>
              <a:pPr/>
              <a:t>‹#›</a:t>
            </a:fld>
            <a:endParaRPr lang="en-US"/>
          </a:p>
        </p:txBody>
      </p:sp>
    </p:spTree>
    <p:extLst>
      <p:ext uri="{BB962C8B-B14F-4D97-AF65-F5344CB8AC3E}">
        <p14:creationId xmlns:p14="http://schemas.microsoft.com/office/powerpoint/2010/main" val="992413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4070C6C-600F-440D-9ECC-9B4F485F33DF}" type="datetimeFigureOut">
              <a:rPr lang="en-US" smtClean="0"/>
              <a:pPr/>
              <a:t>12/11/2019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E937C6-1CD7-4E8E-A29E-FA44AEA5D4B1}" type="slidenum">
              <a:rPr lang="en-US" smtClean="0"/>
              <a:pPr/>
              <a:t>‹#›</a:t>
            </a:fld>
            <a:endParaRPr lang="en-US"/>
          </a:p>
        </p:txBody>
      </p:sp>
    </p:spTree>
    <p:extLst>
      <p:ext uri="{BB962C8B-B14F-4D97-AF65-F5344CB8AC3E}">
        <p14:creationId xmlns:p14="http://schemas.microsoft.com/office/powerpoint/2010/main" val="694085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070C6C-600F-440D-9ECC-9B4F485F33DF}" type="datetimeFigureOut">
              <a:rPr lang="en-US" smtClean="0"/>
              <a:pPr/>
              <a:t>12/11/2019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E937C6-1CD7-4E8E-A29E-FA44AEA5D4B1}" type="slidenum">
              <a:rPr lang="en-US" smtClean="0"/>
              <a:pPr/>
              <a:t>‹#›</a:t>
            </a:fld>
            <a:endParaRPr lang="en-US"/>
          </a:p>
        </p:txBody>
      </p:sp>
    </p:spTree>
    <p:extLst>
      <p:ext uri="{BB962C8B-B14F-4D97-AF65-F5344CB8AC3E}">
        <p14:creationId xmlns:p14="http://schemas.microsoft.com/office/powerpoint/2010/main" val="4150154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F4070C6C-600F-440D-9ECC-9B4F485F33DF}" type="datetimeFigureOut">
              <a:rPr lang="en-US" smtClean="0"/>
              <a:pPr/>
              <a:t>12/11/2019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C9E937C6-1CD7-4E8E-A29E-FA44AEA5D4B1}" type="slidenum">
              <a:rPr lang="en-US" smtClean="0"/>
              <a:pPr/>
              <a:t>‹#›</a:t>
            </a:fld>
            <a:endParaRPr lang="en-US"/>
          </a:p>
        </p:txBody>
      </p:sp>
    </p:spTree>
    <p:extLst>
      <p:ext uri="{BB962C8B-B14F-4D97-AF65-F5344CB8AC3E}">
        <p14:creationId xmlns:p14="http://schemas.microsoft.com/office/powerpoint/2010/main" val="4180723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F4070C6C-600F-440D-9ECC-9B4F485F33DF}" type="datetimeFigureOut">
              <a:rPr lang="en-US" smtClean="0"/>
              <a:pPr/>
              <a:t>12/11/2019</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C9E937C6-1CD7-4E8E-A29E-FA44AEA5D4B1}" type="slidenum">
              <a:rPr lang="en-US" smtClean="0"/>
              <a:pPr/>
              <a:t>‹#›</a:t>
            </a:fld>
            <a:endParaRPr lang="en-US"/>
          </a:p>
        </p:txBody>
      </p:sp>
    </p:spTree>
    <p:extLst>
      <p:ext uri="{BB962C8B-B14F-4D97-AF65-F5344CB8AC3E}">
        <p14:creationId xmlns:p14="http://schemas.microsoft.com/office/powerpoint/2010/main" val="270825476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F4070C6C-600F-440D-9ECC-9B4F485F33DF}" type="datetimeFigureOut">
              <a:rPr lang="en-US" smtClean="0"/>
              <a:pPr/>
              <a:t>12/11/2019</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C9E937C6-1CD7-4E8E-A29E-FA44AEA5D4B1}" type="slidenum">
              <a:rPr lang="en-US" smtClean="0"/>
              <a:pPr/>
              <a:t>‹#›</a:t>
            </a:fld>
            <a:endParaRPr lang="en-US"/>
          </a:p>
        </p:txBody>
      </p:sp>
    </p:spTree>
    <p:extLst>
      <p:ext uri="{BB962C8B-B14F-4D97-AF65-F5344CB8AC3E}">
        <p14:creationId xmlns:p14="http://schemas.microsoft.com/office/powerpoint/2010/main" val="22355194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Media sterilization</a:t>
            </a:r>
            <a:endParaRPr lang="en-US" dirty="0"/>
          </a:p>
        </p:txBody>
      </p:sp>
    </p:spTree>
    <p:extLst>
      <p:ext uri="{BB962C8B-B14F-4D97-AF65-F5344CB8AC3E}">
        <p14:creationId xmlns:p14="http://schemas.microsoft.com/office/powerpoint/2010/main" val="4150080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224" y="499533"/>
            <a:ext cx="10772775" cy="1036190"/>
          </a:xfrm>
        </p:spPr>
        <p:txBody>
          <a:bodyPr>
            <a:normAutofit fontScale="90000"/>
          </a:bodyPr>
          <a:lstStyle/>
          <a:p>
            <a:r>
              <a:rPr lang="en-US" b="1" dirty="0" smtClean="0"/>
              <a:t>Sterilization of Culture Media</a:t>
            </a:r>
            <a:r>
              <a:rPr lang="en-US" b="1" dirty="0" smtClean="0"/>
              <a:t>:</a:t>
            </a:r>
            <a:br>
              <a:rPr lang="en-US" b="1" dirty="0" smtClean="0"/>
            </a:br>
            <a:endParaRPr lang="en-US" dirty="0"/>
          </a:p>
        </p:txBody>
      </p:sp>
      <p:sp>
        <p:nvSpPr>
          <p:cNvPr id="3" name="Content Placeholder 2"/>
          <p:cNvSpPr>
            <a:spLocks noGrp="1"/>
          </p:cNvSpPr>
          <p:nvPr>
            <p:ph idx="1"/>
          </p:nvPr>
        </p:nvSpPr>
        <p:spPr>
          <a:xfrm>
            <a:off x="676656" y="1336432"/>
            <a:ext cx="10753725" cy="4441434"/>
          </a:xfrm>
        </p:spPr>
        <p:txBody>
          <a:bodyPr>
            <a:normAutofit/>
          </a:bodyPr>
          <a:lstStyle/>
          <a:p>
            <a:r>
              <a:rPr lang="en-US" sz="2800" dirty="0">
                <a:latin typeface="Times New Roman" pitchFamily="18" charset="0"/>
                <a:cs typeface="Times New Roman" pitchFamily="18" charset="0"/>
              </a:rPr>
              <a:t>the process of making something free from bacteria or other living microorganisms</a:t>
            </a: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constituents of culture media, water and containers contribute to the contamination by vegetative cells and spores. The media must be free from contamination before use in </a:t>
            </a:r>
            <a:r>
              <a:rPr lang="en-US" sz="2800" dirty="0" smtClean="0">
                <a:latin typeface="Times New Roman" pitchFamily="18" charset="0"/>
                <a:cs typeface="Times New Roman" pitchFamily="18" charset="0"/>
              </a:rPr>
              <a:t>fermentation (</a:t>
            </a:r>
            <a:r>
              <a:rPr lang="en-US" sz="2800" dirty="0"/>
              <a:t>the chemical breakdown of a substance by bacteria, yeasts, or other microorganisms</a:t>
            </a:r>
            <a:r>
              <a:rPr lang="en-US"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Sterilization </a:t>
            </a:r>
            <a:r>
              <a:rPr lang="en-US" sz="2800" dirty="0">
                <a:latin typeface="Times New Roman" pitchFamily="18" charset="0"/>
                <a:cs typeface="Times New Roman" pitchFamily="18" charset="0"/>
              </a:rPr>
              <a:t>of the media is most commonly achieved by applying heat and to a lesser extent by other means (physical methods, chemical treatment, and radiation).</a:t>
            </a: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199375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Heat sterilization</a:t>
            </a:r>
            <a:endParaRPr lang="en-US" dirty="0"/>
          </a:p>
        </p:txBody>
      </p:sp>
      <p:sp>
        <p:nvSpPr>
          <p:cNvPr id="3" name="Content Placeholder 2"/>
          <p:cNvSpPr>
            <a:spLocks noGrp="1"/>
          </p:cNvSpPr>
          <p:nvPr>
            <p:ph idx="1"/>
          </p:nvPr>
        </p:nvSpPr>
        <p:spPr/>
        <p:txBody>
          <a:bodyPr>
            <a:noAutofit/>
          </a:bodyPr>
          <a:lstStyle/>
          <a:p>
            <a:pPr>
              <a:buFont typeface="Arial" pitchFamily="34" charset="0"/>
              <a:buChar char="•"/>
            </a:pPr>
            <a:r>
              <a:rPr lang="en-US" dirty="0" smtClean="0">
                <a:latin typeface="Times New Roman" pitchFamily="18" charset="0"/>
                <a:cs typeface="Times New Roman" pitchFamily="18" charset="0"/>
              </a:rPr>
              <a:t>Heat </a:t>
            </a:r>
            <a:r>
              <a:rPr lang="en-US" dirty="0">
                <a:latin typeface="Times New Roman" pitchFamily="18" charset="0"/>
                <a:cs typeface="Times New Roman" pitchFamily="18" charset="0"/>
              </a:rPr>
              <a:t>is the most widely used sterilization technique. The quality and quantity of contamination (i.e., the type and load of microorganisms), composition of the media and its pH and size of the suspended particles are the important factors that influence the success of heat </a:t>
            </a:r>
            <a:r>
              <a:rPr lang="en-US" dirty="0" smtClean="0">
                <a:latin typeface="Times New Roman" pitchFamily="18" charset="0"/>
                <a:cs typeface="Times New Roman" pitchFamily="18" charset="0"/>
              </a:rPr>
              <a:t>sterilization.</a:t>
            </a:r>
          </a:p>
          <a:p>
            <a:pPr>
              <a:buFont typeface="Arial" pitchFamily="34" charset="0"/>
              <a:buChar char="•"/>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general, vegetative cells are destroyed at lower temperature in a short time (around 60°C in 5-10 minutes). </a:t>
            </a:r>
            <a:endParaRPr lang="en-US"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However</a:t>
            </a:r>
            <a:r>
              <a:rPr lang="en-US" dirty="0">
                <a:latin typeface="Times New Roman" pitchFamily="18" charset="0"/>
                <a:cs typeface="Times New Roman" pitchFamily="18" charset="0"/>
              </a:rPr>
              <a:t>, destruction of spores requires higher temperature and relatively longer time (around 80°C for 15-20 minutes). Spores of Bacillus </a:t>
            </a:r>
            <a:r>
              <a:rPr lang="en-US" dirty="0" err="1" smtClean="0">
                <a:latin typeface="Times New Roman" pitchFamily="18" charset="0"/>
                <a:cs typeface="Times New Roman" pitchFamily="18" charset="0"/>
              </a:rPr>
              <a:t>stearo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thermophilus</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are the most heat resistant. </a:t>
            </a:r>
            <a:endParaRPr lang="en-US"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fact, this organism is exploited for testing the sterility of fermentation equipment.</a:t>
            </a:r>
          </a:p>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23666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Physical methods</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physical methods such as filtration, centrifugation, and adsorption (to ion-exchangers or activated carbon) are in use. Among these, filtration is most widely used. </a:t>
            </a:r>
            <a:endParaRPr lang="en-US" dirty="0" smtClean="0"/>
          </a:p>
          <a:p>
            <a:r>
              <a:rPr lang="en-US" dirty="0" smtClean="0"/>
              <a:t>Certain </a:t>
            </a:r>
            <a:r>
              <a:rPr lang="en-US" dirty="0"/>
              <a:t>constituents (vitamins, blood components, antibiotics) of culture media are heat labile and therefore, are destroyed by heat sterilization. </a:t>
            </a:r>
            <a:endParaRPr lang="en-US" dirty="0" smtClean="0"/>
          </a:p>
          <a:p>
            <a:r>
              <a:rPr lang="en-US" dirty="0" smtClean="0"/>
              <a:t>Such </a:t>
            </a:r>
            <a:r>
              <a:rPr lang="en-US" dirty="0"/>
              <a:t>components of the medium are completely dissolved (absolutely essential or else they will be removed along with microorganisms) and then subjected to filter sterilization.</a:t>
            </a:r>
          </a:p>
          <a:p>
            <a:r>
              <a:rPr lang="en-US" dirty="0" smtClean="0"/>
              <a:t/>
            </a:r>
            <a:br>
              <a:rPr lang="en-US" dirty="0" smtClean="0"/>
            </a:br>
            <a:endParaRPr lang="en-US" dirty="0"/>
          </a:p>
        </p:txBody>
      </p:sp>
    </p:spTree>
    <p:extLst>
      <p:ext uri="{BB962C8B-B14F-4D97-AF65-F5344CB8AC3E}">
        <p14:creationId xmlns:p14="http://schemas.microsoft.com/office/powerpoint/2010/main" val="2545967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Batch sterilization</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culture media are subjected to sterilization at 121°C in batch volumes, in the bioreactor. Batch sterilization can be done by injecting the steam into the medium (direct method) or injecting the steam into interior coils (indirect method). </a:t>
            </a:r>
            <a:endParaRPr lang="en-US" sz="2800" dirty="0" smtClean="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For </a:t>
            </a:r>
            <a:r>
              <a:rPr lang="en-US" sz="2800" dirty="0">
                <a:latin typeface="Times New Roman" pitchFamily="18" charset="0"/>
                <a:cs typeface="Times New Roman" pitchFamily="18" charset="0"/>
              </a:rPr>
              <a:t>the direct batch sterilization, the steam should be pure, and free from all chemical additives (that usually come from steam manufacturing process).</a:t>
            </a:r>
          </a:p>
          <a:p>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306269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disadvantages of batch </a:t>
            </a:r>
            <a:r>
              <a:rPr lang="en-US" b="1" dirty="0" smtClean="0"/>
              <a:t>sterilization</a:t>
            </a:r>
            <a:endParaRPr lang="en-US" dirty="0"/>
          </a:p>
        </p:txBody>
      </p:sp>
      <p:sp>
        <p:nvSpPr>
          <p:cNvPr id="3" name="Content Placeholder 2"/>
          <p:cNvSpPr>
            <a:spLocks noGrp="1"/>
          </p:cNvSpPr>
          <p:nvPr>
            <p:ph idx="1"/>
          </p:nvPr>
        </p:nvSpPr>
        <p:spPr/>
        <p:txBody>
          <a:bodyPr>
            <a:normAutofit lnSpcReduction="10000"/>
          </a:bodyPr>
          <a:lstStyle/>
          <a:p>
            <a:r>
              <a:rPr lang="en-US" b="1" dirty="0"/>
              <a:t>There are two disadvantages of batch sterilization:</a:t>
            </a:r>
            <a:endParaRPr lang="en-US" dirty="0"/>
          </a:p>
          <a:p>
            <a:r>
              <a:rPr lang="en-US" b="1" dirty="0"/>
              <a:t>1. Damage to culture media:</a:t>
            </a:r>
            <a:endParaRPr lang="en-US" dirty="0"/>
          </a:p>
          <a:p>
            <a:r>
              <a:rPr lang="en-US" dirty="0"/>
              <a:t>Alteration in nutrients, change in pH and </a:t>
            </a:r>
            <a:r>
              <a:rPr lang="en-US" dirty="0" smtClean="0"/>
              <a:t>discoloration </a:t>
            </a:r>
            <a:r>
              <a:rPr lang="en-US" dirty="0"/>
              <a:t>of the culture media are common.</a:t>
            </a:r>
          </a:p>
          <a:p>
            <a:r>
              <a:rPr lang="en-US" b="1" dirty="0"/>
              <a:t>2. High energy consumption:</a:t>
            </a:r>
            <a:endParaRPr lang="en-US" dirty="0"/>
          </a:p>
          <a:p>
            <a:r>
              <a:rPr lang="en-US" dirty="0"/>
              <a:t>It takes a few hours (2-4 hrs.) for the entire contents of the bioreactor to attain the requisite temperature (i.e. 120°C). </a:t>
            </a:r>
            <a:endParaRPr lang="en-US" dirty="0" smtClean="0"/>
          </a:p>
          <a:p>
            <a:r>
              <a:rPr lang="en-US" dirty="0" smtClean="0"/>
              <a:t>Another </a:t>
            </a:r>
            <a:r>
              <a:rPr lang="en-US" dirty="0"/>
              <a:t>20-60 minutes for the actual process of sterilization, followed by cooling for 1-2 hours. All this process involves wastage of energy, and therefore batch sterilization is quite </a:t>
            </a:r>
            <a:r>
              <a:rPr lang="en-US" dirty="0" smtClean="0"/>
              <a:t>costly.</a:t>
            </a:r>
            <a:endParaRPr lang="en-US" dirty="0"/>
          </a:p>
        </p:txBody>
      </p:sp>
    </p:spTree>
    <p:extLst>
      <p:ext uri="{BB962C8B-B14F-4D97-AF65-F5344CB8AC3E}">
        <p14:creationId xmlns:p14="http://schemas.microsoft.com/office/powerpoint/2010/main" val="208605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Continuous sterilization</a:t>
            </a:r>
            <a:r>
              <a:rPr lang="en-US" b="1" dirty="0" smtClean="0"/>
              <a:t>:</a:t>
            </a:r>
            <a:endParaRPr lang="en-US" dirty="0"/>
          </a:p>
        </p:txBody>
      </p:sp>
      <p:sp>
        <p:nvSpPr>
          <p:cNvPr id="3" name="Content Placeholder 2"/>
          <p:cNvSpPr>
            <a:spLocks noGrp="1"/>
          </p:cNvSpPr>
          <p:nvPr>
            <p:ph idx="1"/>
          </p:nvPr>
        </p:nvSpPr>
        <p:spPr/>
        <p:txBody>
          <a:bodyPr/>
          <a:lstStyle/>
          <a:p>
            <a:r>
              <a:rPr lang="en-US" dirty="0" smtClean="0"/>
              <a:t>Continuous </a:t>
            </a:r>
            <a:r>
              <a:rPr lang="en-US" dirty="0"/>
              <a:t>sterilization is carried out at 140°C for a very short period of time ranging from 30 to 120 seconds. (This is in contrast to the batch fermentation done at 121°C for 20-60 minutes). </a:t>
            </a:r>
            <a:endParaRPr lang="en-US" dirty="0" smtClean="0"/>
          </a:p>
          <a:p>
            <a:r>
              <a:rPr lang="en-US" dirty="0" smtClean="0"/>
              <a:t>This </a:t>
            </a:r>
            <a:r>
              <a:rPr lang="en-US" dirty="0"/>
              <a:t>is based on the principle that the time required for killing microorganisms is much shorter at higher temperature. </a:t>
            </a:r>
            <a:endParaRPr lang="en-US" dirty="0" smtClean="0"/>
          </a:p>
          <a:p>
            <a:r>
              <a:rPr lang="en-US" dirty="0" smtClean="0"/>
              <a:t>Continuous </a:t>
            </a:r>
            <a:r>
              <a:rPr lang="en-US" dirty="0"/>
              <a:t>sterilization is carried out by directly injecting the steam or by means of heat exchangers.</a:t>
            </a:r>
          </a:p>
        </p:txBody>
      </p:sp>
    </p:spTree>
    <p:extLst>
      <p:ext uri="{BB962C8B-B14F-4D97-AF65-F5344CB8AC3E}">
        <p14:creationId xmlns:p14="http://schemas.microsoft.com/office/powerpoint/2010/main" val="411089847"/>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179</TotalTime>
  <Words>548</Words>
  <Application>Microsoft Office PowerPoint</Application>
  <PresentationFormat>Custom</PresentationFormat>
  <Paragraphs>32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Metropolitan</vt:lpstr>
      <vt:lpstr>Media sterilization</vt:lpstr>
      <vt:lpstr>Sterilization of Culture Media: </vt:lpstr>
      <vt:lpstr>Heat sterilization</vt:lpstr>
      <vt:lpstr>Physical methods</vt:lpstr>
      <vt:lpstr>Batch sterilization</vt:lpstr>
      <vt:lpstr>disadvantages of batch sterilization</vt:lpstr>
      <vt:lpstr>Continuous sterilization: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tehse_000</dc:creator>
  <cp:lastModifiedBy>Dr Rashad</cp:lastModifiedBy>
  <cp:revision>7</cp:revision>
  <dcterms:created xsi:type="dcterms:W3CDTF">2016-02-29T17:44:10Z</dcterms:created>
  <dcterms:modified xsi:type="dcterms:W3CDTF">2019-12-11T07:07:02Z</dcterms:modified>
</cp:coreProperties>
</file>