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61" r:id="rId4"/>
    <p:sldId id="341" r:id="rId5"/>
    <p:sldId id="342" r:id="rId6"/>
    <p:sldId id="354" r:id="rId7"/>
    <p:sldId id="355" r:id="rId8"/>
    <p:sldId id="356" r:id="rId9"/>
    <p:sldId id="357" r:id="rId10"/>
    <p:sldId id="358" r:id="rId11"/>
    <p:sldId id="369" r:id="rId12"/>
    <p:sldId id="362" r:id="rId13"/>
    <p:sldId id="363" r:id="rId14"/>
    <p:sldId id="364" r:id="rId15"/>
    <p:sldId id="366" r:id="rId16"/>
    <p:sldId id="367" r:id="rId17"/>
    <p:sldId id="394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9" r:id="rId26"/>
    <p:sldId id="380" r:id="rId27"/>
    <p:sldId id="395" r:id="rId28"/>
    <p:sldId id="378" r:id="rId29"/>
    <p:sldId id="381" r:id="rId30"/>
    <p:sldId id="382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262" r:id="rId41"/>
    <p:sldId id="26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6"/>
    <a:srgbClr val="A52439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42" y="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4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Discuss the purpose of the components required for successful </a:t>
          </a:r>
          <a:r>
            <a:rPr lang="fr-FR" dirty="0" smtClean="0"/>
            <a:t>communications </a:t>
          </a:r>
          <a:r>
            <a:rPr lang="en-US" dirty="0" smtClean="0"/>
            <a:t>and identify various sending and receiving devices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E8FCAAC8-E9E4-4057-AA3A-1772FF1B6383}">
      <dgm:prSet/>
      <dgm:spPr/>
      <dgm:t>
        <a:bodyPr/>
        <a:lstStyle/>
        <a:p>
          <a:r>
            <a:rPr lang="en-US" dirty="0" smtClean="0"/>
            <a:t>Differentiate between client/server and peer-to-peer networks</a:t>
          </a:r>
        </a:p>
      </dgm:t>
    </dgm:pt>
    <dgm:pt modelId="{AD51CFEB-9557-422F-B967-84C18D2DB4F4}" type="parTrans" cxnId="{34F345E4-8118-4429-91E1-96ECDDF9C480}">
      <dgm:prSet/>
      <dgm:spPr/>
      <dgm:t>
        <a:bodyPr/>
        <a:lstStyle/>
        <a:p>
          <a:endParaRPr lang="en-US"/>
        </a:p>
      </dgm:t>
    </dgm:pt>
    <dgm:pt modelId="{C7065D97-AB58-4007-B529-D9F28C39977B}" type="sibTrans" cxnId="{34F345E4-8118-4429-91E1-96ECDDF9C480}">
      <dgm:prSet/>
      <dgm:spPr/>
      <dgm:t>
        <a:bodyPr/>
        <a:lstStyle/>
        <a:p>
          <a:endParaRPr lang="en-US"/>
        </a:p>
      </dgm:t>
    </dgm:pt>
    <dgm:pt modelId="{328ABB7D-5A4D-4223-BDFB-D1FE936CDE74}">
      <dgm:prSet/>
      <dgm:spPr/>
      <dgm:t>
        <a:bodyPr/>
        <a:lstStyle/>
        <a:p>
          <a:r>
            <a:rPr lang="en-US" dirty="0" smtClean="0"/>
            <a:t>Describe the various network communications standards and protocols</a:t>
          </a:r>
        </a:p>
      </dgm:t>
    </dgm:pt>
    <dgm:pt modelId="{340A8FFE-9D6F-49F0-8D33-4BF504BEAB8E}" type="parTrans" cxnId="{E498D9A1-CA90-47A3-841D-B7F2FF1E7B5B}">
      <dgm:prSet/>
      <dgm:spPr/>
      <dgm:t>
        <a:bodyPr/>
        <a:lstStyle/>
        <a:p>
          <a:endParaRPr lang="en-US"/>
        </a:p>
      </dgm:t>
    </dgm:pt>
    <dgm:pt modelId="{4F4FC15D-98C7-47D5-BCB6-9FCC2D2FB894}" type="sibTrans" cxnId="{E498D9A1-CA90-47A3-841D-B7F2FF1E7B5B}">
      <dgm:prSet/>
      <dgm:spPr/>
      <dgm:t>
        <a:bodyPr/>
        <a:lstStyle/>
        <a:p>
          <a:endParaRPr lang="en-US"/>
        </a:p>
      </dgm:t>
    </dgm:pt>
    <dgm:pt modelId="{F9EB0F00-EA8F-4B97-8E1D-ECB12CD4A508}">
      <dgm:prSet/>
      <dgm:spPr/>
      <dgm:t>
        <a:bodyPr/>
        <a:lstStyle/>
        <a:p>
          <a:r>
            <a:rPr lang="en-US" dirty="0" smtClean="0"/>
            <a:t>Differentiate among LANs, MANs, WANs, and PANs</a:t>
          </a:r>
        </a:p>
      </dgm:t>
    </dgm:pt>
    <dgm:pt modelId="{9AE46F87-F0E3-4445-BBB4-50CF9DEBBC94}" type="parTrans" cxnId="{10C78F82-A004-4868-8EC1-3DB9D8EC91F5}">
      <dgm:prSet/>
      <dgm:spPr/>
      <dgm:t>
        <a:bodyPr/>
        <a:lstStyle/>
        <a:p>
          <a:endParaRPr lang="en-US"/>
        </a:p>
      </dgm:t>
    </dgm:pt>
    <dgm:pt modelId="{3E779CBA-A893-498D-AA51-7A120CD088A4}" type="sibTrans" cxnId="{10C78F82-A004-4868-8EC1-3DB9D8EC91F5}">
      <dgm:prSet/>
      <dgm:spPr/>
      <dgm:t>
        <a:bodyPr/>
        <a:lstStyle/>
        <a:p>
          <a:endParaRPr lang="en-US"/>
        </a:p>
      </dgm:t>
    </dgm:pt>
    <dgm:pt modelId="{2B0D7C1E-498A-4085-AD43-0D763EAD2BEC}">
      <dgm:prSet/>
      <dgm:spPr/>
      <dgm:t>
        <a:bodyPr/>
        <a:lstStyle/>
        <a:p>
          <a:r>
            <a:rPr lang="en-US" dirty="0" smtClean="0"/>
            <a:t>Explain the purpose of communications software</a:t>
          </a:r>
        </a:p>
      </dgm:t>
    </dgm:pt>
    <dgm:pt modelId="{9672EF3D-2F16-411A-9DA9-B42B87499B81}" type="parTrans" cxnId="{22D45869-42DF-4803-8154-34DF2C9570AC}">
      <dgm:prSet/>
      <dgm:spPr/>
      <dgm:t>
        <a:bodyPr/>
        <a:lstStyle/>
        <a:p>
          <a:endParaRPr lang="en-US"/>
        </a:p>
      </dgm:t>
    </dgm:pt>
    <dgm:pt modelId="{0A776C38-248E-4A68-B0C4-925199461793}" type="sibTrans" cxnId="{22D45869-42DF-4803-8154-34DF2C9570AC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53196304-5F9E-4B51-845D-62898AB133DD}" type="pres">
      <dgm:prSet presAssocID="{F9EB0F00-EA8F-4B97-8E1D-ECB12CD4A5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6DEB8-DF17-4427-BED8-6607F444C0B6}" type="pres">
      <dgm:prSet presAssocID="{3E779CBA-A893-498D-AA51-7A120CD088A4}" presName="sibTrans" presStyleCnt="0"/>
      <dgm:spPr/>
    </dgm:pt>
    <dgm:pt modelId="{95230A50-B38C-43C8-A08E-69FD635B702C}" type="pres">
      <dgm:prSet presAssocID="{E8FCAAC8-E9E4-4057-AA3A-1772FF1B63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720F1-5B2B-4F0B-9F5C-DF61A0F3CF56}" type="pres">
      <dgm:prSet presAssocID="{C7065D97-AB58-4007-B529-D9F28C39977B}" presName="sibTrans" presStyleCnt="0"/>
      <dgm:spPr/>
    </dgm:pt>
    <dgm:pt modelId="{191AAF02-07DF-4178-9542-2D3F0024BE98}" type="pres">
      <dgm:prSet presAssocID="{2B0D7C1E-498A-4085-AD43-0D763EAD2B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95331-99D9-4D21-87CD-F5EDE669B5DA}" type="pres">
      <dgm:prSet presAssocID="{0A776C38-248E-4A68-B0C4-925199461793}" presName="sibTrans" presStyleCnt="0"/>
      <dgm:spPr/>
    </dgm:pt>
    <dgm:pt modelId="{F39497D7-6F5A-412F-89A7-9F7673512687}" type="pres">
      <dgm:prSet presAssocID="{328ABB7D-5A4D-4223-BDFB-D1FE936CDE7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F345E4-8118-4429-91E1-96ECDDF9C480}" srcId="{3DE9E547-3C66-4E5D-9D07-0515EED2B913}" destId="{E8FCAAC8-E9E4-4057-AA3A-1772FF1B6383}" srcOrd="2" destOrd="0" parTransId="{AD51CFEB-9557-422F-B967-84C18D2DB4F4}" sibTransId="{C7065D97-AB58-4007-B529-D9F28C39977B}"/>
    <dgm:cxn modelId="{E498D9A1-CA90-47A3-841D-B7F2FF1E7B5B}" srcId="{3DE9E547-3C66-4E5D-9D07-0515EED2B913}" destId="{328ABB7D-5A4D-4223-BDFB-D1FE936CDE74}" srcOrd="4" destOrd="0" parTransId="{340A8FFE-9D6F-49F0-8D33-4BF504BEAB8E}" sibTransId="{4F4FC15D-98C7-47D5-BCB6-9FCC2D2FB894}"/>
    <dgm:cxn modelId="{10C78F82-A004-4868-8EC1-3DB9D8EC91F5}" srcId="{3DE9E547-3C66-4E5D-9D07-0515EED2B913}" destId="{F9EB0F00-EA8F-4B97-8E1D-ECB12CD4A508}" srcOrd="1" destOrd="0" parTransId="{9AE46F87-F0E3-4445-BBB4-50CF9DEBBC94}" sibTransId="{3E779CBA-A893-498D-AA51-7A120CD088A4}"/>
    <dgm:cxn modelId="{10AC8781-811E-4E1F-A7E3-74E74D01C0E9}" type="presOf" srcId="{F9EB0F00-EA8F-4B97-8E1D-ECB12CD4A508}" destId="{53196304-5F9E-4B51-845D-62898AB133DD}" srcOrd="0" destOrd="0" presId="urn:microsoft.com/office/officeart/2005/8/layout/default#40"/>
    <dgm:cxn modelId="{F378E03C-D4E0-43FA-B0EE-F941FE5CABCA}" type="presOf" srcId="{2B0D7C1E-498A-4085-AD43-0D763EAD2BEC}" destId="{191AAF02-07DF-4178-9542-2D3F0024BE98}" srcOrd="0" destOrd="0" presId="urn:microsoft.com/office/officeart/2005/8/layout/default#40"/>
    <dgm:cxn modelId="{DB5CF76F-016D-4F32-AE1E-423FE30EF2F6}" type="presOf" srcId="{F9022B54-68C2-4973-9A00-460029290542}" destId="{E43CDCF3-D5B2-4556-A6FF-1FBA940E878F}" srcOrd="0" destOrd="0" presId="urn:microsoft.com/office/officeart/2005/8/layout/default#40"/>
    <dgm:cxn modelId="{22D45869-42DF-4803-8154-34DF2C9570AC}" srcId="{3DE9E547-3C66-4E5D-9D07-0515EED2B913}" destId="{2B0D7C1E-498A-4085-AD43-0D763EAD2BEC}" srcOrd="3" destOrd="0" parTransId="{9672EF3D-2F16-411A-9DA9-B42B87499B81}" sibTransId="{0A776C38-248E-4A68-B0C4-925199461793}"/>
    <dgm:cxn modelId="{E7F075C8-83B4-41AF-A1BE-762901ADFFBF}" type="presOf" srcId="{E8FCAAC8-E9E4-4057-AA3A-1772FF1B6383}" destId="{95230A50-B38C-43C8-A08E-69FD635B702C}" srcOrd="0" destOrd="0" presId="urn:microsoft.com/office/officeart/2005/8/layout/default#40"/>
    <dgm:cxn modelId="{36C3BEF2-2DBA-42EB-9810-973BE445D0C7}" type="presOf" srcId="{3DE9E547-3C66-4E5D-9D07-0515EED2B913}" destId="{46A1C575-DE29-4021-A28C-E1E7FA78085E}" srcOrd="0" destOrd="0" presId="urn:microsoft.com/office/officeart/2005/8/layout/default#40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928A12F3-E7BE-445F-94C9-C6DBE126510E}" type="presOf" srcId="{328ABB7D-5A4D-4223-BDFB-D1FE936CDE74}" destId="{F39497D7-6F5A-412F-89A7-9F7673512687}" srcOrd="0" destOrd="0" presId="urn:microsoft.com/office/officeart/2005/8/layout/default#40"/>
    <dgm:cxn modelId="{C6831F33-A671-4D3A-9651-E6901DF4D6AC}" type="presParOf" srcId="{46A1C575-DE29-4021-A28C-E1E7FA78085E}" destId="{E43CDCF3-D5B2-4556-A6FF-1FBA940E878F}" srcOrd="0" destOrd="0" presId="urn:microsoft.com/office/officeart/2005/8/layout/default#40"/>
    <dgm:cxn modelId="{23A16BBC-1098-40CF-A0D5-9C900233786D}" type="presParOf" srcId="{46A1C575-DE29-4021-A28C-E1E7FA78085E}" destId="{54066D3B-676A-41CA-98B3-C0905E22B6EF}" srcOrd="1" destOrd="0" presId="urn:microsoft.com/office/officeart/2005/8/layout/default#40"/>
    <dgm:cxn modelId="{33A8F732-1B8B-4D63-A5E8-9831F0D89AE1}" type="presParOf" srcId="{46A1C575-DE29-4021-A28C-E1E7FA78085E}" destId="{53196304-5F9E-4B51-845D-62898AB133DD}" srcOrd="2" destOrd="0" presId="urn:microsoft.com/office/officeart/2005/8/layout/default#40"/>
    <dgm:cxn modelId="{A09D5C0C-70DD-44AF-A394-B48F02CA7754}" type="presParOf" srcId="{46A1C575-DE29-4021-A28C-E1E7FA78085E}" destId="{D7D6DEB8-DF17-4427-BED8-6607F444C0B6}" srcOrd="3" destOrd="0" presId="urn:microsoft.com/office/officeart/2005/8/layout/default#40"/>
    <dgm:cxn modelId="{FF2E521D-8E0F-49DD-A9A7-29DEEC275CC4}" type="presParOf" srcId="{46A1C575-DE29-4021-A28C-E1E7FA78085E}" destId="{95230A50-B38C-43C8-A08E-69FD635B702C}" srcOrd="4" destOrd="0" presId="urn:microsoft.com/office/officeart/2005/8/layout/default#40"/>
    <dgm:cxn modelId="{3489C2E2-4AEC-4333-9071-40DC6D58E4E4}" type="presParOf" srcId="{46A1C575-DE29-4021-A28C-E1E7FA78085E}" destId="{C70720F1-5B2B-4F0B-9F5C-DF61A0F3CF56}" srcOrd="5" destOrd="0" presId="urn:microsoft.com/office/officeart/2005/8/layout/default#40"/>
    <dgm:cxn modelId="{E229AADB-567D-4444-A390-8BAD2A0C79DC}" type="presParOf" srcId="{46A1C575-DE29-4021-A28C-E1E7FA78085E}" destId="{191AAF02-07DF-4178-9542-2D3F0024BE98}" srcOrd="6" destOrd="0" presId="urn:microsoft.com/office/officeart/2005/8/layout/default#40"/>
    <dgm:cxn modelId="{BADC0C45-E30C-4E0D-9C32-C3165C840688}" type="presParOf" srcId="{46A1C575-DE29-4021-A28C-E1E7FA78085E}" destId="{4DB95331-99D9-4D21-87CD-F5EDE669B5DA}" srcOrd="7" destOrd="0" presId="urn:microsoft.com/office/officeart/2005/8/layout/default#40"/>
    <dgm:cxn modelId="{F44891B3-5BCA-4B2B-A356-EDA828F3B695}" type="presParOf" srcId="{46A1C575-DE29-4021-A28C-E1E7FA78085E}" destId="{F39497D7-6F5A-412F-89A7-9F7673512687}" srcOrd="8" destOrd="0" presId="urn:microsoft.com/office/officeart/2005/8/layout/default#4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5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Networks and communications technologies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D89ECD58-D2C2-4213-BED5-F01AF43D5A6B}">
      <dgm:prSet/>
      <dgm:spPr/>
      <dgm:t>
        <a:bodyPr/>
        <a:lstStyle/>
        <a:p>
          <a:r>
            <a:rPr lang="en-US" dirty="0" smtClean="0"/>
            <a:t>Various types of network architectures and standards and protocols</a:t>
          </a:r>
          <a:endParaRPr lang="en-US" dirty="0"/>
        </a:p>
      </dgm:t>
    </dgm:pt>
    <dgm:pt modelId="{60A84E4D-F3A9-478C-8060-65F224527567}" type="parTrans" cxnId="{C30117C0-E603-41D9-BD61-009AA7A7C5A9}">
      <dgm:prSet/>
      <dgm:spPr/>
      <dgm:t>
        <a:bodyPr/>
        <a:lstStyle/>
        <a:p>
          <a:endParaRPr lang="en-US"/>
        </a:p>
      </dgm:t>
    </dgm:pt>
    <dgm:pt modelId="{839FA134-5293-4D4F-8800-871158C542C5}" type="sibTrans" cxnId="{C30117C0-E603-41D9-BD61-009AA7A7C5A9}">
      <dgm:prSet/>
      <dgm:spPr/>
      <dgm:t>
        <a:bodyPr/>
        <a:lstStyle/>
        <a:p>
          <a:endParaRPr lang="en-US"/>
        </a:p>
      </dgm:t>
    </dgm:pt>
    <dgm:pt modelId="{B90B3632-D677-4FA9-8D56-B549035125CE}">
      <dgm:prSet/>
      <dgm:spPr/>
      <dgm:t>
        <a:bodyPr/>
        <a:lstStyle/>
        <a:p>
          <a:r>
            <a:rPr lang="en-US" dirty="0" smtClean="0"/>
            <a:t>Communications software</a:t>
          </a:r>
          <a:endParaRPr lang="en-US" dirty="0"/>
        </a:p>
      </dgm:t>
    </dgm:pt>
    <dgm:pt modelId="{7202A04C-0B0E-422B-B2B6-C6FE7676C96A}" type="parTrans" cxnId="{E80BBD66-B687-41C1-BE14-121DA448D885}">
      <dgm:prSet/>
      <dgm:spPr/>
      <dgm:t>
        <a:bodyPr/>
        <a:lstStyle/>
        <a:p>
          <a:endParaRPr lang="en-US"/>
        </a:p>
      </dgm:t>
    </dgm:pt>
    <dgm:pt modelId="{0A24D71B-CEC2-44E4-B1EF-560201FEDFE0}" type="sibTrans" cxnId="{E80BBD66-B687-41C1-BE14-121DA448D885}">
      <dgm:prSet/>
      <dgm:spPr/>
      <dgm:t>
        <a:bodyPr/>
        <a:lstStyle/>
        <a:p>
          <a:endParaRPr lang="en-US"/>
        </a:p>
      </dgm:t>
    </dgm:pt>
    <dgm:pt modelId="{617BBA65-BF7C-4CFE-B23A-F99A23721330}">
      <dgm:prSet/>
      <dgm:spPr/>
      <dgm:t>
        <a:bodyPr/>
        <a:lstStyle/>
        <a:p>
          <a:r>
            <a:rPr lang="en-US" dirty="0" smtClean="0"/>
            <a:t>Several types of communications lines and communications devices</a:t>
          </a:r>
          <a:endParaRPr lang="en-US" dirty="0"/>
        </a:p>
      </dgm:t>
    </dgm:pt>
    <dgm:pt modelId="{9295B131-CF77-46D8-821A-A75ED4AE33E0}" type="parTrans" cxnId="{F0DD39CB-D244-4A22-BE20-97B94C5F10DA}">
      <dgm:prSet/>
      <dgm:spPr/>
      <dgm:t>
        <a:bodyPr/>
        <a:lstStyle/>
        <a:p>
          <a:endParaRPr lang="en-US"/>
        </a:p>
      </dgm:t>
    </dgm:pt>
    <dgm:pt modelId="{4E38F65B-AADB-464C-B114-04DB13D7CBE8}" type="sibTrans" cxnId="{F0DD39CB-D244-4A22-BE20-97B94C5F10DA}">
      <dgm:prSet/>
      <dgm:spPr/>
      <dgm:t>
        <a:bodyPr/>
        <a:lstStyle/>
        <a:p>
          <a:endParaRPr lang="en-US"/>
        </a:p>
      </dgm:t>
    </dgm:pt>
    <dgm:pt modelId="{1DCF506E-973E-4B2E-A639-8045A2276CD2}">
      <dgm:prSet/>
      <dgm:spPr/>
      <dgm:t>
        <a:bodyPr/>
        <a:lstStyle/>
        <a:p>
          <a:r>
            <a:rPr lang="en-US" dirty="0" smtClean="0"/>
            <a:t>How to create a home network</a:t>
          </a:r>
          <a:endParaRPr lang="en-US" dirty="0"/>
        </a:p>
      </dgm:t>
    </dgm:pt>
    <dgm:pt modelId="{660F214D-CF8F-470C-93ED-FBFBE43B07CA}" type="parTrans" cxnId="{52FBD67B-0FB0-43FE-9A6A-297E4F2781E9}">
      <dgm:prSet/>
      <dgm:spPr/>
      <dgm:t>
        <a:bodyPr/>
        <a:lstStyle/>
        <a:p>
          <a:endParaRPr lang="en-US"/>
        </a:p>
      </dgm:t>
    </dgm:pt>
    <dgm:pt modelId="{A5678D4A-00C2-4A10-BDAE-4732C286A9B2}" type="sibTrans" cxnId="{52FBD67B-0FB0-43FE-9A6A-297E4F2781E9}">
      <dgm:prSet/>
      <dgm:spPr/>
      <dgm:t>
        <a:bodyPr/>
        <a:lstStyle/>
        <a:p>
          <a:endParaRPr lang="en-US"/>
        </a:p>
      </dgm:t>
    </dgm:pt>
    <dgm:pt modelId="{7F06FFF7-E71C-44AD-99A3-70EC9E697FDD}">
      <dgm:prSet/>
      <dgm:spPr/>
      <dgm:t>
        <a:bodyPr/>
        <a:lstStyle/>
        <a:p>
          <a:r>
            <a:rPr lang="en-US" dirty="0" smtClean="0"/>
            <a:t>Variety of physical transmission media and wireless transmission media</a:t>
          </a:r>
          <a:endParaRPr lang="en-US" dirty="0"/>
        </a:p>
      </dgm:t>
    </dgm:pt>
    <dgm:pt modelId="{30F09D19-3531-4E21-A739-53CE0B59D10B}" type="parTrans" cxnId="{B77C564D-1F06-46B6-BBA9-14C000DE3825}">
      <dgm:prSet/>
      <dgm:spPr/>
      <dgm:t>
        <a:bodyPr/>
        <a:lstStyle/>
        <a:p>
          <a:endParaRPr lang="en-US"/>
        </a:p>
      </dgm:t>
    </dgm:pt>
    <dgm:pt modelId="{58B9F0E0-C21D-43A1-8DF2-CD7FB48B9C7E}" type="sibTrans" cxnId="{B77C564D-1F06-46B6-BBA9-14C000DE3825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58653398-1682-4B43-9A7D-895C99618DBD}" type="pres">
      <dgm:prSet presAssocID="{D89ECD58-D2C2-4213-BED5-F01AF43D5A6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FE7E8-7178-4635-9F67-8863055A7A8F}" type="pres">
      <dgm:prSet presAssocID="{839FA134-5293-4D4F-8800-871158C542C5}" presName="sibTrans" presStyleCnt="0"/>
      <dgm:spPr/>
    </dgm:pt>
    <dgm:pt modelId="{FFEC2814-B873-48DB-8A1B-82B377D7A8FE}" type="pres">
      <dgm:prSet presAssocID="{B90B3632-D677-4FA9-8D56-B549035125C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1E8A4-7711-49A1-97E9-61461EAF39EC}" type="pres">
      <dgm:prSet presAssocID="{0A24D71B-CEC2-44E4-B1EF-560201FEDFE0}" presName="sibTrans" presStyleCnt="0"/>
      <dgm:spPr/>
    </dgm:pt>
    <dgm:pt modelId="{26AC806D-BDEE-4852-ACBD-1A8D9DCEB0A5}" type="pres">
      <dgm:prSet presAssocID="{617BBA65-BF7C-4CFE-B23A-F99A2372133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9D77B-CD00-40EF-8522-ABF51E3CCC27}" type="pres">
      <dgm:prSet presAssocID="{4E38F65B-AADB-464C-B114-04DB13D7CBE8}" presName="sibTrans" presStyleCnt="0"/>
      <dgm:spPr/>
    </dgm:pt>
    <dgm:pt modelId="{6226344B-568B-41DA-8007-B80363F6C298}" type="pres">
      <dgm:prSet presAssocID="{1DCF506E-973E-4B2E-A639-8045A2276CD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7B2F9-7F8A-46CB-930C-84F418810133}" type="pres">
      <dgm:prSet presAssocID="{A5678D4A-00C2-4A10-BDAE-4732C286A9B2}" presName="sibTrans" presStyleCnt="0"/>
      <dgm:spPr/>
    </dgm:pt>
    <dgm:pt modelId="{0D53C87B-074C-4077-ABDF-4A619CD09303}" type="pres">
      <dgm:prSet presAssocID="{7F06FFF7-E71C-44AD-99A3-70EC9E697F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BD67B-0FB0-43FE-9A6A-297E4F2781E9}" srcId="{CF85102C-52AA-4C9D-8775-2FF712ADBFCB}" destId="{1DCF506E-973E-4B2E-A639-8045A2276CD2}" srcOrd="4" destOrd="0" parTransId="{660F214D-CF8F-470C-93ED-FBFBE43B07CA}" sibTransId="{A5678D4A-00C2-4A10-BDAE-4732C286A9B2}"/>
    <dgm:cxn modelId="{C6676327-20B8-4264-A010-C4F6BE0968AC}" type="presOf" srcId="{4BE61A80-F514-4E80-B78E-1A2FBAB1DD95}" destId="{A2320912-8D9A-492B-894B-23596CF49463}" srcOrd="0" destOrd="0" presId="urn:microsoft.com/office/officeart/2005/8/layout/default#52"/>
    <dgm:cxn modelId="{01A767C7-860E-4FAA-B616-2B37FA1556E7}" type="presOf" srcId="{B90B3632-D677-4FA9-8D56-B549035125CE}" destId="{FFEC2814-B873-48DB-8A1B-82B377D7A8FE}" srcOrd="0" destOrd="0" presId="urn:microsoft.com/office/officeart/2005/8/layout/default#52"/>
    <dgm:cxn modelId="{C30117C0-E603-41D9-BD61-009AA7A7C5A9}" srcId="{CF85102C-52AA-4C9D-8775-2FF712ADBFCB}" destId="{D89ECD58-D2C2-4213-BED5-F01AF43D5A6B}" srcOrd="1" destOrd="0" parTransId="{60A84E4D-F3A9-478C-8060-65F224527567}" sibTransId="{839FA134-5293-4D4F-8800-871158C542C5}"/>
    <dgm:cxn modelId="{10CA2B13-681D-4D49-BF41-4FFC63CF9488}" type="presOf" srcId="{7F06FFF7-E71C-44AD-99A3-70EC9E697FDD}" destId="{0D53C87B-074C-4077-ABDF-4A619CD09303}" srcOrd="0" destOrd="0" presId="urn:microsoft.com/office/officeart/2005/8/layout/default#52"/>
    <dgm:cxn modelId="{B77C564D-1F06-46B6-BBA9-14C000DE3825}" srcId="{CF85102C-52AA-4C9D-8775-2FF712ADBFCB}" destId="{7F06FFF7-E71C-44AD-99A3-70EC9E697FDD}" srcOrd="5" destOrd="0" parTransId="{30F09D19-3531-4E21-A739-53CE0B59D10B}" sibTransId="{58B9F0E0-C21D-43A1-8DF2-CD7FB48B9C7E}"/>
    <dgm:cxn modelId="{E80BBD66-B687-41C1-BE14-121DA448D885}" srcId="{CF85102C-52AA-4C9D-8775-2FF712ADBFCB}" destId="{B90B3632-D677-4FA9-8D56-B549035125CE}" srcOrd="2" destOrd="0" parTransId="{7202A04C-0B0E-422B-B2B6-C6FE7676C96A}" sibTransId="{0A24D71B-CEC2-44E4-B1EF-560201FEDFE0}"/>
    <dgm:cxn modelId="{12C2FF9E-BD1F-4FCB-AB42-D3BC53F5AD06}" type="presOf" srcId="{D89ECD58-D2C2-4213-BED5-F01AF43D5A6B}" destId="{58653398-1682-4B43-9A7D-895C99618DBD}" srcOrd="0" destOrd="0" presId="urn:microsoft.com/office/officeart/2005/8/layout/default#52"/>
    <dgm:cxn modelId="{57DEAC02-67A1-4811-863A-B6A063053926}" type="presOf" srcId="{617BBA65-BF7C-4CFE-B23A-F99A23721330}" destId="{26AC806D-BDEE-4852-ACBD-1A8D9DCEB0A5}" srcOrd="0" destOrd="0" presId="urn:microsoft.com/office/officeart/2005/8/layout/default#52"/>
    <dgm:cxn modelId="{0F2262FE-F290-4ADB-BFA1-26D8F96EF6E7}" type="presOf" srcId="{CF85102C-52AA-4C9D-8775-2FF712ADBFCB}" destId="{83D7DC62-EB60-457E-92F5-18866EA92871}" srcOrd="0" destOrd="0" presId="urn:microsoft.com/office/officeart/2005/8/layout/default#52"/>
    <dgm:cxn modelId="{A9D8978C-5F5D-410D-9F92-A18667C10B1F}" type="presOf" srcId="{1DCF506E-973E-4B2E-A639-8045A2276CD2}" destId="{6226344B-568B-41DA-8007-B80363F6C298}" srcOrd="0" destOrd="0" presId="urn:microsoft.com/office/officeart/2005/8/layout/default#52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F0DD39CB-D244-4A22-BE20-97B94C5F10DA}" srcId="{CF85102C-52AA-4C9D-8775-2FF712ADBFCB}" destId="{617BBA65-BF7C-4CFE-B23A-F99A23721330}" srcOrd="3" destOrd="0" parTransId="{9295B131-CF77-46D8-821A-A75ED4AE33E0}" sibTransId="{4E38F65B-AADB-464C-B114-04DB13D7CBE8}"/>
    <dgm:cxn modelId="{3E7C2D07-76FE-4433-9ED0-979FB7A08586}" type="presParOf" srcId="{83D7DC62-EB60-457E-92F5-18866EA92871}" destId="{A2320912-8D9A-492B-894B-23596CF49463}" srcOrd="0" destOrd="0" presId="urn:microsoft.com/office/officeart/2005/8/layout/default#52"/>
    <dgm:cxn modelId="{9BB44695-93BD-4274-A976-F9CEBEFFDF7C}" type="presParOf" srcId="{83D7DC62-EB60-457E-92F5-18866EA92871}" destId="{9563B308-9D7E-4AEF-8E39-DF2C5AADD5BC}" srcOrd="1" destOrd="0" presId="urn:microsoft.com/office/officeart/2005/8/layout/default#52"/>
    <dgm:cxn modelId="{5905C763-7B38-494D-BCAD-69C8B55D0F54}" type="presParOf" srcId="{83D7DC62-EB60-457E-92F5-18866EA92871}" destId="{58653398-1682-4B43-9A7D-895C99618DBD}" srcOrd="2" destOrd="0" presId="urn:microsoft.com/office/officeart/2005/8/layout/default#52"/>
    <dgm:cxn modelId="{2981AF34-E0EC-4809-AAF6-3AEB910A4C7A}" type="presParOf" srcId="{83D7DC62-EB60-457E-92F5-18866EA92871}" destId="{867FE7E8-7178-4635-9F67-8863055A7A8F}" srcOrd="3" destOrd="0" presId="urn:microsoft.com/office/officeart/2005/8/layout/default#52"/>
    <dgm:cxn modelId="{8E41EAB1-C149-468C-921B-6887A15CE259}" type="presParOf" srcId="{83D7DC62-EB60-457E-92F5-18866EA92871}" destId="{FFEC2814-B873-48DB-8A1B-82B377D7A8FE}" srcOrd="4" destOrd="0" presId="urn:microsoft.com/office/officeart/2005/8/layout/default#52"/>
    <dgm:cxn modelId="{B863FAF2-009A-48B3-8DC6-D8B10FB1CAF3}" type="presParOf" srcId="{83D7DC62-EB60-457E-92F5-18866EA92871}" destId="{40D1E8A4-7711-49A1-97E9-61461EAF39EC}" srcOrd="5" destOrd="0" presId="urn:microsoft.com/office/officeart/2005/8/layout/default#52"/>
    <dgm:cxn modelId="{E9503303-A6A0-450D-97FC-7C776A574E8D}" type="presParOf" srcId="{83D7DC62-EB60-457E-92F5-18866EA92871}" destId="{26AC806D-BDEE-4852-ACBD-1A8D9DCEB0A5}" srcOrd="6" destOrd="0" presId="urn:microsoft.com/office/officeart/2005/8/layout/default#52"/>
    <dgm:cxn modelId="{DEF2EBA3-BA7B-4965-A815-43DEFB60934C}" type="presParOf" srcId="{83D7DC62-EB60-457E-92F5-18866EA92871}" destId="{12F9D77B-CD00-40EF-8522-ABF51E3CCC27}" srcOrd="7" destOrd="0" presId="urn:microsoft.com/office/officeart/2005/8/layout/default#52"/>
    <dgm:cxn modelId="{FE17FD3E-97E0-4D8B-B594-43AD9F5C656B}" type="presParOf" srcId="{83D7DC62-EB60-457E-92F5-18866EA92871}" destId="{6226344B-568B-41DA-8007-B80363F6C298}" srcOrd="8" destOrd="0" presId="urn:microsoft.com/office/officeart/2005/8/layout/default#52"/>
    <dgm:cxn modelId="{AEB21693-070D-4992-B1AC-DF986373F21C}" type="presParOf" srcId="{83D7DC62-EB60-457E-92F5-18866EA92871}" destId="{EE37B2F9-7F8A-46CB-930C-84F418810133}" srcOrd="9" destOrd="0" presId="urn:microsoft.com/office/officeart/2005/8/layout/default#52"/>
    <dgm:cxn modelId="{CC29F465-D7C1-4EF2-B413-38B259325781}" type="presParOf" srcId="{83D7DC62-EB60-457E-92F5-18866EA92871}" destId="{0D53C87B-074C-4077-ABDF-4A619CD09303}" srcOrd="10" destOrd="0" presId="urn:microsoft.com/office/officeart/2005/8/layout/default#5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4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787D83D-96D1-4C73-952E-10CDF82ABC8D}">
      <dgm:prSet/>
      <dgm:spPr/>
      <dgm:t>
        <a:bodyPr/>
        <a:lstStyle/>
        <a:p>
          <a:r>
            <a:rPr lang="en-US" dirty="0" smtClean="0"/>
            <a:t>Describe various types of communications lines</a:t>
          </a:r>
        </a:p>
      </dgm:t>
    </dgm:pt>
    <dgm:pt modelId="{225B319A-78AE-4A6C-9516-A6C34B97E8F4}" type="parTrans" cxnId="{54AC0A38-D036-4FFE-96DE-9867E4FC49BE}">
      <dgm:prSet/>
      <dgm:spPr/>
      <dgm:t>
        <a:bodyPr/>
        <a:lstStyle/>
        <a:p>
          <a:endParaRPr lang="en-US"/>
        </a:p>
      </dgm:t>
    </dgm:pt>
    <dgm:pt modelId="{72EA5C1C-2F0E-4F10-A79E-8F312FF09DCD}" type="sibTrans" cxnId="{54AC0A38-D036-4FFE-96DE-9867E4FC49BE}">
      <dgm:prSet/>
      <dgm:spPr/>
      <dgm:t>
        <a:bodyPr/>
        <a:lstStyle/>
        <a:p>
          <a:endParaRPr lang="en-US"/>
        </a:p>
      </dgm:t>
    </dgm:pt>
    <dgm:pt modelId="{47D4A842-04C0-4EDF-8F84-DA956DF41850}">
      <dgm:prSet/>
      <dgm:spPr/>
      <dgm:t>
        <a:bodyPr/>
        <a:lstStyle/>
        <a:p>
          <a:r>
            <a:rPr lang="en-US" dirty="0" smtClean="0"/>
            <a:t>Differentiate among wireless transmission media</a:t>
          </a:r>
        </a:p>
      </dgm:t>
    </dgm:pt>
    <dgm:pt modelId="{9AB4D969-0C0B-4818-B07F-76AFF5481FED}" type="parTrans" cxnId="{5EE2EAFE-8808-4423-9F7E-AE4B4DDD452E}">
      <dgm:prSet/>
      <dgm:spPr/>
      <dgm:t>
        <a:bodyPr/>
        <a:lstStyle/>
        <a:p>
          <a:endParaRPr lang="en-US"/>
        </a:p>
      </dgm:t>
    </dgm:pt>
    <dgm:pt modelId="{CA084C1A-44BB-41FB-886E-00F3616570AE}" type="sibTrans" cxnId="{5EE2EAFE-8808-4423-9F7E-AE4B4DDD452E}">
      <dgm:prSet/>
      <dgm:spPr/>
      <dgm:t>
        <a:bodyPr/>
        <a:lstStyle/>
        <a:p>
          <a:endParaRPr lang="en-US"/>
        </a:p>
      </dgm:t>
    </dgm:pt>
    <dgm:pt modelId="{87FD296A-B2D2-4381-B24C-58A0904FAFFF}">
      <dgm:prSet/>
      <dgm:spPr/>
      <dgm:t>
        <a:bodyPr/>
        <a:lstStyle/>
        <a:p>
          <a:r>
            <a:rPr lang="en-US" dirty="0" smtClean="0"/>
            <a:t>Describe commonly used communications devices</a:t>
          </a:r>
        </a:p>
      </dgm:t>
    </dgm:pt>
    <dgm:pt modelId="{E080AF0B-F40B-45F0-AA82-38B96599E654}" type="parTrans" cxnId="{4CC27A8A-05CF-4B24-8254-328FEB3A4377}">
      <dgm:prSet/>
      <dgm:spPr/>
      <dgm:t>
        <a:bodyPr/>
        <a:lstStyle/>
        <a:p>
          <a:endParaRPr lang="en-US"/>
        </a:p>
      </dgm:t>
    </dgm:pt>
    <dgm:pt modelId="{0D94DF77-66C3-413A-985A-3D1A54833110}" type="sibTrans" cxnId="{4CC27A8A-05CF-4B24-8254-328FEB3A4377}">
      <dgm:prSet/>
      <dgm:spPr/>
      <dgm:t>
        <a:bodyPr/>
        <a:lstStyle/>
        <a:p>
          <a:endParaRPr lang="en-US"/>
        </a:p>
      </dgm:t>
    </dgm:pt>
    <dgm:pt modelId="{CCB6CCF2-088B-4F17-A293-16910C9FFED3}">
      <dgm:prSet/>
      <dgm:spPr/>
      <dgm:t>
        <a:bodyPr/>
        <a:lstStyle/>
        <a:p>
          <a:r>
            <a:rPr lang="en-US" dirty="0" smtClean="0"/>
            <a:t>Discuss different ways to set up and configure a home network</a:t>
          </a:r>
        </a:p>
      </dgm:t>
    </dgm:pt>
    <dgm:pt modelId="{09EF32F8-2C7D-4685-9D26-E7AA065A5476}" type="parTrans" cxnId="{C6C328EC-C28E-48B2-8560-C3E96B726ED0}">
      <dgm:prSet/>
      <dgm:spPr/>
      <dgm:t>
        <a:bodyPr/>
        <a:lstStyle/>
        <a:p>
          <a:endParaRPr lang="en-US"/>
        </a:p>
      </dgm:t>
    </dgm:pt>
    <dgm:pt modelId="{D14DE114-AF61-44A9-AB1C-52C711620753}" type="sibTrans" cxnId="{C6C328EC-C28E-48B2-8560-C3E96B726ED0}">
      <dgm:prSet/>
      <dgm:spPr/>
      <dgm:t>
        <a:bodyPr/>
        <a:lstStyle/>
        <a:p>
          <a:endParaRPr lang="en-US"/>
        </a:p>
      </dgm:t>
    </dgm:pt>
    <dgm:pt modelId="{A2E2B15D-90CC-42A6-B631-A54FE623EC31}">
      <dgm:prSet/>
      <dgm:spPr/>
      <dgm:t>
        <a:bodyPr/>
        <a:lstStyle/>
        <a:p>
          <a:r>
            <a:rPr lang="en-US" dirty="0" smtClean="0"/>
            <a:t>Differentiate among physical transmission media</a:t>
          </a:r>
        </a:p>
      </dgm:t>
    </dgm:pt>
    <dgm:pt modelId="{006903C9-7421-4CBE-AC2E-C7BA29B5F34F}" type="parTrans" cxnId="{28C9637C-61D6-4674-A088-28DFA31CAB8C}">
      <dgm:prSet/>
      <dgm:spPr/>
      <dgm:t>
        <a:bodyPr/>
        <a:lstStyle/>
        <a:p>
          <a:endParaRPr lang="en-US"/>
        </a:p>
      </dgm:t>
    </dgm:pt>
    <dgm:pt modelId="{D625CC49-E69B-43BE-B3F7-6916170256C8}" type="sibTrans" cxnId="{28C9637C-61D6-4674-A088-28DFA31CAB8C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6B154D-384A-426A-B16C-8D4D3179F73E}" type="pres">
      <dgm:prSet presAssocID="{1787D83D-96D1-4C73-952E-10CDF82ABC8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7D4BD-2E5C-4F77-A4CC-8F6B044B1BD9}" type="pres">
      <dgm:prSet presAssocID="{72EA5C1C-2F0E-4F10-A79E-8F312FF09DCD}" presName="sibTrans" presStyleCnt="0"/>
      <dgm:spPr/>
    </dgm:pt>
    <dgm:pt modelId="{63FA4BBB-4547-4E37-8E2F-E0CB2D785F67}" type="pres">
      <dgm:prSet presAssocID="{87FD296A-B2D2-4381-B24C-58A0904FAF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F24C1-47A1-4DA5-B986-EB81994E42C6}" type="pres">
      <dgm:prSet presAssocID="{0D94DF77-66C3-413A-985A-3D1A54833110}" presName="sibTrans" presStyleCnt="0"/>
      <dgm:spPr/>
    </dgm:pt>
    <dgm:pt modelId="{049534B1-E207-41B4-8BF9-3D0CB6A46669}" type="pres">
      <dgm:prSet presAssocID="{CCB6CCF2-088B-4F17-A293-16910C9FFE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B961-FE4F-42AD-B9CF-28DA9E1ED3E7}" type="pres">
      <dgm:prSet presAssocID="{D14DE114-AF61-44A9-AB1C-52C711620753}" presName="sibTrans" presStyleCnt="0"/>
      <dgm:spPr/>
    </dgm:pt>
    <dgm:pt modelId="{B7AD889F-C9C5-4D8C-BBBC-6B8635DC0183}" type="pres">
      <dgm:prSet presAssocID="{A2E2B15D-90CC-42A6-B631-A54FE623EC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538CD-3035-41C8-9FD5-4ADEC6B55192}" type="pres">
      <dgm:prSet presAssocID="{D625CC49-E69B-43BE-B3F7-6916170256C8}" presName="sibTrans" presStyleCnt="0"/>
      <dgm:spPr/>
    </dgm:pt>
    <dgm:pt modelId="{AEAC88ED-FF63-4E0F-A4D8-7569F7560517}" type="pres">
      <dgm:prSet presAssocID="{47D4A842-04C0-4EDF-8F84-DA956DF418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16E28C-9F83-42C6-919E-10A832B68CEA}" type="presOf" srcId="{47D4A842-04C0-4EDF-8F84-DA956DF41850}" destId="{AEAC88ED-FF63-4E0F-A4D8-7569F7560517}" srcOrd="0" destOrd="0" presId="urn:microsoft.com/office/officeart/2005/8/layout/default#41"/>
    <dgm:cxn modelId="{19ABEDFE-DAA1-4EF9-8152-0FF344D955D8}" type="presOf" srcId="{CCB6CCF2-088B-4F17-A293-16910C9FFED3}" destId="{049534B1-E207-41B4-8BF9-3D0CB6A46669}" srcOrd="0" destOrd="0" presId="urn:microsoft.com/office/officeart/2005/8/layout/default#41"/>
    <dgm:cxn modelId="{464656C8-431C-44AF-849E-F7C9C39E935A}" type="presOf" srcId="{87FD296A-B2D2-4381-B24C-58A0904FAFFF}" destId="{63FA4BBB-4547-4E37-8E2F-E0CB2D785F67}" srcOrd="0" destOrd="0" presId="urn:microsoft.com/office/officeart/2005/8/layout/default#41"/>
    <dgm:cxn modelId="{54AC0A38-D036-4FFE-96DE-9867E4FC49BE}" srcId="{3DBC15C7-9BC5-433D-92A7-BCC39A2CC830}" destId="{1787D83D-96D1-4C73-952E-10CDF82ABC8D}" srcOrd="0" destOrd="0" parTransId="{225B319A-78AE-4A6C-9516-A6C34B97E8F4}" sibTransId="{72EA5C1C-2F0E-4F10-A79E-8F312FF09DCD}"/>
    <dgm:cxn modelId="{CDBCAF59-7884-42E2-B8B1-CCAA45AECC3B}" type="presOf" srcId="{3DBC15C7-9BC5-433D-92A7-BCC39A2CC830}" destId="{0283AAF8-8E6B-4228-934C-18F9A9076AC0}" srcOrd="0" destOrd="0" presId="urn:microsoft.com/office/officeart/2005/8/layout/default#41"/>
    <dgm:cxn modelId="{4CC27A8A-05CF-4B24-8254-328FEB3A4377}" srcId="{3DBC15C7-9BC5-433D-92A7-BCC39A2CC830}" destId="{87FD296A-B2D2-4381-B24C-58A0904FAFFF}" srcOrd="1" destOrd="0" parTransId="{E080AF0B-F40B-45F0-AA82-38B96599E654}" sibTransId="{0D94DF77-66C3-413A-985A-3D1A54833110}"/>
    <dgm:cxn modelId="{28C9637C-61D6-4674-A088-28DFA31CAB8C}" srcId="{3DBC15C7-9BC5-433D-92A7-BCC39A2CC830}" destId="{A2E2B15D-90CC-42A6-B631-A54FE623EC31}" srcOrd="3" destOrd="0" parTransId="{006903C9-7421-4CBE-AC2E-C7BA29B5F34F}" sibTransId="{D625CC49-E69B-43BE-B3F7-6916170256C8}"/>
    <dgm:cxn modelId="{5EE2EAFE-8808-4423-9F7E-AE4B4DDD452E}" srcId="{3DBC15C7-9BC5-433D-92A7-BCC39A2CC830}" destId="{47D4A842-04C0-4EDF-8F84-DA956DF41850}" srcOrd="4" destOrd="0" parTransId="{9AB4D969-0C0B-4818-B07F-76AFF5481FED}" sibTransId="{CA084C1A-44BB-41FB-886E-00F3616570AE}"/>
    <dgm:cxn modelId="{74A23BFF-D389-4537-89DB-261B31FCB303}" type="presOf" srcId="{1787D83D-96D1-4C73-952E-10CDF82ABC8D}" destId="{0F6B154D-384A-426A-B16C-8D4D3179F73E}" srcOrd="0" destOrd="0" presId="urn:microsoft.com/office/officeart/2005/8/layout/default#41"/>
    <dgm:cxn modelId="{16B740A1-036B-431E-8818-385621E4372C}" type="presOf" srcId="{A2E2B15D-90CC-42A6-B631-A54FE623EC31}" destId="{B7AD889F-C9C5-4D8C-BBBC-6B8635DC0183}" srcOrd="0" destOrd="0" presId="urn:microsoft.com/office/officeart/2005/8/layout/default#41"/>
    <dgm:cxn modelId="{C6C328EC-C28E-48B2-8560-C3E96B726ED0}" srcId="{3DBC15C7-9BC5-433D-92A7-BCC39A2CC830}" destId="{CCB6CCF2-088B-4F17-A293-16910C9FFED3}" srcOrd="2" destOrd="0" parTransId="{09EF32F8-2C7D-4685-9D26-E7AA065A5476}" sibTransId="{D14DE114-AF61-44A9-AB1C-52C711620753}"/>
    <dgm:cxn modelId="{29339A79-3EBA-45B2-AEFD-8F3EB172B365}" type="presParOf" srcId="{0283AAF8-8E6B-4228-934C-18F9A9076AC0}" destId="{0F6B154D-384A-426A-B16C-8D4D3179F73E}" srcOrd="0" destOrd="0" presId="urn:microsoft.com/office/officeart/2005/8/layout/default#41"/>
    <dgm:cxn modelId="{C59F3A64-25AB-454F-910F-E572A64FDADA}" type="presParOf" srcId="{0283AAF8-8E6B-4228-934C-18F9A9076AC0}" destId="{3E37D4BD-2E5C-4F77-A4CC-8F6B044B1BD9}" srcOrd="1" destOrd="0" presId="urn:microsoft.com/office/officeart/2005/8/layout/default#41"/>
    <dgm:cxn modelId="{66169326-1D91-4568-B0BF-70858F66594E}" type="presParOf" srcId="{0283AAF8-8E6B-4228-934C-18F9A9076AC0}" destId="{63FA4BBB-4547-4E37-8E2F-E0CB2D785F67}" srcOrd="2" destOrd="0" presId="urn:microsoft.com/office/officeart/2005/8/layout/default#41"/>
    <dgm:cxn modelId="{918D4272-B91E-4AD8-909F-5A09F5A28D85}" type="presParOf" srcId="{0283AAF8-8E6B-4228-934C-18F9A9076AC0}" destId="{572F24C1-47A1-4DA5-B986-EB81994E42C6}" srcOrd="3" destOrd="0" presId="urn:microsoft.com/office/officeart/2005/8/layout/default#41"/>
    <dgm:cxn modelId="{09975A78-01BD-485E-8F9D-BC903DECFC56}" type="presParOf" srcId="{0283AAF8-8E6B-4228-934C-18F9A9076AC0}" destId="{049534B1-E207-41B4-8BF9-3D0CB6A46669}" srcOrd="4" destOrd="0" presId="urn:microsoft.com/office/officeart/2005/8/layout/default#41"/>
    <dgm:cxn modelId="{A9A2C7E6-6730-49A2-AA66-B4009598E164}" type="presParOf" srcId="{0283AAF8-8E6B-4228-934C-18F9A9076AC0}" destId="{64ECB961-FE4F-42AD-B9CF-28DA9E1ED3E7}" srcOrd="5" destOrd="0" presId="urn:microsoft.com/office/officeart/2005/8/layout/default#41"/>
    <dgm:cxn modelId="{E735E862-B34B-48AF-94DC-2B0FA3D59C57}" type="presParOf" srcId="{0283AAF8-8E6B-4228-934C-18F9A9076AC0}" destId="{B7AD889F-C9C5-4D8C-BBBC-6B8635DC0183}" srcOrd="6" destOrd="0" presId="urn:microsoft.com/office/officeart/2005/8/layout/default#41"/>
    <dgm:cxn modelId="{16219C78-B0E8-4B21-B038-FE83A12481CE}" type="presParOf" srcId="{0283AAF8-8E6B-4228-934C-18F9A9076AC0}" destId="{E72538CD-3035-41C8-9FD5-4ADEC6B55192}" srcOrd="7" destOrd="0" presId="urn:microsoft.com/office/officeart/2005/8/layout/default#41"/>
    <dgm:cxn modelId="{8BDBD3BC-EF28-4504-A03A-33737DD0C8E3}" type="presParOf" srcId="{0283AAF8-8E6B-4228-934C-18F9A9076AC0}" destId="{AEAC88ED-FF63-4E0F-A4D8-7569F7560517}" srcOrd="8" destOrd="0" presId="urn:microsoft.com/office/officeart/2005/8/layout/default#4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637CE3-1D5E-4401-A25B-3FE1D569CDA1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25D78B53-A3F9-4AD5-9A26-37471F3273FE}">
      <dgm:prSet phldrT="[Text]"/>
      <dgm:spPr/>
      <dgm:t>
        <a:bodyPr/>
        <a:lstStyle/>
        <a:p>
          <a:r>
            <a:rPr lang="en-US" b="1" dirty="0" smtClean="0"/>
            <a:t>Sending device</a:t>
          </a:r>
          <a:endParaRPr lang="en-US" b="1" dirty="0"/>
        </a:p>
      </dgm:t>
    </dgm:pt>
    <dgm:pt modelId="{C4AD438E-8F09-4637-A684-888113436D51}" type="parTrans" cxnId="{F3939E2A-505D-40F7-98EA-C74E8F934A50}">
      <dgm:prSet/>
      <dgm:spPr/>
      <dgm:t>
        <a:bodyPr/>
        <a:lstStyle/>
        <a:p>
          <a:endParaRPr lang="en-US"/>
        </a:p>
      </dgm:t>
    </dgm:pt>
    <dgm:pt modelId="{5A6DCA47-CAE6-43BA-8629-1040D0F5F133}" type="sibTrans" cxnId="{F3939E2A-505D-40F7-98EA-C74E8F934A50}">
      <dgm:prSet/>
      <dgm:spPr/>
      <dgm:t>
        <a:bodyPr/>
        <a:lstStyle/>
        <a:p>
          <a:endParaRPr lang="en-US"/>
        </a:p>
      </dgm:t>
    </dgm:pt>
    <dgm:pt modelId="{59BA7ACC-E9DF-49BA-8532-9AB20073C825}">
      <dgm:prSet phldrT="[Text]"/>
      <dgm:spPr/>
      <dgm:t>
        <a:bodyPr/>
        <a:lstStyle/>
        <a:p>
          <a:r>
            <a:rPr lang="en-US" b="1" dirty="0" smtClean="0"/>
            <a:t>Transmission media</a:t>
          </a:r>
          <a:endParaRPr lang="en-US" b="1" dirty="0"/>
        </a:p>
      </dgm:t>
    </dgm:pt>
    <dgm:pt modelId="{E8917546-FD77-4F48-AD16-D7DFBC348079}" type="parTrans" cxnId="{DAFF104D-46B1-4A0E-8FD4-1610A926DA3C}">
      <dgm:prSet/>
      <dgm:spPr/>
      <dgm:t>
        <a:bodyPr/>
        <a:lstStyle/>
        <a:p>
          <a:endParaRPr lang="en-US"/>
        </a:p>
      </dgm:t>
    </dgm:pt>
    <dgm:pt modelId="{B877AD95-BF15-4642-9B7D-DCFA62662B6A}" type="sibTrans" cxnId="{DAFF104D-46B1-4A0E-8FD4-1610A926DA3C}">
      <dgm:prSet/>
      <dgm:spPr/>
      <dgm:t>
        <a:bodyPr/>
        <a:lstStyle/>
        <a:p>
          <a:endParaRPr lang="en-US"/>
        </a:p>
      </dgm:t>
    </dgm:pt>
    <dgm:pt modelId="{0138B112-B3C4-4EBA-89DD-CDDDECD15DEE}">
      <dgm:prSet phldrT="[Text]"/>
      <dgm:spPr/>
      <dgm:t>
        <a:bodyPr/>
        <a:lstStyle/>
        <a:p>
          <a:r>
            <a:rPr lang="en-US" b="1" dirty="0" smtClean="0"/>
            <a:t>Receiving device</a:t>
          </a:r>
          <a:endParaRPr lang="en-US" b="1" dirty="0"/>
        </a:p>
      </dgm:t>
    </dgm:pt>
    <dgm:pt modelId="{AB8BECB3-468F-4F63-8DAF-85DF6304F591}" type="parTrans" cxnId="{654C0FA5-A8BF-4671-B578-779ED148F4FA}">
      <dgm:prSet/>
      <dgm:spPr/>
      <dgm:t>
        <a:bodyPr/>
        <a:lstStyle/>
        <a:p>
          <a:endParaRPr lang="en-US"/>
        </a:p>
      </dgm:t>
    </dgm:pt>
    <dgm:pt modelId="{3BB7AC23-6EDC-409B-8689-BC4638279FE6}" type="sibTrans" cxnId="{654C0FA5-A8BF-4671-B578-779ED148F4FA}">
      <dgm:prSet/>
      <dgm:spPr/>
      <dgm:t>
        <a:bodyPr/>
        <a:lstStyle/>
        <a:p>
          <a:endParaRPr lang="en-US"/>
        </a:p>
      </dgm:t>
    </dgm:pt>
    <dgm:pt modelId="{B47A10DA-17CC-400A-9182-13818E171126}" type="pres">
      <dgm:prSet presAssocID="{EE637CE3-1D5E-4401-A25B-3FE1D569CDA1}" presName="CompostProcess" presStyleCnt="0">
        <dgm:presLayoutVars>
          <dgm:dir/>
          <dgm:resizeHandles val="exact"/>
        </dgm:presLayoutVars>
      </dgm:prSet>
      <dgm:spPr/>
    </dgm:pt>
    <dgm:pt modelId="{B6EC4319-08B6-4D17-BB28-A45000243255}" type="pres">
      <dgm:prSet presAssocID="{EE637CE3-1D5E-4401-A25B-3FE1D569CDA1}" presName="arrow" presStyleLbl="bgShp" presStyleIdx="0" presStyleCnt="1" custLinFactNeighborX="7353" custLinFactNeighborY="23750"/>
      <dgm:spPr/>
    </dgm:pt>
    <dgm:pt modelId="{106D362F-E89A-4600-B92F-830917FE0704}" type="pres">
      <dgm:prSet presAssocID="{EE637CE3-1D5E-4401-A25B-3FE1D569CDA1}" presName="linearProcess" presStyleCnt="0"/>
      <dgm:spPr/>
    </dgm:pt>
    <dgm:pt modelId="{84CF23C0-BEC0-4B04-8971-E5EE79822655}" type="pres">
      <dgm:prSet presAssocID="{25D78B53-A3F9-4AD5-9A26-37471F3273F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7CE-6DA0-4B6E-8E4C-93188ECD1A0C}" type="pres">
      <dgm:prSet presAssocID="{5A6DCA47-CAE6-43BA-8629-1040D0F5F133}" presName="sibTrans" presStyleCnt="0"/>
      <dgm:spPr/>
    </dgm:pt>
    <dgm:pt modelId="{CD72B2BC-55CE-45BD-BC36-AF90FFCD3990}" type="pres">
      <dgm:prSet presAssocID="{59BA7ACC-E9DF-49BA-8532-9AB20073C82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19502-0188-4C7D-BC24-7830C9D8D383}" type="pres">
      <dgm:prSet presAssocID="{B877AD95-BF15-4642-9B7D-DCFA62662B6A}" presName="sibTrans" presStyleCnt="0"/>
      <dgm:spPr/>
    </dgm:pt>
    <dgm:pt modelId="{9C80B527-C198-456B-8873-ABABB235B713}" type="pres">
      <dgm:prSet presAssocID="{0138B112-B3C4-4EBA-89DD-CDDDECD15D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FF104D-46B1-4A0E-8FD4-1610A926DA3C}" srcId="{EE637CE3-1D5E-4401-A25B-3FE1D569CDA1}" destId="{59BA7ACC-E9DF-49BA-8532-9AB20073C825}" srcOrd="1" destOrd="0" parTransId="{E8917546-FD77-4F48-AD16-D7DFBC348079}" sibTransId="{B877AD95-BF15-4642-9B7D-DCFA62662B6A}"/>
    <dgm:cxn modelId="{654C0FA5-A8BF-4671-B578-779ED148F4FA}" srcId="{EE637CE3-1D5E-4401-A25B-3FE1D569CDA1}" destId="{0138B112-B3C4-4EBA-89DD-CDDDECD15DEE}" srcOrd="2" destOrd="0" parTransId="{AB8BECB3-468F-4F63-8DAF-85DF6304F591}" sibTransId="{3BB7AC23-6EDC-409B-8689-BC4638279FE6}"/>
    <dgm:cxn modelId="{F3939E2A-505D-40F7-98EA-C74E8F934A50}" srcId="{EE637CE3-1D5E-4401-A25B-3FE1D569CDA1}" destId="{25D78B53-A3F9-4AD5-9A26-37471F3273FE}" srcOrd="0" destOrd="0" parTransId="{C4AD438E-8F09-4637-A684-888113436D51}" sibTransId="{5A6DCA47-CAE6-43BA-8629-1040D0F5F133}"/>
    <dgm:cxn modelId="{4BFB6DD3-D5F3-4B8C-8A65-844E9D050FFC}" type="presOf" srcId="{0138B112-B3C4-4EBA-89DD-CDDDECD15DEE}" destId="{9C80B527-C198-456B-8873-ABABB235B713}" srcOrd="0" destOrd="0" presId="urn:microsoft.com/office/officeart/2005/8/layout/hProcess9"/>
    <dgm:cxn modelId="{830C8D48-A2CC-421F-A206-A014FFEF37E2}" type="presOf" srcId="{59BA7ACC-E9DF-49BA-8532-9AB20073C825}" destId="{CD72B2BC-55CE-45BD-BC36-AF90FFCD3990}" srcOrd="0" destOrd="0" presId="urn:microsoft.com/office/officeart/2005/8/layout/hProcess9"/>
    <dgm:cxn modelId="{1A64A0B8-07F0-4B21-80A9-F8A15498ED78}" type="presOf" srcId="{EE637CE3-1D5E-4401-A25B-3FE1D569CDA1}" destId="{B47A10DA-17CC-400A-9182-13818E171126}" srcOrd="0" destOrd="0" presId="urn:microsoft.com/office/officeart/2005/8/layout/hProcess9"/>
    <dgm:cxn modelId="{D788766D-1B57-4A11-89DB-2610CF72F3BD}" type="presOf" srcId="{25D78B53-A3F9-4AD5-9A26-37471F3273FE}" destId="{84CF23C0-BEC0-4B04-8971-E5EE79822655}" srcOrd="0" destOrd="0" presId="urn:microsoft.com/office/officeart/2005/8/layout/hProcess9"/>
    <dgm:cxn modelId="{5196CC83-8515-463C-81FE-F87825158034}" type="presParOf" srcId="{B47A10DA-17CC-400A-9182-13818E171126}" destId="{B6EC4319-08B6-4D17-BB28-A45000243255}" srcOrd="0" destOrd="0" presId="urn:microsoft.com/office/officeart/2005/8/layout/hProcess9"/>
    <dgm:cxn modelId="{8A64CEDB-AC62-4823-8258-B1FE733409A7}" type="presParOf" srcId="{B47A10DA-17CC-400A-9182-13818E171126}" destId="{106D362F-E89A-4600-B92F-830917FE0704}" srcOrd="1" destOrd="0" presId="urn:microsoft.com/office/officeart/2005/8/layout/hProcess9"/>
    <dgm:cxn modelId="{3ABF695D-658F-407D-8A2D-7F95DDACC42A}" type="presParOf" srcId="{106D362F-E89A-4600-B92F-830917FE0704}" destId="{84CF23C0-BEC0-4B04-8971-E5EE79822655}" srcOrd="0" destOrd="0" presId="urn:microsoft.com/office/officeart/2005/8/layout/hProcess9"/>
    <dgm:cxn modelId="{BF037C5F-FC84-4150-A4C9-99C24F0745C6}" type="presParOf" srcId="{106D362F-E89A-4600-B92F-830917FE0704}" destId="{E20A57CE-6DA0-4B6E-8E4C-93188ECD1A0C}" srcOrd="1" destOrd="0" presId="urn:microsoft.com/office/officeart/2005/8/layout/hProcess9"/>
    <dgm:cxn modelId="{9A772B12-0D06-463F-9B86-300F89ADCC2A}" type="presParOf" srcId="{106D362F-E89A-4600-B92F-830917FE0704}" destId="{CD72B2BC-55CE-45BD-BC36-AF90FFCD3990}" srcOrd="2" destOrd="0" presId="urn:microsoft.com/office/officeart/2005/8/layout/hProcess9"/>
    <dgm:cxn modelId="{21D0CA14-DDCF-4FDF-97D8-91EFC1016251}" type="presParOf" srcId="{106D362F-E89A-4600-B92F-830917FE0704}" destId="{AB719502-0188-4C7D-BC24-7830C9D8D383}" srcOrd="3" destOrd="0" presId="urn:microsoft.com/office/officeart/2005/8/layout/hProcess9"/>
    <dgm:cxn modelId="{7385CD9C-3E6C-4058-8C83-2099E7751D5D}" type="presParOf" srcId="{106D362F-E89A-4600-B92F-830917FE0704}" destId="{9C80B527-C198-456B-8873-ABABB235B7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4270D-A9B4-4F10-8E27-6E73E1A9DD6D}" type="doc">
      <dgm:prSet loTypeId="urn:microsoft.com/office/officeart/2005/8/layout/default#4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63DBCB-8936-4F51-B849-9E23F46F0A3E}">
      <dgm:prSet phldrT="[Text]"/>
      <dgm:spPr/>
      <dgm:t>
        <a:bodyPr/>
        <a:lstStyle/>
        <a:p>
          <a:r>
            <a:rPr lang="en-US" dirty="0" smtClean="0"/>
            <a:t>Facilitating communications</a:t>
          </a:r>
          <a:endParaRPr lang="en-US" dirty="0"/>
        </a:p>
      </dgm:t>
    </dgm:pt>
    <dgm:pt modelId="{1DC89102-ED7E-4DFA-87B1-36998049FB17}" type="parTrans" cxnId="{EF6503A8-D916-4CC2-B711-1B6426173047}">
      <dgm:prSet/>
      <dgm:spPr/>
      <dgm:t>
        <a:bodyPr/>
        <a:lstStyle/>
        <a:p>
          <a:endParaRPr lang="en-US"/>
        </a:p>
      </dgm:t>
    </dgm:pt>
    <dgm:pt modelId="{004FF328-B19D-4D45-8935-F04E6DB6BD84}" type="sibTrans" cxnId="{EF6503A8-D916-4CC2-B711-1B6426173047}">
      <dgm:prSet/>
      <dgm:spPr/>
      <dgm:t>
        <a:bodyPr/>
        <a:lstStyle/>
        <a:p>
          <a:endParaRPr lang="en-US"/>
        </a:p>
      </dgm:t>
    </dgm:pt>
    <dgm:pt modelId="{86D60753-8C6B-441C-8EA2-54D30174B40E}">
      <dgm:prSet phldrT="[Text]"/>
      <dgm:spPr/>
      <dgm:t>
        <a:bodyPr/>
        <a:lstStyle/>
        <a:p>
          <a:r>
            <a:rPr lang="en-US" dirty="0" smtClean="0"/>
            <a:t>Sharing hardware</a:t>
          </a:r>
          <a:endParaRPr lang="en-US" dirty="0"/>
        </a:p>
      </dgm:t>
    </dgm:pt>
    <dgm:pt modelId="{E971D4E2-830E-4AED-877B-BB58B6C064A9}" type="parTrans" cxnId="{99DAA350-8420-48A2-87B5-8F659064FD13}">
      <dgm:prSet/>
      <dgm:spPr/>
      <dgm:t>
        <a:bodyPr/>
        <a:lstStyle/>
        <a:p>
          <a:endParaRPr lang="en-US"/>
        </a:p>
      </dgm:t>
    </dgm:pt>
    <dgm:pt modelId="{A2E67890-BF84-408D-936D-32F7162D89A3}" type="sibTrans" cxnId="{99DAA350-8420-48A2-87B5-8F659064FD13}">
      <dgm:prSet/>
      <dgm:spPr/>
      <dgm:t>
        <a:bodyPr/>
        <a:lstStyle/>
        <a:p>
          <a:endParaRPr lang="en-US"/>
        </a:p>
      </dgm:t>
    </dgm:pt>
    <dgm:pt modelId="{A1A2B8F9-330F-4D19-BCF9-8A54035B06E6}">
      <dgm:prSet phldrT="[Text]"/>
      <dgm:spPr/>
      <dgm:t>
        <a:bodyPr/>
        <a:lstStyle/>
        <a:p>
          <a:r>
            <a:rPr lang="en-US" dirty="0" smtClean="0"/>
            <a:t>Sharing data and information</a:t>
          </a:r>
          <a:endParaRPr lang="en-US" dirty="0"/>
        </a:p>
      </dgm:t>
    </dgm:pt>
    <dgm:pt modelId="{7D79BE4B-70B0-4CE0-B8C1-5757D87CB388}" type="parTrans" cxnId="{B8ECA360-CBA2-468B-86DF-829CC5F69E2F}">
      <dgm:prSet/>
      <dgm:spPr/>
      <dgm:t>
        <a:bodyPr/>
        <a:lstStyle/>
        <a:p>
          <a:endParaRPr lang="en-US"/>
        </a:p>
      </dgm:t>
    </dgm:pt>
    <dgm:pt modelId="{D0EA1D8A-9BC3-4360-9D8A-C942C25BC436}" type="sibTrans" cxnId="{B8ECA360-CBA2-468B-86DF-829CC5F69E2F}">
      <dgm:prSet/>
      <dgm:spPr/>
      <dgm:t>
        <a:bodyPr/>
        <a:lstStyle/>
        <a:p>
          <a:endParaRPr lang="en-US"/>
        </a:p>
      </dgm:t>
    </dgm:pt>
    <dgm:pt modelId="{61F1253F-9190-46C1-94EF-E59B5382914D}">
      <dgm:prSet phldrT="[Text]"/>
      <dgm:spPr/>
      <dgm:t>
        <a:bodyPr/>
        <a:lstStyle/>
        <a:p>
          <a:r>
            <a:rPr lang="en-US" dirty="0" smtClean="0"/>
            <a:t>Sharing software</a:t>
          </a:r>
          <a:endParaRPr lang="en-US" dirty="0"/>
        </a:p>
      </dgm:t>
    </dgm:pt>
    <dgm:pt modelId="{599D1834-7847-4E5D-B017-1557AFF3C98B}" type="parTrans" cxnId="{01929F03-4D7C-4FF4-A161-402C1ACF5452}">
      <dgm:prSet/>
      <dgm:spPr/>
      <dgm:t>
        <a:bodyPr/>
        <a:lstStyle/>
        <a:p>
          <a:endParaRPr lang="en-US"/>
        </a:p>
      </dgm:t>
    </dgm:pt>
    <dgm:pt modelId="{54819E42-1306-485F-804E-2F24D7DAD4EE}" type="sibTrans" cxnId="{01929F03-4D7C-4FF4-A161-402C1ACF5452}">
      <dgm:prSet/>
      <dgm:spPr/>
      <dgm:t>
        <a:bodyPr/>
        <a:lstStyle/>
        <a:p>
          <a:endParaRPr lang="en-US"/>
        </a:p>
      </dgm:t>
    </dgm:pt>
    <dgm:pt modelId="{A5ACD710-D44C-4070-8A30-4357B4C0025E}">
      <dgm:prSet phldrT="[Text]"/>
      <dgm:spPr/>
      <dgm:t>
        <a:bodyPr/>
        <a:lstStyle/>
        <a:p>
          <a:r>
            <a:rPr lang="en-US" dirty="0" smtClean="0"/>
            <a:t>Transferring funds</a:t>
          </a:r>
          <a:endParaRPr lang="en-US" dirty="0"/>
        </a:p>
      </dgm:t>
    </dgm:pt>
    <dgm:pt modelId="{AF98D4B8-1544-4B53-BC37-4DF3BF723F54}" type="parTrans" cxnId="{CC8E866E-424B-4522-B120-E1E5168B5577}">
      <dgm:prSet/>
      <dgm:spPr/>
      <dgm:t>
        <a:bodyPr/>
        <a:lstStyle/>
        <a:p>
          <a:endParaRPr lang="en-US"/>
        </a:p>
      </dgm:t>
    </dgm:pt>
    <dgm:pt modelId="{2CA330A7-A286-48EC-9B8D-17A93C763E1F}" type="sibTrans" cxnId="{CC8E866E-424B-4522-B120-E1E5168B5577}">
      <dgm:prSet/>
      <dgm:spPr/>
      <dgm:t>
        <a:bodyPr/>
        <a:lstStyle/>
        <a:p>
          <a:endParaRPr lang="en-US"/>
        </a:p>
      </dgm:t>
    </dgm:pt>
    <dgm:pt modelId="{56EB6B26-81E2-4CAC-9228-239E2ECF522D}" type="pres">
      <dgm:prSet presAssocID="{9FE4270D-A9B4-4F10-8E27-6E73E1A9DD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CF857-C0AD-443F-A459-1A3DAE3C0A05}" type="pres">
      <dgm:prSet presAssocID="{4163DBCB-8936-4F51-B849-9E23F46F0A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CB19B-25F2-4F6E-83A2-BF8881FEE08F}" type="pres">
      <dgm:prSet presAssocID="{004FF328-B19D-4D45-8935-F04E6DB6BD84}" presName="sibTrans" presStyleCnt="0"/>
      <dgm:spPr/>
      <dgm:t>
        <a:bodyPr/>
        <a:lstStyle/>
        <a:p>
          <a:endParaRPr lang="en-US"/>
        </a:p>
      </dgm:t>
    </dgm:pt>
    <dgm:pt modelId="{C9D0DC9D-AA10-42D3-937C-25952647E4E1}" type="pres">
      <dgm:prSet presAssocID="{86D60753-8C6B-441C-8EA2-54D30174B4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ED4D-27EF-4BD6-8C6E-7CEF18956D84}" type="pres">
      <dgm:prSet presAssocID="{A2E67890-BF84-408D-936D-32F7162D89A3}" presName="sibTrans" presStyleCnt="0"/>
      <dgm:spPr/>
      <dgm:t>
        <a:bodyPr/>
        <a:lstStyle/>
        <a:p>
          <a:endParaRPr lang="en-US"/>
        </a:p>
      </dgm:t>
    </dgm:pt>
    <dgm:pt modelId="{39422C50-D217-498E-8C3C-F4A08F1AD491}" type="pres">
      <dgm:prSet presAssocID="{A1A2B8F9-330F-4D19-BCF9-8A54035B06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95F8C-E920-41D5-A756-3EA3777DDC2C}" type="pres">
      <dgm:prSet presAssocID="{D0EA1D8A-9BC3-4360-9D8A-C942C25BC436}" presName="sibTrans" presStyleCnt="0"/>
      <dgm:spPr/>
      <dgm:t>
        <a:bodyPr/>
        <a:lstStyle/>
        <a:p>
          <a:endParaRPr lang="en-US"/>
        </a:p>
      </dgm:t>
    </dgm:pt>
    <dgm:pt modelId="{B10C7A7D-C5E4-4435-B184-9604E0ABCCFD}" type="pres">
      <dgm:prSet presAssocID="{61F1253F-9190-46C1-94EF-E59B538291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46C06-6453-4EB1-B789-F7B701186DAB}" type="pres">
      <dgm:prSet presAssocID="{54819E42-1306-485F-804E-2F24D7DAD4EE}" presName="sibTrans" presStyleCnt="0"/>
      <dgm:spPr/>
      <dgm:t>
        <a:bodyPr/>
        <a:lstStyle/>
        <a:p>
          <a:endParaRPr lang="en-US"/>
        </a:p>
      </dgm:t>
    </dgm:pt>
    <dgm:pt modelId="{6CE80390-8573-4DB8-83F5-DA8A3F37AC9D}" type="pres">
      <dgm:prSet presAssocID="{A5ACD710-D44C-4070-8A30-4357B4C002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DAA350-8420-48A2-87B5-8F659064FD13}" srcId="{9FE4270D-A9B4-4F10-8E27-6E73E1A9DD6D}" destId="{86D60753-8C6B-441C-8EA2-54D30174B40E}" srcOrd="1" destOrd="0" parTransId="{E971D4E2-830E-4AED-877B-BB58B6C064A9}" sibTransId="{A2E67890-BF84-408D-936D-32F7162D89A3}"/>
    <dgm:cxn modelId="{EF6503A8-D916-4CC2-B711-1B6426173047}" srcId="{9FE4270D-A9B4-4F10-8E27-6E73E1A9DD6D}" destId="{4163DBCB-8936-4F51-B849-9E23F46F0A3E}" srcOrd="0" destOrd="0" parTransId="{1DC89102-ED7E-4DFA-87B1-36998049FB17}" sibTransId="{004FF328-B19D-4D45-8935-F04E6DB6BD84}"/>
    <dgm:cxn modelId="{FB1FCC66-4856-44E9-A543-313446629B42}" type="presOf" srcId="{A5ACD710-D44C-4070-8A30-4357B4C0025E}" destId="{6CE80390-8573-4DB8-83F5-DA8A3F37AC9D}" srcOrd="0" destOrd="0" presId="urn:microsoft.com/office/officeart/2005/8/layout/default#45"/>
    <dgm:cxn modelId="{01929F03-4D7C-4FF4-A161-402C1ACF5452}" srcId="{9FE4270D-A9B4-4F10-8E27-6E73E1A9DD6D}" destId="{61F1253F-9190-46C1-94EF-E59B5382914D}" srcOrd="3" destOrd="0" parTransId="{599D1834-7847-4E5D-B017-1557AFF3C98B}" sibTransId="{54819E42-1306-485F-804E-2F24D7DAD4EE}"/>
    <dgm:cxn modelId="{CA277CFF-C264-47C4-8DDE-6B291F037CD6}" type="presOf" srcId="{4163DBCB-8936-4F51-B849-9E23F46F0A3E}" destId="{307CF857-C0AD-443F-A459-1A3DAE3C0A05}" srcOrd="0" destOrd="0" presId="urn:microsoft.com/office/officeart/2005/8/layout/default#45"/>
    <dgm:cxn modelId="{73CF124F-97CB-4893-BF96-8E3F2BA9828C}" type="presOf" srcId="{86D60753-8C6B-441C-8EA2-54D30174B40E}" destId="{C9D0DC9D-AA10-42D3-937C-25952647E4E1}" srcOrd="0" destOrd="0" presId="urn:microsoft.com/office/officeart/2005/8/layout/default#45"/>
    <dgm:cxn modelId="{AB650FEA-00CC-463E-8076-393B0F3399D8}" type="presOf" srcId="{61F1253F-9190-46C1-94EF-E59B5382914D}" destId="{B10C7A7D-C5E4-4435-B184-9604E0ABCCFD}" srcOrd="0" destOrd="0" presId="urn:microsoft.com/office/officeart/2005/8/layout/default#45"/>
    <dgm:cxn modelId="{B8ECA360-CBA2-468B-86DF-829CC5F69E2F}" srcId="{9FE4270D-A9B4-4F10-8E27-6E73E1A9DD6D}" destId="{A1A2B8F9-330F-4D19-BCF9-8A54035B06E6}" srcOrd="2" destOrd="0" parTransId="{7D79BE4B-70B0-4CE0-B8C1-5757D87CB388}" sibTransId="{D0EA1D8A-9BC3-4360-9D8A-C942C25BC436}"/>
    <dgm:cxn modelId="{C2A84C78-4C81-4BF4-BC8F-35DDFF76CC8A}" type="presOf" srcId="{9FE4270D-A9B4-4F10-8E27-6E73E1A9DD6D}" destId="{56EB6B26-81E2-4CAC-9228-239E2ECF522D}" srcOrd="0" destOrd="0" presId="urn:microsoft.com/office/officeart/2005/8/layout/default#45"/>
    <dgm:cxn modelId="{CC8E866E-424B-4522-B120-E1E5168B5577}" srcId="{9FE4270D-A9B4-4F10-8E27-6E73E1A9DD6D}" destId="{A5ACD710-D44C-4070-8A30-4357B4C0025E}" srcOrd="4" destOrd="0" parTransId="{AF98D4B8-1544-4B53-BC37-4DF3BF723F54}" sibTransId="{2CA330A7-A286-48EC-9B8D-17A93C763E1F}"/>
    <dgm:cxn modelId="{293C2714-75FF-4A06-997D-A52D40347531}" type="presOf" srcId="{A1A2B8F9-330F-4D19-BCF9-8A54035B06E6}" destId="{39422C50-D217-498E-8C3C-F4A08F1AD491}" srcOrd="0" destOrd="0" presId="urn:microsoft.com/office/officeart/2005/8/layout/default#45"/>
    <dgm:cxn modelId="{CE2DEC8B-77F6-4A76-A097-1CDE7147174C}" type="presParOf" srcId="{56EB6B26-81E2-4CAC-9228-239E2ECF522D}" destId="{307CF857-C0AD-443F-A459-1A3DAE3C0A05}" srcOrd="0" destOrd="0" presId="urn:microsoft.com/office/officeart/2005/8/layout/default#45"/>
    <dgm:cxn modelId="{A5452CF3-022A-4A94-822E-62AE467496D8}" type="presParOf" srcId="{56EB6B26-81E2-4CAC-9228-239E2ECF522D}" destId="{827CB19B-25F2-4F6E-83A2-BF8881FEE08F}" srcOrd="1" destOrd="0" presId="urn:microsoft.com/office/officeart/2005/8/layout/default#45"/>
    <dgm:cxn modelId="{9786C741-60FB-4F56-BFD4-9AABBD3EEB80}" type="presParOf" srcId="{56EB6B26-81E2-4CAC-9228-239E2ECF522D}" destId="{C9D0DC9D-AA10-42D3-937C-25952647E4E1}" srcOrd="2" destOrd="0" presId="urn:microsoft.com/office/officeart/2005/8/layout/default#45"/>
    <dgm:cxn modelId="{87ADB4BA-A264-437F-A183-C871342A889D}" type="presParOf" srcId="{56EB6B26-81E2-4CAC-9228-239E2ECF522D}" destId="{E6A5ED4D-27EF-4BD6-8C6E-7CEF18956D84}" srcOrd="3" destOrd="0" presId="urn:microsoft.com/office/officeart/2005/8/layout/default#45"/>
    <dgm:cxn modelId="{9E300DB7-A47A-4F5B-B120-26704FC81F52}" type="presParOf" srcId="{56EB6B26-81E2-4CAC-9228-239E2ECF522D}" destId="{39422C50-D217-498E-8C3C-F4A08F1AD491}" srcOrd="4" destOrd="0" presId="urn:microsoft.com/office/officeart/2005/8/layout/default#45"/>
    <dgm:cxn modelId="{683F5EB1-C9AF-4851-9CD3-96469925751A}" type="presParOf" srcId="{56EB6B26-81E2-4CAC-9228-239E2ECF522D}" destId="{F6E95F8C-E920-41D5-A756-3EA3777DDC2C}" srcOrd="5" destOrd="0" presId="urn:microsoft.com/office/officeart/2005/8/layout/default#45"/>
    <dgm:cxn modelId="{101FD124-856F-4EF6-9AF1-C96082BDCF1C}" type="presParOf" srcId="{56EB6B26-81E2-4CAC-9228-239E2ECF522D}" destId="{B10C7A7D-C5E4-4435-B184-9604E0ABCCFD}" srcOrd="6" destOrd="0" presId="urn:microsoft.com/office/officeart/2005/8/layout/default#45"/>
    <dgm:cxn modelId="{B73926C1-82ED-479B-88A4-CD2BAA59043B}" type="presParOf" srcId="{56EB6B26-81E2-4CAC-9228-239E2ECF522D}" destId="{5CF46C06-6453-4EB1-B789-F7B701186DAB}" srcOrd="7" destOrd="0" presId="urn:microsoft.com/office/officeart/2005/8/layout/default#45"/>
    <dgm:cxn modelId="{3B8F6318-254E-4AE9-AD44-4D4822B67EA8}" type="presParOf" srcId="{56EB6B26-81E2-4CAC-9228-239E2ECF522D}" destId="{6CE80390-8573-4DB8-83F5-DA8A3F37AC9D}" srcOrd="8" destOrd="0" presId="urn:microsoft.com/office/officeart/2005/8/layout/default#4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E60414-9F80-493F-B687-6AC81EEA692C}" type="doc">
      <dgm:prSet loTypeId="urn:microsoft.com/office/officeart/2005/8/layout/default#4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2FCAFF-3305-42D9-87D3-C69744A862BE}">
      <dgm:prSet phldrT="[Text]"/>
      <dgm:spPr/>
      <dgm:t>
        <a:bodyPr/>
        <a:lstStyle/>
        <a:p>
          <a:r>
            <a:rPr lang="en-US" dirty="0" smtClean="0"/>
            <a:t>Help users establish a connection to another computer, mobile device, or network</a:t>
          </a:r>
          <a:endParaRPr lang="en-US" dirty="0"/>
        </a:p>
      </dgm:t>
    </dgm:pt>
    <dgm:pt modelId="{5FB4B9A7-CC0E-433B-BB58-95D1037CC681}" type="parTrans" cxnId="{6A550F46-8237-47DB-AD14-FD3524B8D23F}">
      <dgm:prSet/>
      <dgm:spPr/>
      <dgm:t>
        <a:bodyPr/>
        <a:lstStyle/>
        <a:p>
          <a:endParaRPr lang="en-US"/>
        </a:p>
      </dgm:t>
    </dgm:pt>
    <dgm:pt modelId="{FD163F34-F467-4786-9139-140FBFFA93CE}" type="sibTrans" cxnId="{6A550F46-8237-47DB-AD14-FD3524B8D23F}">
      <dgm:prSet/>
      <dgm:spPr/>
      <dgm:t>
        <a:bodyPr/>
        <a:lstStyle/>
        <a:p>
          <a:endParaRPr lang="en-US"/>
        </a:p>
      </dgm:t>
    </dgm:pt>
    <dgm:pt modelId="{7CDF04EA-1207-4BF3-A9C3-D202CEE88B96}">
      <dgm:prSet phldrT="[Text]"/>
      <dgm:spPr/>
      <dgm:t>
        <a:bodyPr/>
        <a:lstStyle/>
        <a:p>
          <a:r>
            <a:rPr lang="en-US" dirty="0" smtClean="0"/>
            <a:t>Manage the transmission of data, instructions, and information</a:t>
          </a:r>
          <a:endParaRPr lang="en-US" dirty="0"/>
        </a:p>
      </dgm:t>
    </dgm:pt>
    <dgm:pt modelId="{BFC8F8CE-5300-4A7D-902D-05BCAEC86805}" type="parTrans" cxnId="{7C73979E-2465-4879-96FB-B9759DF5ABE7}">
      <dgm:prSet/>
      <dgm:spPr/>
      <dgm:t>
        <a:bodyPr/>
        <a:lstStyle/>
        <a:p>
          <a:endParaRPr lang="en-US"/>
        </a:p>
      </dgm:t>
    </dgm:pt>
    <dgm:pt modelId="{E74656B7-A89A-4CE8-B644-6A23DAD4A4F6}" type="sibTrans" cxnId="{7C73979E-2465-4879-96FB-B9759DF5ABE7}">
      <dgm:prSet/>
      <dgm:spPr/>
      <dgm:t>
        <a:bodyPr/>
        <a:lstStyle/>
        <a:p>
          <a:endParaRPr lang="en-US"/>
        </a:p>
      </dgm:t>
    </dgm:pt>
    <dgm:pt modelId="{9E582E46-9028-459A-BEFC-810712988B0D}">
      <dgm:prSet phldrT="[Text]"/>
      <dgm:spPr/>
      <dgm:t>
        <a:bodyPr/>
        <a:lstStyle/>
        <a:p>
          <a:r>
            <a:rPr lang="en-US" dirty="0" smtClean="0"/>
            <a:t>Provide an interface for users to communicate with one another</a:t>
          </a:r>
          <a:endParaRPr lang="en-US" dirty="0"/>
        </a:p>
      </dgm:t>
    </dgm:pt>
    <dgm:pt modelId="{0CFC31B4-B609-4043-8D91-3D18A92EBF35}" type="parTrans" cxnId="{0245A121-9605-484F-99A7-25D457D24148}">
      <dgm:prSet/>
      <dgm:spPr/>
      <dgm:t>
        <a:bodyPr/>
        <a:lstStyle/>
        <a:p>
          <a:endParaRPr lang="en-US"/>
        </a:p>
      </dgm:t>
    </dgm:pt>
    <dgm:pt modelId="{7B20D226-F87A-4691-906A-0C0739BECB8B}" type="sibTrans" cxnId="{0245A121-9605-484F-99A7-25D457D24148}">
      <dgm:prSet/>
      <dgm:spPr/>
      <dgm:t>
        <a:bodyPr/>
        <a:lstStyle/>
        <a:p>
          <a:endParaRPr lang="en-US"/>
        </a:p>
      </dgm:t>
    </dgm:pt>
    <dgm:pt modelId="{BF0C9F82-950B-454D-90BE-D6FDF1F002CD}" type="pres">
      <dgm:prSet presAssocID="{A2E60414-9F80-493F-B687-6AC81EEA69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196BF-0DC1-4E78-ACD3-3A268624C96A}" type="pres">
      <dgm:prSet presAssocID="{732FCAFF-3305-42D9-87D3-C69744A862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CFD8-24E5-4CBF-BF1B-52E3E685C5C0}" type="pres">
      <dgm:prSet presAssocID="{FD163F34-F467-4786-9139-140FBFFA93CE}" presName="sibTrans" presStyleCnt="0"/>
      <dgm:spPr/>
      <dgm:t>
        <a:bodyPr/>
        <a:lstStyle/>
        <a:p>
          <a:endParaRPr lang="en-US"/>
        </a:p>
      </dgm:t>
    </dgm:pt>
    <dgm:pt modelId="{9B7B4F0C-31FC-4E60-BD94-5DD277AF6FE2}" type="pres">
      <dgm:prSet presAssocID="{7CDF04EA-1207-4BF3-A9C3-D202CEE88B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8C72D-8610-4446-9C15-A7A6B411980F}" type="pres">
      <dgm:prSet presAssocID="{E74656B7-A89A-4CE8-B644-6A23DAD4A4F6}" presName="sibTrans" presStyleCnt="0"/>
      <dgm:spPr/>
      <dgm:t>
        <a:bodyPr/>
        <a:lstStyle/>
        <a:p>
          <a:endParaRPr lang="en-US"/>
        </a:p>
      </dgm:t>
    </dgm:pt>
    <dgm:pt modelId="{D5EE9750-18AA-420B-B3C5-08E66B1B5DC0}" type="pres">
      <dgm:prSet presAssocID="{9E582E46-9028-459A-BEFC-810712988B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73979E-2465-4879-96FB-B9759DF5ABE7}" srcId="{A2E60414-9F80-493F-B687-6AC81EEA692C}" destId="{7CDF04EA-1207-4BF3-A9C3-D202CEE88B96}" srcOrd="1" destOrd="0" parTransId="{BFC8F8CE-5300-4A7D-902D-05BCAEC86805}" sibTransId="{E74656B7-A89A-4CE8-B644-6A23DAD4A4F6}"/>
    <dgm:cxn modelId="{6A550F46-8237-47DB-AD14-FD3524B8D23F}" srcId="{A2E60414-9F80-493F-B687-6AC81EEA692C}" destId="{732FCAFF-3305-42D9-87D3-C69744A862BE}" srcOrd="0" destOrd="0" parTransId="{5FB4B9A7-CC0E-433B-BB58-95D1037CC681}" sibTransId="{FD163F34-F467-4786-9139-140FBFFA93CE}"/>
    <dgm:cxn modelId="{0245A121-9605-484F-99A7-25D457D24148}" srcId="{A2E60414-9F80-493F-B687-6AC81EEA692C}" destId="{9E582E46-9028-459A-BEFC-810712988B0D}" srcOrd="2" destOrd="0" parTransId="{0CFC31B4-B609-4043-8D91-3D18A92EBF35}" sibTransId="{7B20D226-F87A-4691-906A-0C0739BECB8B}"/>
    <dgm:cxn modelId="{68E3681A-E485-4662-A116-0B304FAAFD2E}" type="presOf" srcId="{A2E60414-9F80-493F-B687-6AC81EEA692C}" destId="{BF0C9F82-950B-454D-90BE-D6FDF1F002CD}" srcOrd="0" destOrd="0" presId="urn:microsoft.com/office/officeart/2005/8/layout/default#47"/>
    <dgm:cxn modelId="{9F73651E-F6C5-41A5-88BE-02BC851AED70}" type="presOf" srcId="{7CDF04EA-1207-4BF3-A9C3-D202CEE88B96}" destId="{9B7B4F0C-31FC-4E60-BD94-5DD277AF6FE2}" srcOrd="0" destOrd="0" presId="urn:microsoft.com/office/officeart/2005/8/layout/default#47"/>
    <dgm:cxn modelId="{BA28EB0A-689B-4AA0-892D-459C5F0C6FA3}" type="presOf" srcId="{732FCAFF-3305-42D9-87D3-C69744A862BE}" destId="{928196BF-0DC1-4E78-ACD3-3A268624C96A}" srcOrd="0" destOrd="0" presId="urn:microsoft.com/office/officeart/2005/8/layout/default#47"/>
    <dgm:cxn modelId="{9E67DA4C-6248-4CAA-A4F9-E76013BAC710}" type="presOf" srcId="{9E582E46-9028-459A-BEFC-810712988B0D}" destId="{D5EE9750-18AA-420B-B3C5-08E66B1B5DC0}" srcOrd="0" destOrd="0" presId="urn:microsoft.com/office/officeart/2005/8/layout/default#47"/>
    <dgm:cxn modelId="{EFE3D3D6-21A6-41F0-8E4C-5C304C8F624F}" type="presParOf" srcId="{BF0C9F82-950B-454D-90BE-D6FDF1F002CD}" destId="{928196BF-0DC1-4E78-ACD3-3A268624C96A}" srcOrd="0" destOrd="0" presId="urn:microsoft.com/office/officeart/2005/8/layout/default#47"/>
    <dgm:cxn modelId="{B6384CA9-28E7-4F90-AA03-8E243E4E7090}" type="presParOf" srcId="{BF0C9F82-950B-454D-90BE-D6FDF1F002CD}" destId="{279DCFD8-24E5-4CBF-BF1B-52E3E685C5C0}" srcOrd="1" destOrd="0" presId="urn:microsoft.com/office/officeart/2005/8/layout/default#47"/>
    <dgm:cxn modelId="{C3D0A42E-562B-43F9-AFAD-F3093AAD4DB0}" type="presParOf" srcId="{BF0C9F82-950B-454D-90BE-D6FDF1F002CD}" destId="{9B7B4F0C-31FC-4E60-BD94-5DD277AF6FE2}" srcOrd="2" destOrd="0" presId="urn:microsoft.com/office/officeart/2005/8/layout/default#47"/>
    <dgm:cxn modelId="{CA7E274D-5B08-4559-86C8-13571856963D}" type="presParOf" srcId="{BF0C9F82-950B-454D-90BE-D6FDF1F002CD}" destId="{EF38C72D-8610-4446-9C15-A7A6B411980F}" srcOrd="3" destOrd="0" presId="urn:microsoft.com/office/officeart/2005/8/layout/default#47"/>
    <dgm:cxn modelId="{C20EB442-5EF4-43BE-9B2F-D2F40893499B}" type="presParOf" srcId="{BF0C9F82-950B-454D-90BE-D6FDF1F002CD}" destId="{D5EE9750-18AA-420B-B3C5-08E66B1B5DC0}" srcOrd="4" destOrd="0" presId="urn:microsoft.com/office/officeart/2005/8/layout/default#4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C9430F-04D6-4D36-81FA-76BA233E1598}" type="doc">
      <dgm:prSet loTypeId="urn:microsoft.com/office/officeart/2005/8/layout/default#4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74F76E-8317-4471-AE37-A2096E5E194E}">
      <dgm:prSet phldrT="[Text]"/>
      <dgm:spPr/>
      <dgm:t>
        <a:bodyPr/>
        <a:lstStyle/>
        <a:p>
          <a:r>
            <a:rPr lang="en-US" dirty="0" smtClean="0"/>
            <a:t>Ethernet</a:t>
          </a:r>
          <a:endParaRPr lang="en-US" dirty="0"/>
        </a:p>
      </dgm:t>
    </dgm:pt>
    <dgm:pt modelId="{09DA4D57-D2D9-47ED-88EC-1FFAC4282061}" type="parTrans" cxnId="{123BCA06-F61F-4B77-B815-17463EA73BFF}">
      <dgm:prSet/>
      <dgm:spPr/>
      <dgm:t>
        <a:bodyPr/>
        <a:lstStyle/>
        <a:p>
          <a:endParaRPr lang="en-US"/>
        </a:p>
      </dgm:t>
    </dgm:pt>
    <dgm:pt modelId="{DDB638F9-7556-4905-8DC5-71F5DECBF38E}" type="sibTrans" cxnId="{123BCA06-F61F-4B77-B815-17463EA73BFF}">
      <dgm:prSet/>
      <dgm:spPr/>
      <dgm:t>
        <a:bodyPr/>
        <a:lstStyle/>
        <a:p>
          <a:endParaRPr lang="en-US"/>
        </a:p>
      </dgm:t>
    </dgm:pt>
    <dgm:pt modelId="{16897897-0ACA-422B-9F66-B5320B2B992C}">
      <dgm:prSet phldrT="[Text]"/>
      <dgm:spPr/>
      <dgm:t>
        <a:bodyPr/>
        <a:lstStyle/>
        <a:p>
          <a:r>
            <a:rPr lang="en-US" dirty="0" smtClean="0"/>
            <a:t>Token ring</a:t>
          </a:r>
          <a:endParaRPr lang="en-US" dirty="0"/>
        </a:p>
      </dgm:t>
    </dgm:pt>
    <dgm:pt modelId="{BE787F6B-1BCA-49A5-8E0A-C65E185DE3A0}" type="parTrans" cxnId="{600EE68D-35C1-4248-B034-7E569A2FD64A}">
      <dgm:prSet/>
      <dgm:spPr/>
      <dgm:t>
        <a:bodyPr/>
        <a:lstStyle/>
        <a:p>
          <a:endParaRPr lang="en-US"/>
        </a:p>
      </dgm:t>
    </dgm:pt>
    <dgm:pt modelId="{0F48B31B-1794-41A9-91F1-F485E44FACD7}" type="sibTrans" cxnId="{600EE68D-35C1-4248-B034-7E569A2FD64A}">
      <dgm:prSet/>
      <dgm:spPr/>
      <dgm:t>
        <a:bodyPr/>
        <a:lstStyle/>
        <a:p>
          <a:endParaRPr lang="en-US"/>
        </a:p>
      </dgm:t>
    </dgm:pt>
    <dgm:pt modelId="{72130512-71FB-4B0B-9302-A42E86E2F191}">
      <dgm:prSet phldrT="[Text]"/>
      <dgm:spPr/>
      <dgm:t>
        <a:bodyPr/>
        <a:lstStyle/>
        <a:p>
          <a:r>
            <a:rPr lang="en-US" dirty="0" smtClean="0"/>
            <a:t>TCP/IP</a:t>
          </a:r>
          <a:endParaRPr lang="en-US" dirty="0"/>
        </a:p>
      </dgm:t>
    </dgm:pt>
    <dgm:pt modelId="{C9B9F327-6A71-41B2-B1AF-0934E7C03A06}" type="parTrans" cxnId="{1BCC0D21-2024-42DD-9AFC-C0CD1CB06072}">
      <dgm:prSet/>
      <dgm:spPr/>
      <dgm:t>
        <a:bodyPr/>
        <a:lstStyle/>
        <a:p>
          <a:endParaRPr lang="en-US"/>
        </a:p>
      </dgm:t>
    </dgm:pt>
    <dgm:pt modelId="{79B7D4BC-031A-4CB4-AF74-AD50224B2984}" type="sibTrans" cxnId="{1BCC0D21-2024-42DD-9AFC-C0CD1CB06072}">
      <dgm:prSet/>
      <dgm:spPr/>
      <dgm:t>
        <a:bodyPr/>
        <a:lstStyle/>
        <a:p>
          <a:endParaRPr lang="en-US"/>
        </a:p>
      </dgm:t>
    </dgm:pt>
    <dgm:pt modelId="{4205452E-54C6-4340-879B-F3099F310C07}">
      <dgm:prSet phldrT="[Text]"/>
      <dgm:spPr/>
      <dgm:t>
        <a:bodyPr/>
        <a:lstStyle/>
        <a:p>
          <a:r>
            <a:rPr lang="en-US" dirty="0" smtClean="0"/>
            <a:t>Wi-Fi</a:t>
          </a:r>
          <a:endParaRPr lang="en-US" dirty="0"/>
        </a:p>
      </dgm:t>
    </dgm:pt>
    <dgm:pt modelId="{0E29A795-4826-4132-A8AE-F5809429EE9F}" type="parTrans" cxnId="{ECB0BE2F-7316-499C-8338-66E08D1EC1C7}">
      <dgm:prSet/>
      <dgm:spPr/>
      <dgm:t>
        <a:bodyPr/>
        <a:lstStyle/>
        <a:p>
          <a:endParaRPr lang="en-US"/>
        </a:p>
      </dgm:t>
    </dgm:pt>
    <dgm:pt modelId="{B2362283-04AE-44AE-954C-53D1C737DF5E}" type="sibTrans" cxnId="{ECB0BE2F-7316-499C-8338-66E08D1EC1C7}">
      <dgm:prSet/>
      <dgm:spPr/>
      <dgm:t>
        <a:bodyPr/>
        <a:lstStyle/>
        <a:p>
          <a:endParaRPr lang="en-US"/>
        </a:p>
      </dgm:t>
    </dgm:pt>
    <dgm:pt modelId="{719AA5FA-A466-45F8-B195-38EC6BC15880}">
      <dgm:prSet phldrT="[Text]"/>
      <dgm:spPr/>
      <dgm:t>
        <a:bodyPr/>
        <a:lstStyle/>
        <a:p>
          <a:r>
            <a:rPr lang="en-US" dirty="0" smtClean="0"/>
            <a:t>Bluetooth</a:t>
          </a:r>
          <a:endParaRPr lang="en-US" dirty="0"/>
        </a:p>
      </dgm:t>
    </dgm:pt>
    <dgm:pt modelId="{06F58102-8B33-437F-BD28-650B6625E335}" type="parTrans" cxnId="{7F180A55-0966-4807-9745-1F287D858EB3}">
      <dgm:prSet/>
      <dgm:spPr/>
      <dgm:t>
        <a:bodyPr/>
        <a:lstStyle/>
        <a:p>
          <a:endParaRPr lang="en-US"/>
        </a:p>
      </dgm:t>
    </dgm:pt>
    <dgm:pt modelId="{D8747350-74E9-427E-9D20-71F13D62663E}" type="sibTrans" cxnId="{7F180A55-0966-4807-9745-1F287D858EB3}">
      <dgm:prSet/>
      <dgm:spPr/>
      <dgm:t>
        <a:bodyPr/>
        <a:lstStyle/>
        <a:p>
          <a:endParaRPr lang="en-US"/>
        </a:p>
      </dgm:t>
    </dgm:pt>
    <dgm:pt modelId="{C43F282D-BB16-4EF7-A6A2-A6633A90B930}">
      <dgm:prSet phldrT="[Text]"/>
      <dgm:spPr/>
      <dgm:t>
        <a:bodyPr/>
        <a:lstStyle/>
        <a:p>
          <a:r>
            <a:rPr lang="en-US" dirty="0" smtClean="0"/>
            <a:t>UWB</a:t>
          </a:r>
          <a:endParaRPr lang="en-US" dirty="0"/>
        </a:p>
      </dgm:t>
    </dgm:pt>
    <dgm:pt modelId="{8D63DA12-B819-47E6-8FEF-6D79A921DC10}" type="parTrans" cxnId="{D963A54F-793D-400B-8C7E-BB046BA057B1}">
      <dgm:prSet/>
      <dgm:spPr/>
      <dgm:t>
        <a:bodyPr/>
        <a:lstStyle/>
        <a:p>
          <a:endParaRPr lang="en-US"/>
        </a:p>
      </dgm:t>
    </dgm:pt>
    <dgm:pt modelId="{799FDF16-D05A-49A2-90DD-ADAFB3CFDBD9}" type="sibTrans" cxnId="{D963A54F-793D-400B-8C7E-BB046BA057B1}">
      <dgm:prSet/>
      <dgm:spPr/>
      <dgm:t>
        <a:bodyPr/>
        <a:lstStyle/>
        <a:p>
          <a:endParaRPr lang="en-US"/>
        </a:p>
      </dgm:t>
    </dgm:pt>
    <dgm:pt modelId="{5419FDE4-68E1-467B-B9D3-068C5C5D94DC}">
      <dgm:prSet phldrT="[Text]"/>
      <dgm:spPr/>
      <dgm:t>
        <a:bodyPr/>
        <a:lstStyle/>
        <a:p>
          <a:r>
            <a:rPr lang="en-US" dirty="0" smtClean="0"/>
            <a:t>IrDA</a:t>
          </a:r>
          <a:endParaRPr lang="en-US" dirty="0"/>
        </a:p>
      </dgm:t>
    </dgm:pt>
    <dgm:pt modelId="{B36FDAFE-2F98-4D60-88AE-49559DD85CA6}" type="parTrans" cxnId="{82AEE01A-45DF-43A2-8368-E517D86691AC}">
      <dgm:prSet/>
      <dgm:spPr/>
      <dgm:t>
        <a:bodyPr/>
        <a:lstStyle/>
        <a:p>
          <a:endParaRPr lang="en-US"/>
        </a:p>
      </dgm:t>
    </dgm:pt>
    <dgm:pt modelId="{47A64FAB-C908-4DA0-9AD7-1AD5DEDBC2B6}" type="sibTrans" cxnId="{82AEE01A-45DF-43A2-8368-E517D86691AC}">
      <dgm:prSet/>
      <dgm:spPr/>
      <dgm:t>
        <a:bodyPr/>
        <a:lstStyle/>
        <a:p>
          <a:endParaRPr lang="en-US"/>
        </a:p>
      </dgm:t>
    </dgm:pt>
    <dgm:pt modelId="{B64677E5-F64B-41C6-B362-1D433C04FA56}">
      <dgm:prSet phldrT="[Text]"/>
      <dgm:spPr/>
      <dgm:t>
        <a:bodyPr/>
        <a:lstStyle/>
        <a:p>
          <a:r>
            <a:rPr lang="en-US" dirty="0" smtClean="0"/>
            <a:t>RFID</a:t>
          </a:r>
          <a:endParaRPr lang="en-US" dirty="0"/>
        </a:p>
      </dgm:t>
    </dgm:pt>
    <dgm:pt modelId="{AAD3808A-8B97-40D7-9A11-5541DBE38CC5}" type="parTrans" cxnId="{D15C9773-D84C-421E-B92D-676C279542D8}">
      <dgm:prSet/>
      <dgm:spPr/>
      <dgm:t>
        <a:bodyPr/>
        <a:lstStyle/>
        <a:p>
          <a:endParaRPr lang="en-US"/>
        </a:p>
      </dgm:t>
    </dgm:pt>
    <dgm:pt modelId="{62F59573-29EF-4A98-AADA-4F5CBC956761}" type="sibTrans" cxnId="{D15C9773-D84C-421E-B92D-676C279542D8}">
      <dgm:prSet/>
      <dgm:spPr/>
      <dgm:t>
        <a:bodyPr/>
        <a:lstStyle/>
        <a:p>
          <a:endParaRPr lang="en-US"/>
        </a:p>
      </dgm:t>
    </dgm:pt>
    <dgm:pt modelId="{CA9C1543-CBAD-43E1-9FF4-AF5288D9323F}">
      <dgm:prSet phldrT="[Text]"/>
      <dgm:spPr/>
      <dgm:t>
        <a:bodyPr/>
        <a:lstStyle/>
        <a:p>
          <a:r>
            <a:rPr lang="en-US" dirty="0" smtClean="0"/>
            <a:t>LTE</a:t>
          </a:r>
          <a:endParaRPr lang="en-US" dirty="0"/>
        </a:p>
      </dgm:t>
    </dgm:pt>
    <dgm:pt modelId="{4F1FFB74-AFAD-4883-927B-C0EE05A72DFB}" type="parTrans" cxnId="{B2C8E937-A632-42C0-95A5-633797ED7490}">
      <dgm:prSet/>
      <dgm:spPr/>
      <dgm:t>
        <a:bodyPr/>
        <a:lstStyle/>
        <a:p>
          <a:endParaRPr lang="en-US"/>
        </a:p>
      </dgm:t>
    </dgm:pt>
    <dgm:pt modelId="{A5C8B97A-9AE5-47F5-9F5A-41BFB6F98E8C}" type="sibTrans" cxnId="{B2C8E937-A632-42C0-95A5-633797ED7490}">
      <dgm:prSet/>
      <dgm:spPr/>
      <dgm:t>
        <a:bodyPr/>
        <a:lstStyle/>
        <a:p>
          <a:endParaRPr lang="en-US"/>
        </a:p>
      </dgm:t>
    </dgm:pt>
    <dgm:pt modelId="{7245CE29-6E4C-4018-AC3D-003F3F682A6A}">
      <dgm:prSet phldrT="[Text]"/>
      <dgm:spPr/>
      <dgm:t>
        <a:bodyPr/>
        <a:lstStyle/>
        <a:p>
          <a:r>
            <a:rPr lang="en-US" dirty="0" smtClean="0"/>
            <a:t>NFC</a:t>
          </a:r>
          <a:endParaRPr lang="en-US" dirty="0"/>
        </a:p>
      </dgm:t>
    </dgm:pt>
    <dgm:pt modelId="{D22D690F-6FC2-4A7C-9949-17EE32911C33}" type="parTrans" cxnId="{CE229064-240A-4C11-BFAA-E10D775F3242}">
      <dgm:prSet/>
      <dgm:spPr/>
      <dgm:t>
        <a:bodyPr/>
        <a:lstStyle/>
        <a:p>
          <a:endParaRPr lang="en-US"/>
        </a:p>
      </dgm:t>
    </dgm:pt>
    <dgm:pt modelId="{57752BD3-9C96-4EC2-9417-27A62D1E8E42}" type="sibTrans" cxnId="{CE229064-240A-4C11-BFAA-E10D775F3242}">
      <dgm:prSet/>
      <dgm:spPr/>
      <dgm:t>
        <a:bodyPr/>
        <a:lstStyle/>
        <a:p>
          <a:endParaRPr lang="en-US"/>
        </a:p>
      </dgm:t>
    </dgm:pt>
    <dgm:pt modelId="{7D2A3571-70E2-4297-8B78-C1AE0B40E141}" type="pres">
      <dgm:prSet presAssocID="{62C9430F-04D6-4D36-81FA-76BA233E15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97EAB-8E37-4053-9BE0-9E3FAD26B878}" type="pres">
      <dgm:prSet presAssocID="{1874F76E-8317-4471-AE37-A2096E5E194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D5E10-EA78-4EDC-BD0B-D39FE8FD2E69}" type="pres">
      <dgm:prSet presAssocID="{DDB638F9-7556-4905-8DC5-71F5DECBF38E}" presName="sibTrans" presStyleCnt="0"/>
      <dgm:spPr/>
      <dgm:t>
        <a:bodyPr/>
        <a:lstStyle/>
        <a:p>
          <a:endParaRPr lang="en-US"/>
        </a:p>
      </dgm:t>
    </dgm:pt>
    <dgm:pt modelId="{B7567EDE-19B0-4509-933B-71973FA2ECB4}" type="pres">
      <dgm:prSet presAssocID="{16897897-0ACA-422B-9F66-B5320B2B992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EEA4C-4FD8-45F4-A4A6-2FC21B84F7B2}" type="pres">
      <dgm:prSet presAssocID="{0F48B31B-1794-41A9-91F1-F485E44FACD7}" presName="sibTrans" presStyleCnt="0"/>
      <dgm:spPr/>
      <dgm:t>
        <a:bodyPr/>
        <a:lstStyle/>
        <a:p>
          <a:endParaRPr lang="en-US"/>
        </a:p>
      </dgm:t>
    </dgm:pt>
    <dgm:pt modelId="{9447B2E2-A35C-41B3-8501-3A1C21DC9B05}" type="pres">
      <dgm:prSet presAssocID="{72130512-71FB-4B0B-9302-A42E86E2F19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C55BD-46E1-4582-B79D-A1E2F282BFB9}" type="pres">
      <dgm:prSet presAssocID="{79B7D4BC-031A-4CB4-AF74-AD50224B2984}" presName="sibTrans" presStyleCnt="0"/>
      <dgm:spPr/>
      <dgm:t>
        <a:bodyPr/>
        <a:lstStyle/>
        <a:p>
          <a:endParaRPr lang="en-US"/>
        </a:p>
      </dgm:t>
    </dgm:pt>
    <dgm:pt modelId="{0A864D3B-780B-4EC3-9CB8-544EFF531BB5}" type="pres">
      <dgm:prSet presAssocID="{4205452E-54C6-4340-879B-F3099F310C0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5BAD2-6228-4802-BE3D-D33DDC1985CA}" type="pres">
      <dgm:prSet presAssocID="{B2362283-04AE-44AE-954C-53D1C737DF5E}" presName="sibTrans" presStyleCnt="0"/>
      <dgm:spPr/>
      <dgm:t>
        <a:bodyPr/>
        <a:lstStyle/>
        <a:p>
          <a:endParaRPr lang="en-US"/>
        </a:p>
      </dgm:t>
    </dgm:pt>
    <dgm:pt modelId="{684C1824-9C04-4E9F-BBE9-CFF565CD4D99}" type="pres">
      <dgm:prSet presAssocID="{719AA5FA-A466-45F8-B195-38EC6BC15880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D1794-0F2C-447B-8F46-7A95B5FAAFD8}" type="pres">
      <dgm:prSet presAssocID="{D8747350-74E9-427E-9D20-71F13D62663E}" presName="sibTrans" presStyleCnt="0"/>
      <dgm:spPr/>
      <dgm:t>
        <a:bodyPr/>
        <a:lstStyle/>
        <a:p>
          <a:endParaRPr lang="en-US"/>
        </a:p>
      </dgm:t>
    </dgm:pt>
    <dgm:pt modelId="{1083ACCF-FEA8-44FB-AC55-92DA547B6774}" type="pres">
      <dgm:prSet presAssocID="{C43F282D-BB16-4EF7-A6A2-A6633A90B93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85C41-3A9D-4AAF-95F8-57B62AAAA487}" type="pres">
      <dgm:prSet presAssocID="{799FDF16-D05A-49A2-90DD-ADAFB3CFDBD9}" presName="sibTrans" presStyleCnt="0"/>
      <dgm:spPr/>
      <dgm:t>
        <a:bodyPr/>
        <a:lstStyle/>
        <a:p>
          <a:endParaRPr lang="en-US"/>
        </a:p>
      </dgm:t>
    </dgm:pt>
    <dgm:pt modelId="{428752A3-586C-4F74-9A7A-B4B40FC6ED65}" type="pres">
      <dgm:prSet presAssocID="{5419FDE4-68E1-467B-B9D3-068C5C5D94D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35C7F-310E-4E83-8EFA-9A0E398995F1}" type="pres">
      <dgm:prSet presAssocID="{47A64FAB-C908-4DA0-9AD7-1AD5DEDBC2B6}" presName="sibTrans" presStyleCnt="0"/>
      <dgm:spPr/>
      <dgm:t>
        <a:bodyPr/>
        <a:lstStyle/>
        <a:p>
          <a:endParaRPr lang="en-US"/>
        </a:p>
      </dgm:t>
    </dgm:pt>
    <dgm:pt modelId="{F77DA675-CB14-4ED9-9384-DD9F3CFFA899}" type="pres">
      <dgm:prSet presAssocID="{B64677E5-F64B-41C6-B362-1D433C04FA5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5F4FD-714D-465C-BBEE-AB366F6034D1}" type="pres">
      <dgm:prSet presAssocID="{62F59573-29EF-4A98-AADA-4F5CBC956761}" presName="sibTrans" presStyleCnt="0"/>
      <dgm:spPr/>
      <dgm:t>
        <a:bodyPr/>
        <a:lstStyle/>
        <a:p>
          <a:endParaRPr lang="en-US"/>
        </a:p>
      </dgm:t>
    </dgm:pt>
    <dgm:pt modelId="{320864EE-9DBD-420A-BB64-53C1890226EF}" type="pres">
      <dgm:prSet presAssocID="{7245CE29-6E4C-4018-AC3D-003F3F682A6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530DD-3916-40DD-8B03-4DB7DBB2C09D}" type="pres">
      <dgm:prSet presAssocID="{57752BD3-9C96-4EC2-9417-27A62D1E8E42}" presName="sibTrans" presStyleCnt="0"/>
      <dgm:spPr/>
      <dgm:t>
        <a:bodyPr/>
        <a:lstStyle/>
        <a:p>
          <a:endParaRPr lang="en-US"/>
        </a:p>
      </dgm:t>
    </dgm:pt>
    <dgm:pt modelId="{6F47C1B6-0F61-4DD1-BA4C-50DE10886A7E}" type="pres">
      <dgm:prSet presAssocID="{CA9C1543-CBAD-43E1-9FF4-AF5288D9323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63A54F-793D-400B-8C7E-BB046BA057B1}" srcId="{62C9430F-04D6-4D36-81FA-76BA233E1598}" destId="{C43F282D-BB16-4EF7-A6A2-A6633A90B930}" srcOrd="5" destOrd="0" parTransId="{8D63DA12-B819-47E6-8FEF-6D79A921DC10}" sibTransId="{799FDF16-D05A-49A2-90DD-ADAFB3CFDBD9}"/>
    <dgm:cxn modelId="{600EE68D-35C1-4248-B034-7E569A2FD64A}" srcId="{62C9430F-04D6-4D36-81FA-76BA233E1598}" destId="{16897897-0ACA-422B-9F66-B5320B2B992C}" srcOrd="1" destOrd="0" parTransId="{BE787F6B-1BCA-49A5-8E0A-C65E185DE3A0}" sibTransId="{0F48B31B-1794-41A9-91F1-F485E44FACD7}"/>
    <dgm:cxn modelId="{7F180A55-0966-4807-9745-1F287D858EB3}" srcId="{62C9430F-04D6-4D36-81FA-76BA233E1598}" destId="{719AA5FA-A466-45F8-B195-38EC6BC15880}" srcOrd="4" destOrd="0" parTransId="{06F58102-8B33-437F-BD28-650B6625E335}" sibTransId="{D8747350-74E9-427E-9D20-71F13D62663E}"/>
    <dgm:cxn modelId="{1BCC0D21-2024-42DD-9AFC-C0CD1CB06072}" srcId="{62C9430F-04D6-4D36-81FA-76BA233E1598}" destId="{72130512-71FB-4B0B-9302-A42E86E2F191}" srcOrd="2" destOrd="0" parTransId="{C9B9F327-6A71-41B2-B1AF-0934E7C03A06}" sibTransId="{79B7D4BC-031A-4CB4-AF74-AD50224B2984}"/>
    <dgm:cxn modelId="{278107F6-0E74-4623-A635-71382F080FA2}" type="presOf" srcId="{C43F282D-BB16-4EF7-A6A2-A6633A90B930}" destId="{1083ACCF-FEA8-44FB-AC55-92DA547B6774}" srcOrd="0" destOrd="0" presId="urn:microsoft.com/office/officeart/2005/8/layout/default#46"/>
    <dgm:cxn modelId="{86E8212C-32EC-4B04-AB8D-6A44132C60DD}" type="presOf" srcId="{5419FDE4-68E1-467B-B9D3-068C5C5D94DC}" destId="{428752A3-586C-4F74-9A7A-B4B40FC6ED65}" srcOrd="0" destOrd="0" presId="urn:microsoft.com/office/officeart/2005/8/layout/default#46"/>
    <dgm:cxn modelId="{EE591282-647E-4AD5-B45D-DB3D258DA2DD}" type="presOf" srcId="{CA9C1543-CBAD-43E1-9FF4-AF5288D9323F}" destId="{6F47C1B6-0F61-4DD1-BA4C-50DE10886A7E}" srcOrd="0" destOrd="0" presId="urn:microsoft.com/office/officeart/2005/8/layout/default#46"/>
    <dgm:cxn modelId="{82AEE01A-45DF-43A2-8368-E517D86691AC}" srcId="{62C9430F-04D6-4D36-81FA-76BA233E1598}" destId="{5419FDE4-68E1-467B-B9D3-068C5C5D94DC}" srcOrd="6" destOrd="0" parTransId="{B36FDAFE-2F98-4D60-88AE-49559DD85CA6}" sibTransId="{47A64FAB-C908-4DA0-9AD7-1AD5DEDBC2B6}"/>
    <dgm:cxn modelId="{3A58062E-E920-4D8E-822B-4CE3BF5CB91D}" type="presOf" srcId="{1874F76E-8317-4471-AE37-A2096E5E194E}" destId="{A9D97EAB-8E37-4053-9BE0-9E3FAD26B878}" srcOrd="0" destOrd="0" presId="urn:microsoft.com/office/officeart/2005/8/layout/default#46"/>
    <dgm:cxn modelId="{1BD7B825-A782-4BCE-8313-D4C2BDE83151}" type="presOf" srcId="{16897897-0ACA-422B-9F66-B5320B2B992C}" destId="{B7567EDE-19B0-4509-933B-71973FA2ECB4}" srcOrd="0" destOrd="0" presId="urn:microsoft.com/office/officeart/2005/8/layout/default#46"/>
    <dgm:cxn modelId="{D15C9773-D84C-421E-B92D-676C279542D8}" srcId="{62C9430F-04D6-4D36-81FA-76BA233E1598}" destId="{B64677E5-F64B-41C6-B362-1D433C04FA56}" srcOrd="7" destOrd="0" parTransId="{AAD3808A-8B97-40D7-9A11-5541DBE38CC5}" sibTransId="{62F59573-29EF-4A98-AADA-4F5CBC956761}"/>
    <dgm:cxn modelId="{8D638BA4-E785-454E-ADB5-1F3913F89D46}" type="presOf" srcId="{72130512-71FB-4B0B-9302-A42E86E2F191}" destId="{9447B2E2-A35C-41B3-8501-3A1C21DC9B05}" srcOrd="0" destOrd="0" presId="urn:microsoft.com/office/officeart/2005/8/layout/default#46"/>
    <dgm:cxn modelId="{CE229064-240A-4C11-BFAA-E10D775F3242}" srcId="{62C9430F-04D6-4D36-81FA-76BA233E1598}" destId="{7245CE29-6E4C-4018-AC3D-003F3F682A6A}" srcOrd="8" destOrd="0" parTransId="{D22D690F-6FC2-4A7C-9949-17EE32911C33}" sibTransId="{57752BD3-9C96-4EC2-9417-27A62D1E8E42}"/>
    <dgm:cxn modelId="{2C39AC12-1665-4108-B154-29B269FAEF6B}" type="presOf" srcId="{62C9430F-04D6-4D36-81FA-76BA233E1598}" destId="{7D2A3571-70E2-4297-8B78-C1AE0B40E141}" srcOrd="0" destOrd="0" presId="urn:microsoft.com/office/officeart/2005/8/layout/default#46"/>
    <dgm:cxn modelId="{3B6250B6-6DA2-4D37-AD7C-377A74659BD7}" type="presOf" srcId="{719AA5FA-A466-45F8-B195-38EC6BC15880}" destId="{684C1824-9C04-4E9F-BBE9-CFF565CD4D99}" srcOrd="0" destOrd="0" presId="urn:microsoft.com/office/officeart/2005/8/layout/default#46"/>
    <dgm:cxn modelId="{ECB0BE2F-7316-499C-8338-66E08D1EC1C7}" srcId="{62C9430F-04D6-4D36-81FA-76BA233E1598}" destId="{4205452E-54C6-4340-879B-F3099F310C07}" srcOrd="3" destOrd="0" parTransId="{0E29A795-4826-4132-A8AE-F5809429EE9F}" sibTransId="{B2362283-04AE-44AE-954C-53D1C737DF5E}"/>
    <dgm:cxn modelId="{DC672173-A465-4BC2-B6F6-FDCA288C90E4}" type="presOf" srcId="{B64677E5-F64B-41C6-B362-1D433C04FA56}" destId="{F77DA675-CB14-4ED9-9384-DD9F3CFFA899}" srcOrd="0" destOrd="0" presId="urn:microsoft.com/office/officeart/2005/8/layout/default#46"/>
    <dgm:cxn modelId="{DD4F0ADB-AD49-4574-87C9-E898716C60E0}" type="presOf" srcId="{4205452E-54C6-4340-879B-F3099F310C07}" destId="{0A864D3B-780B-4EC3-9CB8-544EFF531BB5}" srcOrd="0" destOrd="0" presId="urn:microsoft.com/office/officeart/2005/8/layout/default#46"/>
    <dgm:cxn modelId="{123BCA06-F61F-4B77-B815-17463EA73BFF}" srcId="{62C9430F-04D6-4D36-81FA-76BA233E1598}" destId="{1874F76E-8317-4471-AE37-A2096E5E194E}" srcOrd="0" destOrd="0" parTransId="{09DA4D57-D2D9-47ED-88EC-1FFAC4282061}" sibTransId="{DDB638F9-7556-4905-8DC5-71F5DECBF38E}"/>
    <dgm:cxn modelId="{B9960A4E-13B5-4DF4-9B70-4863F2A891C0}" type="presOf" srcId="{7245CE29-6E4C-4018-AC3D-003F3F682A6A}" destId="{320864EE-9DBD-420A-BB64-53C1890226EF}" srcOrd="0" destOrd="0" presId="urn:microsoft.com/office/officeart/2005/8/layout/default#46"/>
    <dgm:cxn modelId="{B2C8E937-A632-42C0-95A5-633797ED7490}" srcId="{62C9430F-04D6-4D36-81FA-76BA233E1598}" destId="{CA9C1543-CBAD-43E1-9FF4-AF5288D9323F}" srcOrd="9" destOrd="0" parTransId="{4F1FFB74-AFAD-4883-927B-C0EE05A72DFB}" sibTransId="{A5C8B97A-9AE5-47F5-9F5A-41BFB6F98E8C}"/>
    <dgm:cxn modelId="{3AF1A542-2FF6-4A0D-802D-A9CD22CA9B92}" type="presParOf" srcId="{7D2A3571-70E2-4297-8B78-C1AE0B40E141}" destId="{A9D97EAB-8E37-4053-9BE0-9E3FAD26B878}" srcOrd="0" destOrd="0" presId="urn:microsoft.com/office/officeart/2005/8/layout/default#46"/>
    <dgm:cxn modelId="{F3BD59A5-5D39-4BF8-A737-6F94C8960D44}" type="presParOf" srcId="{7D2A3571-70E2-4297-8B78-C1AE0B40E141}" destId="{975D5E10-EA78-4EDC-BD0B-D39FE8FD2E69}" srcOrd="1" destOrd="0" presId="urn:microsoft.com/office/officeart/2005/8/layout/default#46"/>
    <dgm:cxn modelId="{F73E4AEE-4796-45D3-BA01-4E9C95FC63CE}" type="presParOf" srcId="{7D2A3571-70E2-4297-8B78-C1AE0B40E141}" destId="{B7567EDE-19B0-4509-933B-71973FA2ECB4}" srcOrd="2" destOrd="0" presId="urn:microsoft.com/office/officeart/2005/8/layout/default#46"/>
    <dgm:cxn modelId="{CD811FEC-D7CC-4B82-862E-3D3CE59229F0}" type="presParOf" srcId="{7D2A3571-70E2-4297-8B78-C1AE0B40E141}" destId="{7A1EEA4C-4FD8-45F4-A4A6-2FC21B84F7B2}" srcOrd="3" destOrd="0" presId="urn:microsoft.com/office/officeart/2005/8/layout/default#46"/>
    <dgm:cxn modelId="{EBD6E792-037D-437F-A4D1-0011FF510A7D}" type="presParOf" srcId="{7D2A3571-70E2-4297-8B78-C1AE0B40E141}" destId="{9447B2E2-A35C-41B3-8501-3A1C21DC9B05}" srcOrd="4" destOrd="0" presId="urn:microsoft.com/office/officeart/2005/8/layout/default#46"/>
    <dgm:cxn modelId="{89B36A06-76DD-4758-9FB5-0339A558538F}" type="presParOf" srcId="{7D2A3571-70E2-4297-8B78-C1AE0B40E141}" destId="{050C55BD-46E1-4582-B79D-A1E2F282BFB9}" srcOrd="5" destOrd="0" presId="urn:microsoft.com/office/officeart/2005/8/layout/default#46"/>
    <dgm:cxn modelId="{F98B6CA0-4F1B-4107-8F2F-C7937098C01E}" type="presParOf" srcId="{7D2A3571-70E2-4297-8B78-C1AE0B40E141}" destId="{0A864D3B-780B-4EC3-9CB8-544EFF531BB5}" srcOrd="6" destOrd="0" presId="urn:microsoft.com/office/officeart/2005/8/layout/default#46"/>
    <dgm:cxn modelId="{4013C5D2-D1D1-4192-A50F-EB498F342888}" type="presParOf" srcId="{7D2A3571-70E2-4297-8B78-C1AE0B40E141}" destId="{61D5BAD2-6228-4802-BE3D-D33DDC1985CA}" srcOrd="7" destOrd="0" presId="urn:microsoft.com/office/officeart/2005/8/layout/default#46"/>
    <dgm:cxn modelId="{8CF4B8D3-A8AB-40DC-8070-97514CEB0A7C}" type="presParOf" srcId="{7D2A3571-70E2-4297-8B78-C1AE0B40E141}" destId="{684C1824-9C04-4E9F-BBE9-CFF565CD4D99}" srcOrd="8" destOrd="0" presId="urn:microsoft.com/office/officeart/2005/8/layout/default#46"/>
    <dgm:cxn modelId="{A581BB95-0311-473A-8441-36C63376047D}" type="presParOf" srcId="{7D2A3571-70E2-4297-8B78-C1AE0B40E141}" destId="{945D1794-0F2C-447B-8F46-7A95B5FAAFD8}" srcOrd="9" destOrd="0" presId="urn:microsoft.com/office/officeart/2005/8/layout/default#46"/>
    <dgm:cxn modelId="{4CDA16EB-B1B8-436A-9EB5-E95877B1C033}" type="presParOf" srcId="{7D2A3571-70E2-4297-8B78-C1AE0B40E141}" destId="{1083ACCF-FEA8-44FB-AC55-92DA547B6774}" srcOrd="10" destOrd="0" presId="urn:microsoft.com/office/officeart/2005/8/layout/default#46"/>
    <dgm:cxn modelId="{6B2CCCC8-59F9-4BA8-A772-2693895B3FB4}" type="presParOf" srcId="{7D2A3571-70E2-4297-8B78-C1AE0B40E141}" destId="{7C485C41-3A9D-4AAF-95F8-57B62AAAA487}" srcOrd="11" destOrd="0" presId="urn:microsoft.com/office/officeart/2005/8/layout/default#46"/>
    <dgm:cxn modelId="{D1A6BB4E-C340-4ADD-9F6B-FA0127CDE324}" type="presParOf" srcId="{7D2A3571-70E2-4297-8B78-C1AE0B40E141}" destId="{428752A3-586C-4F74-9A7A-B4B40FC6ED65}" srcOrd="12" destOrd="0" presId="urn:microsoft.com/office/officeart/2005/8/layout/default#46"/>
    <dgm:cxn modelId="{06F363D0-44FB-4FC3-8BA9-256D62A16A08}" type="presParOf" srcId="{7D2A3571-70E2-4297-8B78-C1AE0B40E141}" destId="{2EA35C7F-310E-4E83-8EFA-9A0E398995F1}" srcOrd="13" destOrd="0" presId="urn:microsoft.com/office/officeart/2005/8/layout/default#46"/>
    <dgm:cxn modelId="{993E0212-510E-4BE1-8841-28DD2A8ABD2F}" type="presParOf" srcId="{7D2A3571-70E2-4297-8B78-C1AE0B40E141}" destId="{F77DA675-CB14-4ED9-9384-DD9F3CFFA899}" srcOrd="14" destOrd="0" presId="urn:microsoft.com/office/officeart/2005/8/layout/default#46"/>
    <dgm:cxn modelId="{78D0AA7B-1300-4FF7-95FD-6D0EEAABAB63}" type="presParOf" srcId="{7D2A3571-70E2-4297-8B78-C1AE0B40E141}" destId="{3EF5F4FD-714D-465C-BBEE-AB366F6034D1}" srcOrd="15" destOrd="0" presId="urn:microsoft.com/office/officeart/2005/8/layout/default#46"/>
    <dgm:cxn modelId="{ADD5B599-D005-453D-8ABC-C02D2465F1C3}" type="presParOf" srcId="{7D2A3571-70E2-4297-8B78-C1AE0B40E141}" destId="{320864EE-9DBD-420A-BB64-53C1890226EF}" srcOrd="16" destOrd="0" presId="urn:microsoft.com/office/officeart/2005/8/layout/default#46"/>
    <dgm:cxn modelId="{667DD895-536A-4662-AAC1-8554A7C6135B}" type="presParOf" srcId="{7D2A3571-70E2-4297-8B78-C1AE0B40E141}" destId="{6E9530DD-3916-40DD-8B03-4DB7DBB2C09D}" srcOrd="17" destOrd="0" presId="urn:microsoft.com/office/officeart/2005/8/layout/default#46"/>
    <dgm:cxn modelId="{BFF9D98E-172A-4077-BECF-C62265C4FE46}" type="presParOf" srcId="{7D2A3571-70E2-4297-8B78-C1AE0B40E141}" destId="{6F47C1B6-0F61-4DD1-BA4C-50DE10886A7E}" srcOrd="18" destOrd="0" presId="urn:microsoft.com/office/officeart/2005/8/layout/default#4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1A4AC5-F70A-47E9-B508-1F43A68A643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C289E35-E95F-4AC9-BE1E-F5D745B6E117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Ethernet</a:t>
          </a:r>
          <a:r>
            <a:rPr lang="en-US" b="0" dirty="0" smtClean="0">
              <a:solidFill>
                <a:srgbClr val="005F86"/>
              </a:solidFill>
            </a:rPr>
            <a:t> </a:t>
          </a:r>
          <a:r>
            <a:rPr lang="en-US" b="0" dirty="0" smtClean="0"/>
            <a:t>is a network standard that specifies no central computer or device on the network (nodes) should control when data can be transmitted</a:t>
          </a:r>
          <a:endParaRPr lang="en-US" b="1" dirty="0"/>
        </a:p>
      </dgm:t>
    </dgm:pt>
    <dgm:pt modelId="{50B945C5-4883-4969-9B3E-AE89754E7638}" type="parTrans" cxnId="{78F646AD-923C-4815-9EEC-390CB433FB74}">
      <dgm:prSet/>
      <dgm:spPr/>
      <dgm:t>
        <a:bodyPr/>
        <a:lstStyle/>
        <a:p>
          <a:endParaRPr lang="en-US"/>
        </a:p>
      </dgm:t>
    </dgm:pt>
    <dgm:pt modelId="{8D1FBE19-43F1-4798-9729-2192AB51C818}" type="sibTrans" cxnId="{78F646AD-923C-4815-9EEC-390CB433FB74}">
      <dgm:prSet/>
      <dgm:spPr/>
      <dgm:t>
        <a:bodyPr/>
        <a:lstStyle/>
        <a:p>
          <a:endParaRPr lang="en-US"/>
        </a:p>
      </dgm:t>
    </dgm:pt>
    <dgm:pt modelId="{305FB2A0-0F1D-44FB-B7E7-05E0352537A8}">
      <dgm:prSet phldrT="[Text]"/>
      <dgm:spPr/>
      <dgm:t>
        <a:bodyPr/>
        <a:lstStyle/>
        <a:p>
          <a:r>
            <a:rPr lang="en-US" b="0" dirty="0" smtClean="0"/>
            <a:t>The </a:t>
          </a:r>
          <a:r>
            <a:rPr lang="en-US" b="1" dirty="0" smtClean="0">
              <a:solidFill>
                <a:srgbClr val="005F86"/>
              </a:solidFill>
            </a:rPr>
            <a:t>token ring</a:t>
          </a:r>
          <a:r>
            <a:rPr lang="en-US" b="0" dirty="0" smtClean="0">
              <a:solidFill>
                <a:srgbClr val="005F86"/>
              </a:solidFill>
            </a:rPr>
            <a:t> </a:t>
          </a:r>
          <a:r>
            <a:rPr lang="en-US" b="0" dirty="0" smtClean="0"/>
            <a:t>standard specifies that computers and devices on the network share or pass a special signal (token)</a:t>
          </a:r>
        </a:p>
      </dgm:t>
    </dgm:pt>
    <dgm:pt modelId="{36C6F27A-4678-4FDE-8DDA-943D08EC93EA}" type="parTrans" cxnId="{BAC4B154-1FE9-432E-88D6-6F9B92BB64C0}">
      <dgm:prSet/>
      <dgm:spPr/>
      <dgm:t>
        <a:bodyPr/>
        <a:lstStyle/>
        <a:p>
          <a:endParaRPr lang="en-US"/>
        </a:p>
      </dgm:t>
    </dgm:pt>
    <dgm:pt modelId="{E61AD069-24D6-411F-918C-2E3DC12A24D5}" type="sibTrans" cxnId="{BAC4B154-1FE9-432E-88D6-6F9B92BB64C0}">
      <dgm:prSet/>
      <dgm:spPr/>
      <dgm:t>
        <a:bodyPr/>
        <a:lstStyle/>
        <a:p>
          <a:endParaRPr lang="en-US"/>
        </a:p>
      </dgm:t>
    </dgm:pt>
    <dgm:pt modelId="{D48CA669-DB9C-4A19-9A62-096B456A1CE2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TCP/IP</a:t>
          </a:r>
          <a:r>
            <a:rPr lang="en-US" b="0" dirty="0" smtClean="0"/>
            <a:t> is a network protocol that defines how messages (data) are routed from one end of a network to another</a:t>
          </a:r>
          <a:endParaRPr lang="en-US" b="1" dirty="0" smtClean="0"/>
        </a:p>
      </dgm:t>
    </dgm:pt>
    <dgm:pt modelId="{EAB9582E-E9B8-4B12-850E-892DF30BF247}" type="parTrans" cxnId="{AEC46322-CB44-4824-9501-5AF36BA897B0}">
      <dgm:prSet/>
      <dgm:spPr/>
      <dgm:t>
        <a:bodyPr/>
        <a:lstStyle/>
        <a:p>
          <a:endParaRPr lang="en-US"/>
        </a:p>
      </dgm:t>
    </dgm:pt>
    <dgm:pt modelId="{11182544-E5BE-40BE-BF32-293E92E072F9}" type="sibTrans" cxnId="{AEC46322-CB44-4824-9501-5AF36BA897B0}">
      <dgm:prSet/>
      <dgm:spPr/>
      <dgm:t>
        <a:bodyPr/>
        <a:lstStyle/>
        <a:p>
          <a:endParaRPr lang="en-US"/>
        </a:p>
      </dgm:t>
    </dgm:pt>
    <dgm:pt modelId="{A695A48A-E01A-4913-B722-F618D16E7E88}" type="pres">
      <dgm:prSet presAssocID="{E21A4AC5-F70A-47E9-B508-1F43A68A64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613B54-6218-487D-8CCF-C42B69333215}" type="pres">
      <dgm:prSet presAssocID="{0C289E35-E95F-4AC9-BE1E-F5D745B6E1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DD44B-A20D-4FA7-8DDD-29FFA66B35F5}" type="pres">
      <dgm:prSet presAssocID="{8D1FBE19-43F1-4798-9729-2192AB51C818}" presName="spacer" presStyleCnt="0"/>
      <dgm:spPr/>
      <dgm:t>
        <a:bodyPr/>
        <a:lstStyle/>
        <a:p>
          <a:endParaRPr lang="en-US"/>
        </a:p>
      </dgm:t>
    </dgm:pt>
    <dgm:pt modelId="{461842BB-DB60-4263-93C8-9D9B9B5ECFAA}" type="pres">
      <dgm:prSet presAssocID="{305FB2A0-0F1D-44FB-B7E7-05E0352537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1D798-53B5-45AF-BB6E-BBCF29BE85D0}" type="pres">
      <dgm:prSet presAssocID="{E61AD069-24D6-411F-918C-2E3DC12A24D5}" presName="spacer" presStyleCnt="0"/>
      <dgm:spPr/>
      <dgm:t>
        <a:bodyPr/>
        <a:lstStyle/>
        <a:p>
          <a:endParaRPr lang="en-US"/>
        </a:p>
      </dgm:t>
    </dgm:pt>
    <dgm:pt modelId="{52AC7EE7-D051-44C7-8900-80CE4670C2AA}" type="pres">
      <dgm:prSet presAssocID="{D48CA669-DB9C-4A19-9A62-096B456A1C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C46322-CB44-4824-9501-5AF36BA897B0}" srcId="{E21A4AC5-F70A-47E9-B508-1F43A68A643F}" destId="{D48CA669-DB9C-4A19-9A62-096B456A1CE2}" srcOrd="2" destOrd="0" parTransId="{EAB9582E-E9B8-4B12-850E-892DF30BF247}" sibTransId="{11182544-E5BE-40BE-BF32-293E92E072F9}"/>
    <dgm:cxn modelId="{BD78464A-95C0-43FF-8BA4-326FA2EBA310}" type="presOf" srcId="{E21A4AC5-F70A-47E9-B508-1F43A68A643F}" destId="{A695A48A-E01A-4913-B722-F618D16E7E88}" srcOrd="0" destOrd="0" presId="urn:microsoft.com/office/officeart/2005/8/layout/vList2"/>
    <dgm:cxn modelId="{4BCBA03F-26CF-4842-836D-089D0D2439F7}" type="presOf" srcId="{0C289E35-E95F-4AC9-BE1E-F5D745B6E117}" destId="{E1613B54-6218-487D-8CCF-C42B69333215}" srcOrd="0" destOrd="0" presId="urn:microsoft.com/office/officeart/2005/8/layout/vList2"/>
    <dgm:cxn modelId="{2CF9E450-3BF6-4F0E-A183-1BBEF54AE427}" type="presOf" srcId="{D48CA669-DB9C-4A19-9A62-096B456A1CE2}" destId="{52AC7EE7-D051-44C7-8900-80CE4670C2AA}" srcOrd="0" destOrd="0" presId="urn:microsoft.com/office/officeart/2005/8/layout/vList2"/>
    <dgm:cxn modelId="{BAC4B154-1FE9-432E-88D6-6F9B92BB64C0}" srcId="{E21A4AC5-F70A-47E9-B508-1F43A68A643F}" destId="{305FB2A0-0F1D-44FB-B7E7-05E0352537A8}" srcOrd="1" destOrd="0" parTransId="{36C6F27A-4678-4FDE-8DDA-943D08EC93EA}" sibTransId="{E61AD069-24D6-411F-918C-2E3DC12A24D5}"/>
    <dgm:cxn modelId="{78F646AD-923C-4815-9EEC-390CB433FB74}" srcId="{E21A4AC5-F70A-47E9-B508-1F43A68A643F}" destId="{0C289E35-E95F-4AC9-BE1E-F5D745B6E117}" srcOrd="0" destOrd="0" parTransId="{50B945C5-4883-4969-9B3E-AE89754E7638}" sibTransId="{8D1FBE19-43F1-4798-9729-2192AB51C818}"/>
    <dgm:cxn modelId="{75D12F01-BB05-4FE3-BC5A-FD2443AC6B55}" type="presOf" srcId="{305FB2A0-0F1D-44FB-B7E7-05E0352537A8}" destId="{461842BB-DB60-4263-93C8-9D9B9B5ECFAA}" srcOrd="0" destOrd="0" presId="urn:microsoft.com/office/officeart/2005/8/layout/vList2"/>
    <dgm:cxn modelId="{9294B4B5-35E5-43F5-9C79-D2458B37C110}" type="presParOf" srcId="{A695A48A-E01A-4913-B722-F618D16E7E88}" destId="{E1613B54-6218-487D-8CCF-C42B69333215}" srcOrd="0" destOrd="0" presId="urn:microsoft.com/office/officeart/2005/8/layout/vList2"/>
    <dgm:cxn modelId="{06768C40-B039-486D-BD44-BC91B2CA2BB5}" type="presParOf" srcId="{A695A48A-E01A-4913-B722-F618D16E7E88}" destId="{590DD44B-A20D-4FA7-8DDD-29FFA66B35F5}" srcOrd="1" destOrd="0" presId="urn:microsoft.com/office/officeart/2005/8/layout/vList2"/>
    <dgm:cxn modelId="{9208EFEE-46F0-45C1-87EA-C6E96BABAAE9}" type="presParOf" srcId="{A695A48A-E01A-4913-B722-F618D16E7E88}" destId="{461842BB-DB60-4263-93C8-9D9B9B5ECFAA}" srcOrd="2" destOrd="0" presId="urn:microsoft.com/office/officeart/2005/8/layout/vList2"/>
    <dgm:cxn modelId="{F1B04437-53D7-4A1B-888E-A1B08EEED855}" type="presParOf" srcId="{A695A48A-E01A-4913-B722-F618D16E7E88}" destId="{AEC1D798-53B5-45AF-BB6E-BBCF29BE85D0}" srcOrd="3" destOrd="0" presId="urn:microsoft.com/office/officeart/2005/8/layout/vList2"/>
    <dgm:cxn modelId="{3E546D12-8104-4592-8CDB-079845A563DC}" type="presParOf" srcId="{A695A48A-E01A-4913-B722-F618D16E7E88}" destId="{52AC7EE7-D051-44C7-8900-80CE4670C2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C147CF-5242-4290-A151-4999340FEB42}" type="doc">
      <dgm:prSet loTypeId="urn:microsoft.com/office/officeart/2005/8/layout/default#48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C0CF20C-2722-4CCF-AD4B-DFDE2469AE8B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Dedicated line</a:t>
          </a:r>
          <a:endParaRPr lang="en-US" b="1" dirty="0">
            <a:solidFill>
              <a:srgbClr val="005F86"/>
            </a:solidFill>
          </a:endParaRPr>
        </a:p>
      </dgm:t>
    </dgm:pt>
    <dgm:pt modelId="{D2320FE5-7F1A-478A-A880-81E22D6F8BF6}" type="parTrans" cxnId="{3FA306BF-3055-46CE-B57A-974E83B51A83}">
      <dgm:prSet/>
      <dgm:spPr/>
      <dgm:t>
        <a:bodyPr/>
        <a:lstStyle/>
        <a:p>
          <a:endParaRPr lang="en-US"/>
        </a:p>
      </dgm:t>
    </dgm:pt>
    <dgm:pt modelId="{B5416E7D-09D3-47E3-9D0B-648E2B0793A2}" type="sibTrans" cxnId="{3FA306BF-3055-46CE-B57A-974E83B51A83}">
      <dgm:prSet/>
      <dgm:spPr/>
      <dgm:t>
        <a:bodyPr/>
        <a:lstStyle/>
        <a:p>
          <a:endParaRPr lang="en-US"/>
        </a:p>
      </dgm:t>
    </dgm:pt>
    <dgm:pt modelId="{3EC367F3-D5D1-4514-8800-76E307981330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Cable</a:t>
          </a:r>
          <a:endParaRPr lang="en-US" b="0" dirty="0">
            <a:solidFill>
              <a:schemeClr val="tx1"/>
            </a:solidFill>
          </a:endParaRPr>
        </a:p>
      </dgm:t>
    </dgm:pt>
    <dgm:pt modelId="{125930EF-CF3E-46DB-8E92-C0DB468AB5D5}" type="parTrans" cxnId="{09EF6C96-2700-4A05-B21F-9437527FA191}">
      <dgm:prSet/>
      <dgm:spPr/>
      <dgm:t>
        <a:bodyPr/>
        <a:lstStyle/>
        <a:p>
          <a:endParaRPr lang="en-US"/>
        </a:p>
      </dgm:t>
    </dgm:pt>
    <dgm:pt modelId="{4CF5A662-C5FB-40C3-BEF4-E55B8501A037}" type="sibTrans" cxnId="{09EF6C96-2700-4A05-B21F-9437527FA191}">
      <dgm:prSet/>
      <dgm:spPr/>
      <dgm:t>
        <a:bodyPr/>
        <a:lstStyle/>
        <a:p>
          <a:endParaRPr lang="en-US"/>
        </a:p>
      </dgm:t>
    </dgm:pt>
    <dgm:pt modelId="{62864A5D-A43B-4137-A5CD-1B5E46DCABEF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DSL</a:t>
          </a:r>
          <a:endParaRPr lang="en-US" b="1" dirty="0">
            <a:solidFill>
              <a:srgbClr val="005F86"/>
            </a:solidFill>
          </a:endParaRPr>
        </a:p>
      </dgm:t>
    </dgm:pt>
    <dgm:pt modelId="{09ACD50E-3CA5-4DE2-9FC7-65A6DFE1E798}" type="parTrans" cxnId="{972486C1-575B-43B0-B915-A8A3F41902B4}">
      <dgm:prSet/>
      <dgm:spPr/>
      <dgm:t>
        <a:bodyPr/>
        <a:lstStyle/>
        <a:p>
          <a:endParaRPr lang="en-US"/>
        </a:p>
      </dgm:t>
    </dgm:pt>
    <dgm:pt modelId="{789F8633-6637-4737-8284-F2C7902DA041}" type="sibTrans" cxnId="{972486C1-575B-43B0-B915-A8A3F41902B4}">
      <dgm:prSet/>
      <dgm:spPr/>
      <dgm:t>
        <a:bodyPr/>
        <a:lstStyle/>
        <a:p>
          <a:endParaRPr lang="en-US"/>
        </a:p>
      </dgm:t>
    </dgm:pt>
    <dgm:pt modelId="{DEB96C64-5B8B-4541-A6F5-B34B696FC751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ISDN</a:t>
          </a:r>
          <a:endParaRPr lang="en-US" b="0" dirty="0">
            <a:solidFill>
              <a:schemeClr val="tx1"/>
            </a:solidFill>
          </a:endParaRPr>
        </a:p>
      </dgm:t>
    </dgm:pt>
    <dgm:pt modelId="{82DEF422-3329-41EF-8DDB-311B7BC21C6E}" type="parTrans" cxnId="{C66FC0CA-CB61-42FF-9A0E-3BD563515AB8}">
      <dgm:prSet/>
      <dgm:spPr/>
      <dgm:t>
        <a:bodyPr/>
        <a:lstStyle/>
        <a:p>
          <a:endParaRPr lang="en-US"/>
        </a:p>
      </dgm:t>
    </dgm:pt>
    <dgm:pt modelId="{D55F30E2-D40E-4C85-AA32-08962A9DAC51}" type="sibTrans" cxnId="{C66FC0CA-CB61-42FF-9A0E-3BD563515AB8}">
      <dgm:prSet/>
      <dgm:spPr/>
      <dgm:t>
        <a:bodyPr/>
        <a:lstStyle/>
        <a:p>
          <a:endParaRPr lang="en-US"/>
        </a:p>
      </dgm:t>
    </dgm:pt>
    <dgm:pt modelId="{57D59677-378C-46B5-9356-A1EC02B9BD4C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FTTP</a:t>
          </a:r>
          <a:endParaRPr lang="en-US" b="1" dirty="0">
            <a:solidFill>
              <a:srgbClr val="005F86"/>
            </a:solidFill>
          </a:endParaRPr>
        </a:p>
      </dgm:t>
    </dgm:pt>
    <dgm:pt modelId="{9DF5DC62-6ACD-4B6C-AE95-7FF822127DB3}" type="parTrans" cxnId="{C9502064-9608-4081-9696-28255918DF52}">
      <dgm:prSet/>
      <dgm:spPr/>
      <dgm:t>
        <a:bodyPr/>
        <a:lstStyle/>
        <a:p>
          <a:endParaRPr lang="en-US"/>
        </a:p>
      </dgm:t>
    </dgm:pt>
    <dgm:pt modelId="{FA6BCDDD-4526-4546-AA9B-CCEAF5CDE846}" type="sibTrans" cxnId="{C9502064-9608-4081-9696-28255918DF52}">
      <dgm:prSet/>
      <dgm:spPr/>
      <dgm:t>
        <a:bodyPr/>
        <a:lstStyle/>
        <a:p>
          <a:endParaRPr lang="en-US"/>
        </a:p>
      </dgm:t>
    </dgm:pt>
    <dgm:pt modelId="{6C6860E6-ACEE-4450-832D-3DC702B44E13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T-Carrier</a:t>
          </a:r>
          <a:endParaRPr lang="en-US" b="1" dirty="0">
            <a:solidFill>
              <a:srgbClr val="005F86"/>
            </a:solidFill>
          </a:endParaRPr>
        </a:p>
      </dgm:t>
    </dgm:pt>
    <dgm:pt modelId="{27C042D4-4326-4D90-95C4-81F29F7FD03C}" type="parTrans" cxnId="{52ED4CD3-90EC-4979-9A87-65F6A7C2B73F}">
      <dgm:prSet/>
      <dgm:spPr/>
      <dgm:t>
        <a:bodyPr/>
        <a:lstStyle/>
        <a:p>
          <a:endParaRPr lang="en-US"/>
        </a:p>
      </dgm:t>
    </dgm:pt>
    <dgm:pt modelId="{7508F7D8-34E7-4D45-8A36-41A6D69022CA}" type="sibTrans" cxnId="{52ED4CD3-90EC-4979-9A87-65F6A7C2B73F}">
      <dgm:prSet/>
      <dgm:spPr/>
      <dgm:t>
        <a:bodyPr/>
        <a:lstStyle/>
        <a:p>
          <a:endParaRPr lang="en-US"/>
        </a:p>
      </dgm:t>
    </dgm:pt>
    <dgm:pt modelId="{8EF2D016-F5BC-49DF-B50A-1A3FC08EE9C0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ATM</a:t>
          </a:r>
          <a:endParaRPr lang="en-US" b="1" dirty="0">
            <a:solidFill>
              <a:srgbClr val="005F86"/>
            </a:solidFill>
          </a:endParaRPr>
        </a:p>
      </dgm:t>
    </dgm:pt>
    <dgm:pt modelId="{E12982C8-8261-4796-A6CD-FB1B555FC432}" type="parTrans" cxnId="{4E9134B6-35F8-4F63-A603-5D108828CEAE}">
      <dgm:prSet/>
      <dgm:spPr/>
      <dgm:t>
        <a:bodyPr/>
        <a:lstStyle/>
        <a:p>
          <a:endParaRPr lang="en-US"/>
        </a:p>
      </dgm:t>
    </dgm:pt>
    <dgm:pt modelId="{0CFD6803-268F-484D-81B4-C23C4FB7A89E}" type="sibTrans" cxnId="{4E9134B6-35F8-4F63-A603-5D108828CEAE}">
      <dgm:prSet/>
      <dgm:spPr/>
      <dgm:t>
        <a:bodyPr/>
        <a:lstStyle/>
        <a:p>
          <a:endParaRPr lang="en-US"/>
        </a:p>
      </dgm:t>
    </dgm:pt>
    <dgm:pt modelId="{5DDEC9F5-CE04-479A-AB4F-B4EC1335A4E2}" type="pres">
      <dgm:prSet presAssocID="{B3C147CF-5242-4290-A151-4999340FEB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232618-24D8-4C3E-A5E7-B4C3E05457E2}" type="pres">
      <dgm:prSet presAssocID="{BC0CF20C-2722-4CCF-AD4B-DFDE2469AE8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70803-3783-4D61-93A6-B110FE60CE77}" type="pres">
      <dgm:prSet presAssocID="{B5416E7D-09D3-47E3-9D0B-648E2B0793A2}" presName="sibTrans" presStyleCnt="0"/>
      <dgm:spPr/>
    </dgm:pt>
    <dgm:pt modelId="{67F1E1BC-AB59-4C34-8880-A8D1297ECC1E}" type="pres">
      <dgm:prSet presAssocID="{3EC367F3-D5D1-4514-8800-76E30798133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A7379-8DF7-4FF1-B1E0-5FB04FC1132E}" type="pres">
      <dgm:prSet presAssocID="{4CF5A662-C5FB-40C3-BEF4-E55B8501A037}" presName="sibTrans" presStyleCnt="0"/>
      <dgm:spPr/>
    </dgm:pt>
    <dgm:pt modelId="{F13A3BE3-F66E-4B01-B3BE-1B2B84BBAD3E}" type="pres">
      <dgm:prSet presAssocID="{62864A5D-A43B-4137-A5CD-1B5E46DCABE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B7F32-0A5C-48C6-98F8-D57F7FDB6636}" type="pres">
      <dgm:prSet presAssocID="{789F8633-6637-4737-8284-F2C7902DA041}" presName="sibTrans" presStyleCnt="0"/>
      <dgm:spPr/>
    </dgm:pt>
    <dgm:pt modelId="{A0B09A3E-6259-44B8-A449-01FB88529F29}" type="pres">
      <dgm:prSet presAssocID="{DEB96C64-5B8B-4541-A6F5-B34B696FC75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9ED27-0B14-4ACD-991B-A945B4799B6C}" type="pres">
      <dgm:prSet presAssocID="{D55F30E2-D40E-4C85-AA32-08962A9DAC51}" presName="sibTrans" presStyleCnt="0"/>
      <dgm:spPr/>
    </dgm:pt>
    <dgm:pt modelId="{EDECC7DE-DF2B-4109-8AB6-C211E71CF73B}" type="pres">
      <dgm:prSet presAssocID="{57D59677-378C-46B5-9356-A1EC02B9BD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4AD5E-EE39-496A-899D-4A9549113127}" type="pres">
      <dgm:prSet presAssocID="{FA6BCDDD-4526-4546-AA9B-CCEAF5CDE846}" presName="sibTrans" presStyleCnt="0"/>
      <dgm:spPr/>
    </dgm:pt>
    <dgm:pt modelId="{BE64A1A7-B2C6-4925-9DFC-5F5944B33FBA}" type="pres">
      <dgm:prSet presAssocID="{6C6860E6-ACEE-4450-832D-3DC702B44E1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5D644-1CDA-479A-B9E1-114724E9C68B}" type="pres">
      <dgm:prSet presAssocID="{7508F7D8-34E7-4D45-8A36-41A6D69022CA}" presName="sibTrans" presStyleCnt="0"/>
      <dgm:spPr/>
    </dgm:pt>
    <dgm:pt modelId="{45E32F1F-E2E4-4AEC-8F3D-81D34CB9A732}" type="pres">
      <dgm:prSet presAssocID="{8EF2D016-F5BC-49DF-B50A-1A3FC08EE9C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502064-9608-4081-9696-28255918DF52}" srcId="{B3C147CF-5242-4290-A151-4999340FEB42}" destId="{57D59677-378C-46B5-9356-A1EC02B9BD4C}" srcOrd="4" destOrd="0" parTransId="{9DF5DC62-6ACD-4B6C-AE95-7FF822127DB3}" sibTransId="{FA6BCDDD-4526-4546-AA9B-CCEAF5CDE846}"/>
    <dgm:cxn modelId="{3FA306BF-3055-46CE-B57A-974E83B51A83}" srcId="{B3C147CF-5242-4290-A151-4999340FEB42}" destId="{BC0CF20C-2722-4CCF-AD4B-DFDE2469AE8B}" srcOrd="0" destOrd="0" parTransId="{D2320FE5-7F1A-478A-A880-81E22D6F8BF6}" sibTransId="{B5416E7D-09D3-47E3-9D0B-648E2B0793A2}"/>
    <dgm:cxn modelId="{07BBC39B-AB72-44AB-92F6-68174535A689}" type="presOf" srcId="{8EF2D016-F5BC-49DF-B50A-1A3FC08EE9C0}" destId="{45E32F1F-E2E4-4AEC-8F3D-81D34CB9A732}" srcOrd="0" destOrd="0" presId="urn:microsoft.com/office/officeart/2005/8/layout/default#48"/>
    <dgm:cxn modelId="{4E9134B6-35F8-4F63-A603-5D108828CEAE}" srcId="{B3C147CF-5242-4290-A151-4999340FEB42}" destId="{8EF2D016-F5BC-49DF-B50A-1A3FC08EE9C0}" srcOrd="6" destOrd="0" parTransId="{E12982C8-8261-4796-A6CD-FB1B555FC432}" sibTransId="{0CFD6803-268F-484D-81B4-C23C4FB7A89E}"/>
    <dgm:cxn modelId="{6F9AD3C0-9033-4464-B243-8EB11D407818}" type="presOf" srcId="{DEB96C64-5B8B-4541-A6F5-B34B696FC751}" destId="{A0B09A3E-6259-44B8-A449-01FB88529F29}" srcOrd="0" destOrd="0" presId="urn:microsoft.com/office/officeart/2005/8/layout/default#48"/>
    <dgm:cxn modelId="{720D6EAB-C0CA-44E9-83C0-4FDE3FF9BBD8}" type="presOf" srcId="{B3C147CF-5242-4290-A151-4999340FEB42}" destId="{5DDEC9F5-CE04-479A-AB4F-B4EC1335A4E2}" srcOrd="0" destOrd="0" presId="urn:microsoft.com/office/officeart/2005/8/layout/default#48"/>
    <dgm:cxn modelId="{52ED4CD3-90EC-4979-9A87-65F6A7C2B73F}" srcId="{B3C147CF-5242-4290-A151-4999340FEB42}" destId="{6C6860E6-ACEE-4450-832D-3DC702B44E13}" srcOrd="5" destOrd="0" parTransId="{27C042D4-4326-4D90-95C4-81F29F7FD03C}" sibTransId="{7508F7D8-34E7-4D45-8A36-41A6D69022CA}"/>
    <dgm:cxn modelId="{A3DF227E-5412-411E-953A-8A406E1D0394}" type="presOf" srcId="{3EC367F3-D5D1-4514-8800-76E307981330}" destId="{67F1E1BC-AB59-4C34-8880-A8D1297ECC1E}" srcOrd="0" destOrd="0" presId="urn:microsoft.com/office/officeart/2005/8/layout/default#48"/>
    <dgm:cxn modelId="{C66FC0CA-CB61-42FF-9A0E-3BD563515AB8}" srcId="{B3C147CF-5242-4290-A151-4999340FEB42}" destId="{DEB96C64-5B8B-4541-A6F5-B34B696FC751}" srcOrd="3" destOrd="0" parTransId="{82DEF422-3329-41EF-8DDB-311B7BC21C6E}" sibTransId="{D55F30E2-D40E-4C85-AA32-08962A9DAC51}"/>
    <dgm:cxn modelId="{0BFEACC8-869A-43A2-AE67-6C48F02C8854}" type="presOf" srcId="{62864A5D-A43B-4137-A5CD-1B5E46DCABEF}" destId="{F13A3BE3-F66E-4B01-B3BE-1B2B84BBAD3E}" srcOrd="0" destOrd="0" presId="urn:microsoft.com/office/officeart/2005/8/layout/default#48"/>
    <dgm:cxn modelId="{31C0C9AC-ED8E-4056-852A-933537501B50}" type="presOf" srcId="{57D59677-378C-46B5-9356-A1EC02B9BD4C}" destId="{EDECC7DE-DF2B-4109-8AB6-C211E71CF73B}" srcOrd="0" destOrd="0" presId="urn:microsoft.com/office/officeart/2005/8/layout/default#48"/>
    <dgm:cxn modelId="{5CE6E168-B166-40E7-9363-E9D32E8F16F2}" type="presOf" srcId="{6C6860E6-ACEE-4450-832D-3DC702B44E13}" destId="{BE64A1A7-B2C6-4925-9DFC-5F5944B33FBA}" srcOrd="0" destOrd="0" presId="urn:microsoft.com/office/officeart/2005/8/layout/default#48"/>
    <dgm:cxn modelId="{711E7F30-FEBF-4F50-B19A-2F4E3B2F6420}" type="presOf" srcId="{BC0CF20C-2722-4CCF-AD4B-DFDE2469AE8B}" destId="{32232618-24D8-4C3E-A5E7-B4C3E05457E2}" srcOrd="0" destOrd="0" presId="urn:microsoft.com/office/officeart/2005/8/layout/default#48"/>
    <dgm:cxn modelId="{972486C1-575B-43B0-B915-A8A3F41902B4}" srcId="{B3C147CF-5242-4290-A151-4999340FEB42}" destId="{62864A5D-A43B-4137-A5CD-1B5E46DCABEF}" srcOrd="2" destOrd="0" parTransId="{09ACD50E-3CA5-4DE2-9FC7-65A6DFE1E798}" sibTransId="{789F8633-6637-4737-8284-F2C7902DA041}"/>
    <dgm:cxn modelId="{09EF6C96-2700-4A05-B21F-9437527FA191}" srcId="{B3C147CF-5242-4290-A151-4999340FEB42}" destId="{3EC367F3-D5D1-4514-8800-76E307981330}" srcOrd="1" destOrd="0" parTransId="{125930EF-CF3E-46DB-8E92-C0DB468AB5D5}" sibTransId="{4CF5A662-C5FB-40C3-BEF4-E55B8501A037}"/>
    <dgm:cxn modelId="{6BB30BC2-0A44-41DB-B003-4D88650E066D}" type="presParOf" srcId="{5DDEC9F5-CE04-479A-AB4F-B4EC1335A4E2}" destId="{32232618-24D8-4C3E-A5E7-B4C3E05457E2}" srcOrd="0" destOrd="0" presId="urn:microsoft.com/office/officeart/2005/8/layout/default#48"/>
    <dgm:cxn modelId="{E9FD506E-ADEB-498F-9B6B-855CCB4751AC}" type="presParOf" srcId="{5DDEC9F5-CE04-479A-AB4F-B4EC1335A4E2}" destId="{80170803-3783-4D61-93A6-B110FE60CE77}" srcOrd="1" destOrd="0" presId="urn:microsoft.com/office/officeart/2005/8/layout/default#48"/>
    <dgm:cxn modelId="{56D9C03F-C80E-4D2C-8534-CCA4A197CD5B}" type="presParOf" srcId="{5DDEC9F5-CE04-479A-AB4F-B4EC1335A4E2}" destId="{67F1E1BC-AB59-4C34-8880-A8D1297ECC1E}" srcOrd="2" destOrd="0" presId="urn:microsoft.com/office/officeart/2005/8/layout/default#48"/>
    <dgm:cxn modelId="{74687863-2B5A-4054-8FB6-5A10DCB96C25}" type="presParOf" srcId="{5DDEC9F5-CE04-479A-AB4F-B4EC1335A4E2}" destId="{33CA7379-8DF7-4FF1-B1E0-5FB04FC1132E}" srcOrd="3" destOrd="0" presId="urn:microsoft.com/office/officeart/2005/8/layout/default#48"/>
    <dgm:cxn modelId="{CE2058CE-35E5-4E4F-BFC7-AE2DE97CD0A9}" type="presParOf" srcId="{5DDEC9F5-CE04-479A-AB4F-B4EC1335A4E2}" destId="{F13A3BE3-F66E-4B01-B3BE-1B2B84BBAD3E}" srcOrd="4" destOrd="0" presId="urn:microsoft.com/office/officeart/2005/8/layout/default#48"/>
    <dgm:cxn modelId="{041F116E-44A2-46FB-BD5F-48EFF4C973B9}" type="presParOf" srcId="{5DDEC9F5-CE04-479A-AB4F-B4EC1335A4E2}" destId="{A2BB7F32-0A5C-48C6-98F8-D57F7FDB6636}" srcOrd="5" destOrd="0" presId="urn:microsoft.com/office/officeart/2005/8/layout/default#48"/>
    <dgm:cxn modelId="{4FEF0101-89D3-41A4-9B70-EBC287A7F4A1}" type="presParOf" srcId="{5DDEC9F5-CE04-479A-AB4F-B4EC1335A4E2}" destId="{A0B09A3E-6259-44B8-A449-01FB88529F29}" srcOrd="6" destOrd="0" presId="urn:microsoft.com/office/officeart/2005/8/layout/default#48"/>
    <dgm:cxn modelId="{7DD2A07D-48CA-472C-9830-AEE6FB13DBD3}" type="presParOf" srcId="{5DDEC9F5-CE04-479A-AB4F-B4EC1335A4E2}" destId="{A559ED27-0B14-4ACD-991B-A945B4799B6C}" srcOrd="7" destOrd="0" presId="urn:microsoft.com/office/officeart/2005/8/layout/default#48"/>
    <dgm:cxn modelId="{34321727-2A36-4707-ACAC-19EB56106061}" type="presParOf" srcId="{5DDEC9F5-CE04-479A-AB4F-B4EC1335A4E2}" destId="{EDECC7DE-DF2B-4109-8AB6-C211E71CF73B}" srcOrd="8" destOrd="0" presId="urn:microsoft.com/office/officeart/2005/8/layout/default#48"/>
    <dgm:cxn modelId="{4E377C01-A06D-457E-B413-9CC3AAAE341E}" type="presParOf" srcId="{5DDEC9F5-CE04-479A-AB4F-B4EC1335A4E2}" destId="{0894AD5E-EE39-496A-899D-4A9549113127}" srcOrd="9" destOrd="0" presId="urn:microsoft.com/office/officeart/2005/8/layout/default#48"/>
    <dgm:cxn modelId="{2ABB9CFD-F556-4813-A7EB-83EB0296A218}" type="presParOf" srcId="{5DDEC9F5-CE04-479A-AB4F-B4EC1335A4E2}" destId="{BE64A1A7-B2C6-4925-9DFC-5F5944B33FBA}" srcOrd="10" destOrd="0" presId="urn:microsoft.com/office/officeart/2005/8/layout/default#48"/>
    <dgm:cxn modelId="{EF5058DC-41A2-49D5-AE74-83FAD3192178}" type="presParOf" srcId="{5DDEC9F5-CE04-479A-AB4F-B4EC1335A4E2}" destId="{6C55D644-1CDA-479A-B9E1-114724E9C68B}" srcOrd="11" destOrd="0" presId="urn:microsoft.com/office/officeart/2005/8/layout/default#48"/>
    <dgm:cxn modelId="{F9C9F4DB-66DC-4C91-9108-185746D8F4C0}" type="presParOf" srcId="{5DDEC9F5-CE04-479A-AB4F-B4EC1335A4E2}" destId="{45E32F1F-E2E4-4AEC-8F3D-81D34CB9A732}" srcOrd="12" destOrd="0" presId="urn:microsoft.com/office/officeart/2005/8/layout/default#4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62B11E-AF7B-4D70-B2A4-4C2D2C007206}" type="doc">
      <dgm:prSet loTypeId="urn:microsoft.com/office/officeart/2005/8/layout/default#4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2ACE82-38C5-4B1D-AAC2-FB6121C09BDF}">
      <dgm:prSet phldrT="[Text]"/>
      <dgm:spPr/>
      <dgm:t>
        <a:bodyPr/>
        <a:lstStyle/>
        <a:p>
          <a:r>
            <a:rPr lang="en-US" b="1" dirty="0" smtClean="0"/>
            <a:t>DSL modem</a:t>
          </a:r>
          <a:endParaRPr lang="en-US" b="1" dirty="0"/>
        </a:p>
      </dgm:t>
    </dgm:pt>
    <dgm:pt modelId="{1CB04AC5-4DFE-4A12-9AA5-29CE2C037C72}" type="parTrans" cxnId="{399BB7D4-DE63-4E5B-AA9C-8580865399F1}">
      <dgm:prSet/>
      <dgm:spPr/>
      <dgm:t>
        <a:bodyPr/>
        <a:lstStyle/>
        <a:p>
          <a:endParaRPr lang="en-US"/>
        </a:p>
      </dgm:t>
    </dgm:pt>
    <dgm:pt modelId="{39F441BC-7646-4E50-896B-BF3A45A59AA5}" type="sibTrans" cxnId="{399BB7D4-DE63-4E5B-AA9C-8580865399F1}">
      <dgm:prSet/>
      <dgm:spPr/>
      <dgm:t>
        <a:bodyPr/>
        <a:lstStyle/>
        <a:p>
          <a:endParaRPr lang="en-US"/>
        </a:p>
      </dgm:t>
    </dgm:pt>
    <dgm:pt modelId="{8708EEBF-D93B-4CAF-84EE-C631F32015E2}">
      <dgm:prSet phldrT="[Text]"/>
      <dgm:spPr/>
      <dgm:t>
        <a:bodyPr/>
        <a:lstStyle/>
        <a:p>
          <a:r>
            <a:rPr lang="en-US" b="1" dirty="0" smtClean="0"/>
            <a:t>Cable modem</a:t>
          </a:r>
          <a:endParaRPr lang="en-US" b="1" dirty="0"/>
        </a:p>
      </dgm:t>
    </dgm:pt>
    <dgm:pt modelId="{60D67B76-46F8-419A-9CDA-DC864C00ADA7}" type="parTrans" cxnId="{E67F2FD3-5E8E-4467-AB47-3E14ED0380F9}">
      <dgm:prSet/>
      <dgm:spPr/>
      <dgm:t>
        <a:bodyPr/>
        <a:lstStyle/>
        <a:p>
          <a:endParaRPr lang="en-US"/>
        </a:p>
      </dgm:t>
    </dgm:pt>
    <dgm:pt modelId="{171C820D-FE30-41D5-863B-A7D6DBF56216}" type="sibTrans" cxnId="{E67F2FD3-5E8E-4467-AB47-3E14ED0380F9}">
      <dgm:prSet/>
      <dgm:spPr/>
      <dgm:t>
        <a:bodyPr/>
        <a:lstStyle/>
        <a:p>
          <a:endParaRPr lang="en-US"/>
        </a:p>
      </dgm:t>
    </dgm:pt>
    <dgm:pt modelId="{2ED71B58-2746-47CE-A0F6-F42195F6A69D}" type="pres">
      <dgm:prSet presAssocID="{4462B11E-AF7B-4D70-B2A4-4C2D2C0072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3D1C27-78C9-4954-A093-27CE616386EB}" type="pres">
      <dgm:prSet presAssocID="{8708EEBF-D93B-4CAF-84EE-C631F32015E2}" presName="node" presStyleLbl="node1" presStyleIdx="0" presStyleCnt="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A73BB9FB-BFDC-4C41-B95B-14B4BFFF38E2}" type="pres">
      <dgm:prSet presAssocID="{171C820D-FE30-41D5-863B-A7D6DBF56216}" presName="sibTrans" presStyleCnt="0"/>
      <dgm:spPr/>
      <dgm:t>
        <a:bodyPr/>
        <a:lstStyle/>
        <a:p>
          <a:endParaRPr lang="en-US"/>
        </a:p>
      </dgm:t>
    </dgm:pt>
    <dgm:pt modelId="{F0420ABF-0C6E-4076-9F96-39E3C577BDD1}" type="pres">
      <dgm:prSet presAssocID="{E62ACE82-38C5-4B1D-AAC2-FB6121C09BDF}" presName="node" presStyleLbl="node1" presStyleIdx="1" presStyleCnt="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</dgm:ptLst>
  <dgm:cxnLst>
    <dgm:cxn modelId="{E67F2FD3-5E8E-4467-AB47-3E14ED0380F9}" srcId="{4462B11E-AF7B-4D70-B2A4-4C2D2C007206}" destId="{8708EEBF-D93B-4CAF-84EE-C631F32015E2}" srcOrd="0" destOrd="0" parTransId="{60D67B76-46F8-419A-9CDA-DC864C00ADA7}" sibTransId="{171C820D-FE30-41D5-863B-A7D6DBF56216}"/>
    <dgm:cxn modelId="{41901A23-2D18-45A3-B8A6-12F9C481FC18}" type="presOf" srcId="{8708EEBF-D93B-4CAF-84EE-C631F32015E2}" destId="{B43D1C27-78C9-4954-A093-27CE616386EB}" srcOrd="0" destOrd="0" presId="urn:microsoft.com/office/officeart/2005/8/layout/default#49"/>
    <dgm:cxn modelId="{399BB7D4-DE63-4E5B-AA9C-8580865399F1}" srcId="{4462B11E-AF7B-4D70-B2A4-4C2D2C007206}" destId="{E62ACE82-38C5-4B1D-AAC2-FB6121C09BDF}" srcOrd="1" destOrd="0" parTransId="{1CB04AC5-4DFE-4A12-9AA5-29CE2C037C72}" sibTransId="{39F441BC-7646-4E50-896B-BF3A45A59AA5}"/>
    <dgm:cxn modelId="{3C8EB29E-25D7-44E2-B65F-66588D638DB1}" type="presOf" srcId="{4462B11E-AF7B-4D70-B2A4-4C2D2C007206}" destId="{2ED71B58-2746-47CE-A0F6-F42195F6A69D}" srcOrd="0" destOrd="0" presId="urn:microsoft.com/office/officeart/2005/8/layout/default#49"/>
    <dgm:cxn modelId="{A0C568FE-D4C4-49F1-A323-50078AB05129}" type="presOf" srcId="{E62ACE82-38C5-4B1D-AAC2-FB6121C09BDF}" destId="{F0420ABF-0C6E-4076-9F96-39E3C577BDD1}" srcOrd="0" destOrd="0" presId="urn:microsoft.com/office/officeart/2005/8/layout/default#49"/>
    <dgm:cxn modelId="{DAB3695C-C9D7-40C8-8826-2BC020798406}" type="presParOf" srcId="{2ED71B58-2746-47CE-A0F6-F42195F6A69D}" destId="{B43D1C27-78C9-4954-A093-27CE616386EB}" srcOrd="0" destOrd="0" presId="urn:microsoft.com/office/officeart/2005/8/layout/default#49"/>
    <dgm:cxn modelId="{0B2708CF-C174-46B3-8984-D18FB3F52CE4}" type="presParOf" srcId="{2ED71B58-2746-47CE-A0F6-F42195F6A69D}" destId="{A73BB9FB-BFDC-4C41-B95B-14B4BFFF38E2}" srcOrd="1" destOrd="0" presId="urn:microsoft.com/office/officeart/2005/8/layout/default#49"/>
    <dgm:cxn modelId="{1A625402-439A-4111-81A5-87AE07E4E202}" type="presParOf" srcId="{2ED71B58-2746-47CE-A0F6-F42195F6A69D}" destId="{F0420ABF-0C6E-4076-9F96-39E3C577BDD1}" srcOrd="2" destOrd="0" presId="urn:microsoft.com/office/officeart/2005/8/layout/default#4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the purpose of the components required for successful </a:t>
          </a:r>
          <a:r>
            <a:rPr lang="fr-FR" sz="1800" kern="1200" dirty="0" smtClean="0"/>
            <a:t>communications </a:t>
          </a:r>
          <a:r>
            <a:rPr lang="en-US" sz="1800" kern="1200" dirty="0" smtClean="0"/>
            <a:t>and identify various sending and receiving devices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53196304-5F9E-4B51-845D-62898AB133DD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LANs, MANs, WANs, and PANs</a:t>
          </a:r>
        </a:p>
      </dsp:txBody>
      <dsp:txXfrm>
        <a:off x="3038474" y="528637"/>
        <a:ext cx="2762250" cy="1657349"/>
      </dsp:txXfrm>
    </dsp:sp>
    <dsp:sp modelId="{95230A50-B38C-43C8-A08E-69FD635B702C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between client/server and peer-to-peer networks</a:t>
          </a:r>
        </a:p>
      </dsp:txBody>
      <dsp:txXfrm>
        <a:off x="6076950" y="528637"/>
        <a:ext cx="2762250" cy="1657349"/>
      </dsp:txXfrm>
    </dsp:sp>
    <dsp:sp modelId="{191AAF02-07DF-4178-9542-2D3F0024BE98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the purpose of communications software</a:t>
          </a:r>
        </a:p>
      </dsp:txBody>
      <dsp:txXfrm>
        <a:off x="1519237" y="2462212"/>
        <a:ext cx="2762250" cy="1657349"/>
      </dsp:txXfrm>
    </dsp:sp>
    <dsp:sp modelId="{F39497D7-6F5A-412F-89A7-9F767351268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various network communications standards and protocols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B154D-384A-426A-B16C-8D4D3179F73E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various types of communications lines</a:t>
          </a:r>
        </a:p>
      </dsp:txBody>
      <dsp:txXfrm>
        <a:off x="0" y="528637"/>
        <a:ext cx="2762250" cy="1657349"/>
      </dsp:txXfrm>
    </dsp:sp>
    <dsp:sp modelId="{63FA4BBB-4547-4E37-8E2F-E0CB2D785F67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commonly used communications devices</a:t>
          </a:r>
        </a:p>
      </dsp:txBody>
      <dsp:txXfrm>
        <a:off x="3038474" y="528637"/>
        <a:ext cx="2762250" cy="1657349"/>
      </dsp:txXfrm>
    </dsp:sp>
    <dsp:sp modelId="{049534B1-E207-41B4-8BF9-3D0CB6A46669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Discuss different ways to set up and configure a home network</a:t>
          </a:r>
        </a:p>
      </dsp:txBody>
      <dsp:txXfrm>
        <a:off x="6076950" y="528637"/>
        <a:ext cx="2762250" cy="1657349"/>
      </dsp:txXfrm>
    </dsp:sp>
    <dsp:sp modelId="{B7AD889F-C9C5-4D8C-BBBC-6B8635DC0183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Differentiate among physical transmission media</a:t>
          </a:r>
        </a:p>
      </dsp:txBody>
      <dsp:txXfrm>
        <a:off x="1519237" y="2462212"/>
        <a:ext cx="2762250" cy="1657349"/>
      </dsp:txXfrm>
    </dsp:sp>
    <dsp:sp modelId="{AEAC88ED-FF63-4E0F-A4D8-7569F756051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Differentiate among wireless transmission media</a:t>
          </a:r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C4319-08B6-4D17-BB28-A45000243255}">
      <dsp:nvSpPr>
        <dsp:cNvPr id="0" name=""/>
        <dsp:cNvSpPr/>
      </dsp:nvSpPr>
      <dsp:spPr>
        <a:xfrm>
          <a:off x="1005843" y="0"/>
          <a:ext cx="6217920" cy="3403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F23C0-BEC0-4B04-8971-E5EE79822655}">
      <dsp:nvSpPr>
        <dsp:cNvPr id="0" name=""/>
        <dsp:cNvSpPr/>
      </dsp:nvSpPr>
      <dsp:spPr>
        <a:xfrm>
          <a:off x="4619" y="1021080"/>
          <a:ext cx="2346142" cy="1361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Sending device</a:t>
          </a:r>
          <a:endParaRPr lang="en-US" sz="2900" b="1" kern="1200" dirty="0"/>
        </a:p>
      </dsp:txBody>
      <dsp:txXfrm>
        <a:off x="71079" y="1087540"/>
        <a:ext cx="2213222" cy="1228520"/>
      </dsp:txXfrm>
    </dsp:sp>
    <dsp:sp modelId="{CD72B2BC-55CE-45BD-BC36-AF90FFCD3990}">
      <dsp:nvSpPr>
        <dsp:cNvPr id="0" name=""/>
        <dsp:cNvSpPr/>
      </dsp:nvSpPr>
      <dsp:spPr>
        <a:xfrm>
          <a:off x="2484528" y="1021080"/>
          <a:ext cx="2346142" cy="1361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Transmission media</a:t>
          </a:r>
          <a:endParaRPr lang="en-US" sz="2900" b="1" kern="1200" dirty="0"/>
        </a:p>
      </dsp:txBody>
      <dsp:txXfrm>
        <a:off x="2550988" y="1087540"/>
        <a:ext cx="2213222" cy="1228520"/>
      </dsp:txXfrm>
    </dsp:sp>
    <dsp:sp modelId="{9C80B527-C198-456B-8873-ABABB235B713}">
      <dsp:nvSpPr>
        <dsp:cNvPr id="0" name=""/>
        <dsp:cNvSpPr/>
      </dsp:nvSpPr>
      <dsp:spPr>
        <a:xfrm>
          <a:off x="4964438" y="1021080"/>
          <a:ext cx="2346142" cy="1361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Receiving device</a:t>
          </a:r>
          <a:endParaRPr lang="en-US" sz="2900" b="1" kern="1200" dirty="0"/>
        </a:p>
      </dsp:txBody>
      <dsp:txXfrm>
        <a:off x="5030898" y="1087540"/>
        <a:ext cx="2213222" cy="1228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CF857-C0AD-443F-A459-1A3DAE3C0A05}">
      <dsp:nvSpPr>
        <dsp:cNvPr id="0" name=""/>
        <dsp:cNvSpPr/>
      </dsp:nvSpPr>
      <dsp:spPr>
        <a:xfrm>
          <a:off x="946546" y="1153"/>
          <a:ext cx="1932533" cy="1159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Facilitating communications</a:t>
          </a:r>
          <a:endParaRPr lang="en-US" sz="2000" kern="1200" dirty="0"/>
        </a:p>
      </dsp:txBody>
      <dsp:txXfrm>
        <a:off x="946546" y="1153"/>
        <a:ext cx="1932533" cy="1159519"/>
      </dsp:txXfrm>
    </dsp:sp>
    <dsp:sp modelId="{C9D0DC9D-AA10-42D3-937C-25952647E4E1}">
      <dsp:nvSpPr>
        <dsp:cNvPr id="0" name=""/>
        <dsp:cNvSpPr/>
      </dsp:nvSpPr>
      <dsp:spPr>
        <a:xfrm>
          <a:off x="3072333" y="1153"/>
          <a:ext cx="1932533" cy="1159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Sharing hardware</a:t>
          </a:r>
          <a:endParaRPr lang="en-US" sz="2000" kern="1200" dirty="0"/>
        </a:p>
      </dsp:txBody>
      <dsp:txXfrm>
        <a:off x="3072333" y="1153"/>
        <a:ext cx="1932533" cy="1159519"/>
      </dsp:txXfrm>
    </dsp:sp>
    <dsp:sp modelId="{39422C50-D217-498E-8C3C-F4A08F1AD491}">
      <dsp:nvSpPr>
        <dsp:cNvPr id="0" name=""/>
        <dsp:cNvSpPr/>
      </dsp:nvSpPr>
      <dsp:spPr>
        <a:xfrm>
          <a:off x="5198119" y="1153"/>
          <a:ext cx="1932533" cy="1159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Sharing data and information</a:t>
          </a:r>
          <a:endParaRPr lang="en-US" sz="2000" kern="1200" dirty="0"/>
        </a:p>
      </dsp:txBody>
      <dsp:txXfrm>
        <a:off x="5198119" y="1153"/>
        <a:ext cx="1932533" cy="1159519"/>
      </dsp:txXfrm>
    </dsp:sp>
    <dsp:sp modelId="{B10C7A7D-C5E4-4435-B184-9604E0ABCCFD}">
      <dsp:nvSpPr>
        <dsp:cNvPr id="0" name=""/>
        <dsp:cNvSpPr/>
      </dsp:nvSpPr>
      <dsp:spPr>
        <a:xfrm>
          <a:off x="2009440" y="1353926"/>
          <a:ext cx="1932533" cy="1159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Sharing software</a:t>
          </a:r>
          <a:endParaRPr lang="en-US" sz="2000" kern="1200" dirty="0"/>
        </a:p>
      </dsp:txBody>
      <dsp:txXfrm>
        <a:off x="2009440" y="1353926"/>
        <a:ext cx="1932533" cy="1159519"/>
      </dsp:txXfrm>
    </dsp:sp>
    <dsp:sp modelId="{6CE80390-8573-4DB8-83F5-DA8A3F37AC9D}">
      <dsp:nvSpPr>
        <dsp:cNvPr id="0" name=""/>
        <dsp:cNvSpPr/>
      </dsp:nvSpPr>
      <dsp:spPr>
        <a:xfrm>
          <a:off x="4135226" y="1353926"/>
          <a:ext cx="1932533" cy="1159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Transferring funds</a:t>
          </a:r>
          <a:endParaRPr lang="en-US" sz="2000" kern="1200" dirty="0"/>
        </a:p>
      </dsp:txBody>
      <dsp:txXfrm>
        <a:off x="4135226" y="1353926"/>
        <a:ext cx="1932533" cy="1159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96BF-0DC1-4E78-ACD3-3A268624C96A}">
      <dsp:nvSpPr>
        <dsp:cNvPr id="0" name=""/>
        <dsp:cNvSpPr/>
      </dsp:nvSpPr>
      <dsp:spPr>
        <a:xfrm>
          <a:off x="1170068" y="427"/>
          <a:ext cx="2695649" cy="1617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Help users establish a connection to another computer, mobile device, or network</a:t>
          </a:r>
          <a:endParaRPr lang="en-US" sz="2100" kern="1200" dirty="0"/>
        </a:p>
      </dsp:txBody>
      <dsp:txXfrm>
        <a:off x="1170068" y="427"/>
        <a:ext cx="2695649" cy="1617389"/>
      </dsp:txXfrm>
    </dsp:sp>
    <dsp:sp modelId="{9B7B4F0C-31FC-4E60-BD94-5DD277AF6FE2}">
      <dsp:nvSpPr>
        <dsp:cNvPr id="0" name=""/>
        <dsp:cNvSpPr/>
      </dsp:nvSpPr>
      <dsp:spPr>
        <a:xfrm>
          <a:off x="4135282" y="427"/>
          <a:ext cx="2695649" cy="1617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Manage the transmission of data, instructions, and information</a:t>
          </a:r>
          <a:endParaRPr lang="en-US" sz="2100" kern="1200" dirty="0"/>
        </a:p>
      </dsp:txBody>
      <dsp:txXfrm>
        <a:off x="4135282" y="427"/>
        <a:ext cx="2695649" cy="1617389"/>
      </dsp:txXfrm>
    </dsp:sp>
    <dsp:sp modelId="{D5EE9750-18AA-420B-B3C5-08E66B1B5DC0}">
      <dsp:nvSpPr>
        <dsp:cNvPr id="0" name=""/>
        <dsp:cNvSpPr/>
      </dsp:nvSpPr>
      <dsp:spPr>
        <a:xfrm>
          <a:off x="2652675" y="1887382"/>
          <a:ext cx="2695649" cy="1617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Provide an interface for users to communicate with one another</a:t>
          </a:r>
          <a:endParaRPr lang="en-US" sz="2100" kern="1200" dirty="0"/>
        </a:p>
      </dsp:txBody>
      <dsp:txXfrm>
        <a:off x="2652675" y="1887382"/>
        <a:ext cx="2695649" cy="16173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97EAB-8E37-4053-9BE0-9E3FAD26B878}">
      <dsp:nvSpPr>
        <dsp:cNvPr id="0" name=""/>
        <dsp:cNvSpPr/>
      </dsp:nvSpPr>
      <dsp:spPr>
        <a:xfrm>
          <a:off x="2589" y="269676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Ethernet</a:t>
          </a:r>
          <a:endParaRPr lang="en-US" sz="3400" kern="1200" dirty="0"/>
        </a:p>
      </dsp:txBody>
      <dsp:txXfrm>
        <a:off x="2589" y="269676"/>
        <a:ext cx="2054423" cy="1232654"/>
      </dsp:txXfrm>
    </dsp:sp>
    <dsp:sp modelId="{B7567EDE-19B0-4509-933B-71973FA2ECB4}">
      <dsp:nvSpPr>
        <dsp:cNvPr id="0" name=""/>
        <dsp:cNvSpPr/>
      </dsp:nvSpPr>
      <dsp:spPr>
        <a:xfrm>
          <a:off x="2262455" y="269676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Token ring</a:t>
          </a:r>
          <a:endParaRPr lang="en-US" sz="3400" kern="1200" dirty="0"/>
        </a:p>
      </dsp:txBody>
      <dsp:txXfrm>
        <a:off x="2262455" y="269676"/>
        <a:ext cx="2054423" cy="1232654"/>
      </dsp:txXfrm>
    </dsp:sp>
    <dsp:sp modelId="{9447B2E2-A35C-41B3-8501-3A1C21DC9B05}">
      <dsp:nvSpPr>
        <dsp:cNvPr id="0" name=""/>
        <dsp:cNvSpPr/>
      </dsp:nvSpPr>
      <dsp:spPr>
        <a:xfrm>
          <a:off x="4522321" y="269676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TCP/IP</a:t>
          </a:r>
          <a:endParaRPr lang="en-US" sz="3400" kern="1200" dirty="0"/>
        </a:p>
      </dsp:txBody>
      <dsp:txXfrm>
        <a:off x="4522321" y="269676"/>
        <a:ext cx="2054423" cy="1232654"/>
      </dsp:txXfrm>
    </dsp:sp>
    <dsp:sp modelId="{0A864D3B-780B-4EC3-9CB8-544EFF531BB5}">
      <dsp:nvSpPr>
        <dsp:cNvPr id="0" name=""/>
        <dsp:cNvSpPr/>
      </dsp:nvSpPr>
      <dsp:spPr>
        <a:xfrm>
          <a:off x="6782186" y="269676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Wi-Fi</a:t>
          </a:r>
          <a:endParaRPr lang="en-US" sz="3400" kern="1200" dirty="0"/>
        </a:p>
      </dsp:txBody>
      <dsp:txXfrm>
        <a:off x="6782186" y="269676"/>
        <a:ext cx="2054423" cy="1232654"/>
      </dsp:txXfrm>
    </dsp:sp>
    <dsp:sp modelId="{684C1824-9C04-4E9F-BBE9-CFF565CD4D99}">
      <dsp:nvSpPr>
        <dsp:cNvPr id="0" name=""/>
        <dsp:cNvSpPr/>
      </dsp:nvSpPr>
      <dsp:spPr>
        <a:xfrm>
          <a:off x="2589" y="1707772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Bluetooth</a:t>
          </a:r>
          <a:endParaRPr lang="en-US" sz="3400" kern="1200" dirty="0"/>
        </a:p>
      </dsp:txBody>
      <dsp:txXfrm>
        <a:off x="2589" y="1707772"/>
        <a:ext cx="2054423" cy="1232654"/>
      </dsp:txXfrm>
    </dsp:sp>
    <dsp:sp modelId="{1083ACCF-FEA8-44FB-AC55-92DA547B6774}">
      <dsp:nvSpPr>
        <dsp:cNvPr id="0" name=""/>
        <dsp:cNvSpPr/>
      </dsp:nvSpPr>
      <dsp:spPr>
        <a:xfrm>
          <a:off x="2262455" y="1707772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UWB</a:t>
          </a:r>
          <a:endParaRPr lang="en-US" sz="3400" kern="1200" dirty="0"/>
        </a:p>
      </dsp:txBody>
      <dsp:txXfrm>
        <a:off x="2262455" y="1707772"/>
        <a:ext cx="2054423" cy="1232654"/>
      </dsp:txXfrm>
    </dsp:sp>
    <dsp:sp modelId="{428752A3-586C-4F74-9A7A-B4B40FC6ED65}">
      <dsp:nvSpPr>
        <dsp:cNvPr id="0" name=""/>
        <dsp:cNvSpPr/>
      </dsp:nvSpPr>
      <dsp:spPr>
        <a:xfrm>
          <a:off x="4522321" y="1707772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IrDA</a:t>
          </a:r>
          <a:endParaRPr lang="en-US" sz="3400" kern="1200" dirty="0"/>
        </a:p>
      </dsp:txBody>
      <dsp:txXfrm>
        <a:off x="4522321" y="1707772"/>
        <a:ext cx="2054423" cy="1232654"/>
      </dsp:txXfrm>
    </dsp:sp>
    <dsp:sp modelId="{F77DA675-CB14-4ED9-9384-DD9F3CFFA899}">
      <dsp:nvSpPr>
        <dsp:cNvPr id="0" name=""/>
        <dsp:cNvSpPr/>
      </dsp:nvSpPr>
      <dsp:spPr>
        <a:xfrm>
          <a:off x="6782186" y="1707772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RFID</a:t>
          </a:r>
          <a:endParaRPr lang="en-US" sz="3400" kern="1200" dirty="0"/>
        </a:p>
      </dsp:txBody>
      <dsp:txXfrm>
        <a:off x="6782186" y="1707772"/>
        <a:ext cx="2054423" cy="1232654"/>
      </dsp:txXfrm>
    </dsp:sp>
    <dsp:sp modelId="{320864EE-9DBD-420A-BB64-53C1890226EF}">
      <dsp:nvSpPr>
        <dsp:cNvPr id="0" name=""/>
        <dsp:cNvSpPr/>
      </dsp:nvSpPr>
      <dsp:spPr>
        <a:xfrm>
          <a:off x="2262455" y="3145869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NFC</a:t>
          </a:r>
          <a:endParaRPr lang="en-US" sz="3400" kern="1200" dirty="0"/>
        </a:p>
      </dsp:txBody>
      <dsp:txXfrm>
        <a:off x="2262455" y="3145869"/>
        <a:ext cx="2054423" cy="1232654"/>
      </dsp:txXfrm>
    </dsp:sp>
    <dsp:sp modelId="{6F47C1B6-0F61-4DD1-BA4C-50DE10886A7E}">
      <dsp:nvSpPr>
        <dsp:cNvPr id="0" name=""/>
        <dsp:cNvSpPr/>
      </dsp:nvSpPr>
      <dsp:spPr>
        <a:xfrm>
          <a:off x="4522321" y="3145869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LTE</a:t>
          </a:r>
          <a:endParaRPr lang="en-US" sz="3400" kern="1200" dirty="0"/>
        </a:p>
      </dsp:txBody>
      <dsp:txXfrm>
        <a:off x="4522321" y="3145869"/>
        <a:ext cx="2054423" cy="1232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5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4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4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26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9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55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3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25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0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31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3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3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2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51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30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01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08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02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57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28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92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16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60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4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36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26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966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95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87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73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8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657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975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9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1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7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2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0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4267200"/>
            <a:ext cx="350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Chapter 10</a:t>
            </a:r>
          </a:p>
          <a:p>
            <a:pPr algn="ctr"/>
            <a:endParaRPr lang="en-US" sz="2400" dirty="0" smtClean="0">
              <a:latin typeface="Arial Black" pitchFamily="34" charset="0"/>
            </a:endParaRPr>
          </a:p>
          <a:p>
            <a:pPr algn="ctr"/>
            <a:r>
              <a:rPr lang="en-US" sz="2800" dirty="0" smtClean="0">
                <a:latin typeface="Arial Black" pitchFamily="34" charset="0"/>
              </a:rPr>
              <a:t>Communicating Digital Content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05200"/>
            <a:ext cx="5638800" cy="30396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5F8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configuration of computers, devices, and media on a network is sometimes called the network architecture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456 - 457</a:t>
            </a:r>
          </a:p>
          <a:p>
            <a:r>
              <a:rPr lang="en-US" dirty="0" smtClean="0"/>
              <a:t>Figures 10-6 – 10-7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2667000"/>
            <a:ext cx="227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F86"/>
                </a:solidFill>
              </a:rPr>
              <a:t>Client/server network</a:t>
            </a:r>
            <a:endParaRPr lang="en-US" b="1" dirty="0">
              <a:solidFill>
                <a:srgbClr val="005F8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667000"/>
            <a:ext cx="225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Peer-to-peer network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25" y="3188732"/>
            <a:ext cx="2408634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62" y="3303032"/>
            <a:ext cx="3106539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Communications software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consists of programs and apps that: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457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02143371"/>
              </p:ext>
            </p:extLst>
          </p:nvPr>
        </p:nvGraphicFramePr>
        <p:xfrm>
          <a:off x="533400" y="2667000"/>
          <a:ext cx="8001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Communications Standards </a:t>
            </a:r>
            <a:br>
              <a:rPr lang="en-US" dirty="0" smtClean="0"/>
            </a:br>
            <a:r>
              <a:rPr lang="en-US" dirty="0" smtClean="0"/>
              <a:t>and Protocols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32433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Communications Standards </a:t>
            </a:r>
            <a:br>
              <a:rPr lang="en-US" dirty="0"/>
            </a:br>
            <a:r>
              <a:rPr lang="en-US" dirty="0"/>
              <a:t>and Protocols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491598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460 - 461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Communications Standards </a:t>
            </a:r>
            <a:br>
              <a:rPr lang="en-US" dirty="0"/>
            </a:br>
            <a:r>
              <a:rPr lang="en-US" dirty="0"/>
              <a:t>and 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461</a:t>
            </a:r>
          </a:p>
          <a:p>
            <a:r>
              <a:rPr lang="en-US" dirty="0" smtClean="0"/>
              <a:t>Figure 10-8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90" y="1600200"/>
            <a:ext cx="6938420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Communications Standards </a:t>
            </a:r>
            <a:br>
              <a:rPr lang="en-US" dirty="0"/>
            </a:br>
            <a:r>
              <a:rPr lang="en-US" dirty="0"/>
              <a:t>and Protocols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rgbClr val="005F86"/>
                </a:solidFill>
              </a:rPr>
              <a:t>Wi-Fi</a:t>
            </a:r>
            <a:r>
              <a:rPr lang="en-US" sz="2400" dirty="0">
                <a:solidFill>
                  <a:srgbClr val="A52439"/>
                </a:solidFill>
              </a:rPr>
              <a:t> </a:t>
            </a:r>
            <a:r>
              <a:rPr lang="en-US" sz="2400" dirty="0"/>
              <a:t>identifies any network based on the </a:t>
            </a:r>
            <a:r>
              <a:rPr lang="en-US" sz="2400" b="1" dirty="0">
                <a:solidFill>
                  <a:srgbClr val="005F86"/>
                </a:solidFill>
              </a:rPr>
              <a:t>802.11</a:t>
            </a:r>
            <a:r>
              <a:rPr lang="en-US" sz="2400" dirty="0"/>
              <a:t> standard that specifies how two wireless devices communicate over the air with each </a:t>
            </a:r>
            <a:r>
              <a:rPr lang="en-US" sz="2400" dirty="0" smtClean="0"/>
              <a:t>other</a:t>
            </a:r>
          </a:p>
          <a:p>
            <a:r>
              <a:rPr lang="en-US" sz="2400" b="1" dirty="0" smtClean="0">
                <a:solidFill>
                  <a:srgbClr val="005F86"/>
                </a:solidFill>
              </a:rPr>
              <a:t>LTE </a:t>
            </a:r>
            <a:r>
              <a:rPr lang="en-US" sz="2400" dirty="0" smtClean="0"/>
              <a:t>is a network standard that defines how high-speed cellular transmissions use broadcast radio to transmit data for mobile communications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rgbClr val="005F86"/>
                </a:solidFill>
              </a:rPr>
              <a:t>Bluetooth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is a network protocol that defines how two Bluetooth devices use short-range radio waves to transmit data</a:t>
            </a:r>
          </a:p>
          <a:p>
            <a:r>
              <a:rPr lang="en-US" sz="2400" b="1" dirty="0" smtClean="0">
                <a:solidFill>
                  <a:srgbClr val="005F86"/>
                </a:solidFill>
              </a:rPr>
              <a:t>UWB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5F86"/>
                </a:solidFill>
              </a:rPr>
              <a:t>ultra-wideband</a:t>
            </a:r>
            <a:r>
              <a:rPr lang="en-US" sz="2400" dirty="0" smtClean="0"/>
              <a:t>) is a network standard that specifies how two UWB devices use short-range radio waves to communicate at high speeds with each other</a:t>
            </a:r>
          </a:p>
          <a:p>
            <a:r>
              <a:rPr lang="en-US" sz="2400" b="1" dirty="0" smtClean="0">
                <a:solidFill>
                  <a:srgbClr val="005F86"/>
                </a:solidFill>
              </a:rPr>
              <a:t>IrDA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transmits data wirelessly via infrared (IR) light waves</a:t>
            </a:r>
          </a:p>
          <a:p>
            <a:r>
              <a:rPr lang="en-US" sz="2400" b="1" dirty="0" smtClean="0">
                <a:solidFill>
                  <a:srgbClr val="005F86"/>
                </a:solidFill>
              </a:rPr>
              <a:t>RFID </a:t>
            </a:r>
            <a:r>
              <a:rPr lang="en-US" sz="2400" dirty="0" smtClean="0"/>
              <a:t>is a protocol that defines how a network uses radio signals to communicate with a tag placed in or attached to an object, an animal, or a person</a:t>
            </a:r>
            <a:endParaRPr 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462 - 465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Communications Standards </a:t>
            </a:r>
            <a:br>
              <a:rPr lang="en-US" dirty="0"/>
            </a:br>
            <a:r>
              <a:rPr lang="en-US" dirty="0"/>
              <a:t>and 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465</a:t>
            </a:r>
          </a:p>
          <a:p>
            <a:r>
              <a:rPr lang="en-US" dirty="0" smtClean="0"/>
              <a:t>Figure 10-9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82" y="1600200"/>
            <a:ext cx="5901035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Communications Standards </a:t>
            </a:r>
            <a:br>
              <a:rPr lang="en-US" dirty="0"/>
            </a:br>
            <a:r>
              <a:rPr lang="en-US" dirty="0"/>
              <a:t>and 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466</a:t>
            </a:r>
          </a:p>
          <a:p>
            <a:r>
              <a:rPr lang="en-US" dirty="0" smtClean="0"/>
              <a:t>Figure 10-10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NFC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(near field communication) is a protocol, based on RFID, that defines how a network uses close-range radio signals to communicate between two devices or objects equipped with NFC technology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19400"/>
            <a:ext cx="3187234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Communications Lines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85892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466 - 468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 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466</a:t>
            </a:r>
          </a:p>
          <a:p>
            <a:r>
              <a:rPr lang="en-US" dirty="0" smtClean="0"/>
              <a:t>Table 10-2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95" y="1600200"/>
            <a:ext cx="5112409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0697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450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ADSL is a type of DSL that supports faster downstream rates than upstream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467</a:t>
            </a:r>
          </a:p>
          <a:p>
            <a:r>
              <a:rPr lang="en-US" dirty="0" smtClean="0"/>
              <a:t>Figure 10-11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11" y="2743200"/>
            <a:ext cx="6322178" cy="3303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communications device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any type of hardware capable of transmitting data, instructions, and information between a sending device and a receiving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broadband modem sends and receives data and information to and from a digital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468 - 469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69307366"/>
              </p:ext>
            </p:extLst>
          </p:nvPr>
        </p:nvGraphicFramePr>
        <p:xfrm>
          <a:off x="838200" y="2438400"/>
          <a:ext cx="6858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469</a:t>
            </a:r>
          </a:p>
          <a:p>
            <a:r>
              <a:rPr lang="en-US" dirty="0" smtClean="0"/>
              <a:t>Figure 10-12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52" y="1600200"/>
            <a:ext cx="6185495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wireless modem uses a mobile phone provider’s network to connect to the Internet wirelessly from a computer or mobile device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469</a:t>
            </a:r>
          </a:p>
          <a:p>
            <a:r>
              <a:rPr lang="en-US" dirty="0" smtClean="0"/>
              <a:t>Figure 10-13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76600"/>
            <a:ext cx="5029200" cy="2848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wireless access point (WAP) is a central communications device that allows computers and devices to transfer data wirelessly among themselves or to a wired network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470</a:t>
            </a:r>
          </a:p>
          <a:p>
            <a:r>
              <a:rPr lang="en-US" dirty="0" smtClean="0"/>
              <a:t>Figure 10-14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895600"/>
            <a:ext cx="7391400" cy="3269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router connects multiple computers or other routers together and transmits data to its correct destination on a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471</a:t>
            </a:r>
          </a:p>
          <a:p>
            <a:r>
              <a:rPr lang="en-US" dirty="0" smtClean="0"/>
              <a:t>Figure 10-15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92632"/>
            <a:ext cx="4038600" cy="394109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routers provide additional functionality:</a:t>
            </a:r>
          </a:p>
          <a:p>
            <a:pPr lvl="1"/>
            <a:r>
              <a:rPr lang="en-US" dirty="0" smtClean="0"/>
              <a:t>Wireless router</a:t>
            </a:r>
          </a:p>
          <a:p>
            <a:pPr lvl="1"/>
            <a:r>
              <a:rPr lang="en-US" dirty="0" smtClean="0"/>
              <a:t>Broadband router</a:t>
            </a:r>
          </a:p>
          <a:p>
            <a:pPr lvl="1"/>
            <a:r>
              <a:rPr lang="en-US" dirty="0" smtClean="0"/>
              <a:t>Broadband wireless </a:t>
            </a:r>
            <a:br>
              <a:rPr lang="en-US" dirty="0" smtClean="0"/>
            </a:br>
            <a:r>
              <a:rPr lang="en-US" dirty="0" smtClean="0"/>
              <a:t>router</a:t>
            </a:r>
          </a:p>
          <a:p>
            <a:pPr lvl="1"/>
            <a:r>
              <a:rPr lang="en-US" dirty="0" smtClean="0"/>
              <a:t>Mobile broadband </a:t>
            </a:r>
            <a:br>
              <a:rPr lang="en-US" dirty="0" smtClean="0"/>
            </a:br>
            <a:r>
              <a:rPr lang="en-US" dirty="0" smtClean="0"/>
              <a:t>wireless router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471 – 472</a:t>
            </a:r>
          </a:p>
          <a:p>
            <a:r>
              <a:rPr lang="en-US" dirty="0" smtClean="0"/>
              <a:t>Figure 10-16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42" y="2286000"/>
            <a:ext cx="422175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network card enables a computer or device that does not have built-in networking capability to access a network</a:t>
            </a:r>
          </a:p>
          <a:p>
            <a:r>
              <a:rPr lang="en-US" dirty="0" smtClean="0"/>
              <a:t>Available in a variety of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472 - 473</a:t>
            </a:r>
          </a:p>
          <a:p>
            <a:r>
              <a:rPr lang="en-US" dirty="0" smtClean="0"/>
              <a:t>Figure 10-17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7600"/>
            <a:ext cx="5943600" cy="236815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hub or switch is a device that provides a central point for cables in a network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473</a:t>
            </a:r>
          </a:p>
          <a:p>
            <a:r>
              <a:rPr lang="en-US" dirty="0" smtClean="0"/>
              <a:t>Figure 10-18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33228"/>
            <a:ext cx="8077200" cy="3210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162917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450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474 – 475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home users connect multiple computers and devices together in a </a:t>
            </a:r>
            <a:r>
              <a:rPr lang="en-US" b="1" dirty="0" smtClean="0">
                <a:solidFill>
                  <a:srgbClr val="005F86"/>
                </a:solidFill>
              </a:rPr>
              <a:t>home network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52" y="2743200"/>
            <a:ext cx="5334496" cy="3198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Media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100" dirty="0" smtClean="0"/>
              <a:t>Transmission media carries one or more communications signals</a:t>
            </a:r>
          </a:p>
          <a:p>
            <a:r>
              <a:rPr lang="en-US" sz="2100" b="1" dirty="0">
                <a:solidFill>
                  <a:srgbClr val="005F86"/>
                </a:solidFill>
              </a:rPr>
              <a:t>Broadband</a:t>
            </a:r>
            <a:r>
              <a:rPr lang="en-US" sz="2100" dirty="0">
                <a:solidFill>
                  <a:srgbClr val="005F86"/>
                </a:solidFill>
              </a:rPr>
              <a:t> </a:t>
            </a:r>
            <a:r>
              <a:rPr lang="en-US" sz="2100" dirty="0"/>
              <a:t>media transmit multiple signals </a:t>
            </a:r>
            <a:r>
              <a:rPr lang="en-US" sz="2100" dirty="0" smtClean="0"/>
              <a:t>simultaneously</a:t>
            </a:r>
          </a:p>
          <a:p>
            <a:r>
              <a:rPr lang="en-US" sz="2100" dirty="0"/>
              <a:t>The amount of </a:t>
            </a:r>
            <a:r>
              <a:rPr lang="en-US" sz="2100" dirty="0" smtClean="0"/>
              <a:t>data, instructions, and information </a:t>
            </a:r>
            <a:r>
              <a:rPr lang="en-US" sz="2100" dirty="0"/>
              <a:t>that can travel over </a:t>
            </a:r>
            <a:r>
              <a:rPr lang="en-US" sz="2100" dirty="0" smtClean="0"/>
              <a:t>transmission media </a:t>
            </a:r>
            <a:r>
              <a:rPr lang="en-US" sz="2100" dirty="0"/>
              <a:t>sometimes is called the </a:t>
            </a:r>
            <a:r>
              <a:rPr lang="en-US" sz="2100" b="1" dirty="0" smtClean="0">
                <a:solidFill>
                  <a:srgbClr val="005F86"/>
                </a:solidFill>
              </a:rPr>
              <a:t>bandwidth</a:t>
            </a:r>
          </a:p>
          <a:p>
            <a:r>
              <a:rPr lang="en-US" sz="2100" b="1" dirty="0">
                <a:solidFill>
                  <a:srgbClr val="005F86"/>
                </a:solidFill>
              </a:rPr>
              <a:t>Latency</a:t>
            </a:r>
            <a:r>
              <a:rPr lang="en-US" sz="2100" dirty="0">
                <a:solidFill>
                  <a:srgbClr val="005F86"/>
                </a:solidFill>
              </a:rPr>
              <a:t> </a:t>
            </a:r>
            <a:r>
              <a:rPr lang="en-US" sz="2100" dirty="0"/>
              <a:t>is the time it takes a signal to travel from one location to another on a </a:t>
            </a:r>
            <a:r>
              <a:rPr lang="en-US" sz="2100" dirty="0" smtClean="0"/>
              <a:t>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476</a:t>
            </a:r>
          </a:p>
          <a:p>
            <a:r>
              <a:rPr lang="en-US" dirty="0" smtClean="0"/>
              <a:t>Figure 10-19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22" y="1600200"/>
            <a:ext cx="2198156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Transmission Media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477</a:t>
            </a:r>
          </a:p>
          <a:p>
            <a:r>
              <a:rPr lang="en-US" dirty="0" smtClean="0"/>
              <a:t>Table 10-3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82" y="1600200"/>
            <a:ext cx="4351635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Transmission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477 - 478</a:t>
            </a:r>
          </a:p>
          <a:p>
            <a:r>
              <a:rPr lang="en-US" dirty="0" smtClean="0"/>
              <a:t>Figures 10-20 – 10-22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1600200"/>
            <a:ext cx="192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F86"/>
                </a:solidFill>
              </a:rPr>
              <a:t>Twisted-pair cable</a:t>
            </a:r>
            <a:endParaRPr lang="en-US" b="1" dirty="0">
              <a:solidFill>
                <a:srgbClr val="005F8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962400"/>
            <a:ext cx="142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F86"/>
                </a:solidFill>
              </a:rPr>
              <a:t>Coaxial cable</a:t>
            </a:r>
            <a:endParaRPr lang="en-US" b="1" dirty="0">
              <a:solidFill>
                <a:srgbClr val="005F8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2514600"/>
            <a:ext cx="177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F86"/>
                </a:solidFill>
              </a:rPr>
              <a:t>Fiber-optic cable</a:t>
            </a:r>
            <a:endParaRPr lang="en-US" b="1" dirty="0">
              <a:solidFill>
                <a:srgbClr val="005F8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4" y="1969532"/>
            <a:ext cx="3124200" cy="20136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69227"/>
            <a:ext cx="2846294" cy="1890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24" y="2998766"/>
            <a:ext cx="3619351" cy="2754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479</a:t>
            </a:r>
          </a:p>
          <a:p>
            <a:r>
              <a:rPr lang="en-US" dirty="0" smtClean="0"/>
              <a:t>Table 10-4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4" y="1600200"/>
            <a:ext cx="4242692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Broadcast radio </a:t>
            </a:r>
            <a:r>
              <a:rPr lang="en-US" dirty="0" smtClean="0"/>
              <a:t>is a wireless transmission medium that distributes radio signals through the air over long distances</a:t>
            </a:r>
            <a:endParaRPr lang="en-US" b="1" dirty="0" smtClean="0"/>
          </a:p>
          <a:p>
            <a:r>
              <a:rPr lang="en-US" b="1" dirty="0" smtClean="0">
                <a:solidFill>
                  <a:srgbClr val="005F86"/>
                </a:solidFill>
              </a:rPr>
              <a:t>Cellular radio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form of broadcast radio that is in wide use for mobile communications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479 - 480</a:t>
            </a:r>
          </a:p>
          <a:p>
            <a:r>
              <a:rPr lang="en-US" dirty="0" smtClean="0"/>
              <a:t>Figure 10-23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3782"/>
            <a:ext cx="4038600" cy="28987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Microwaves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are radio waves that provide a high-speed signal transmission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482</a:t>
            </a:r>
          </a:p>
          <a:p>
            <a:r>
              <a:rPr lang="en-US" dirty="0" smtClean="0"/>
              <a:t>Figure 10-24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36" y="2743200"/>
            <a:ext cx="3793728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communications satellite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space station that receives microwave signals from an earth-based station, amplifies it, and broadcasts the signal over a wide area to any number of earth-based stations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482 - 483</a:t>
            </a:r>
          </a:p>
          <a:p>
            <a:r>
              <a:rPr lang="en-US" dirty="0" smtClean="0"/>
              <a:t>Figure 10-25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39" y="1600200"/>
            <a:ext cx="3524122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Transmission Media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GPS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(global positioning system) is a navigation system that consists of one or more earth-based receivers that accept and analyze signals sent by satellites in order to determine the receiver’s geographical location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Transmission Media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484</a:t>
            </a:r>
          </a:p>
          <a:p>
            <a:r>
              <a:rPr lang="en-US" dirty="0" smtClean="0"/>
              <a:t>Figure 10-26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12" y="1600200"/>
            <a:ext cx="5362376" cy="4648200"/>
          </a:xfrm>
        </p:spPr>
      </p:pic>
    </p:spTree>
    <p:extLst>
      <p:ext uri="{BB962C8B-B14F-4D97-AF65-F5344CB8AC3E}">
        <p14:creationId xmlns:p14="http://schemas.microsoft.com/office/powerpoint/2010/main" val="10483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/>
              <a:t>communications</a:t>
            </a:r>
            <a:r>
              <a:rPr lang="en-US" dirty="0" smtClean="0"/>
              <a:t> describes a process in which two or more computers or devices transfer data, instructions, and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450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01066683"/>
              </p:ext>
            </p:extLst>
          </p:nvPr>
        </p:nvGraphicFramePr>
        <p:xfrm>
          <a:off x="838200" y="2971800"/>
          <a:ext cx="7315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855192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485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F86"/>
                </a:solidFill>
              </a:rPr>
              <a:t>Chapter 10 Complete</a:t>
            </a:r>
            <a:endParaRPr lang="en-US" sz="2400" b="1" dirty="0">
              <a:solidFill>
                <a:srgbClr val="005F8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451</a:t>
            </a:r>
          </a:p>
          <a:p>
            <a:r>
              <a:rPr lang="en-US" dirty="0" smtClean="0"/>
              <a:t>Figure 10-1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07" y="1600200"/>
            <a:ext cx="3837185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network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collection of computers and devices connected together via communications devices and transmission media</a:t>
            </a:r>
          </a:p>
          <a:p>
            <a:r>
              <a:rPr lang="en-US" dirty="0" smtClean="0"/>
              <a:t>Advantages of a network include: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452 - 453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2060122"/>
              </p:ext>
            </p:extLst>
          </p:nvPr>
        </p:nvGraphicFramePr>
        <p:xfrm>
          <a:off x="457200" y="3733800"/>
          <a:ext cx="8077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452</a:t>
            </a:r>
          </a:p>
          <a:p>
            <a:r>
              <a:rPr lang="en-US" dirty="0" smtClean="0"/>
              <a:t>Figure 10-2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51" y="1600200"/>
            <a:ext cx="6968897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local area network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LAN</a:t>
            </a:r>
            <a:r>
              <a:rPr lang="en-US" dirty="0" smtClean="0"/>
              <a:t>) is a network that connects computers and devices in a limited geographical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wireless LAN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WLAN</a:t>
            </a:r>
            <a:r>
              <a:rPr lang="en-US" dirty="0" smtClean="0"/>
              <a:t>) is a LAN that uses no physical wires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453 - 454</a:t>
            </a:r>
          </a:p>
          <a:p>
            <a:r>
              <a:rPr lang="en-US" dirty="0" smtClean="0"/>
              <a:t>Figures 10-3 – 10-4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70" y="1600200"/>
            <a:ext cx="3236259" cy="201002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69" y="3763963"/>
            <a:ext cx="2669860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metropolitan area network (MAN) connects LANs in a metropolitan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wide area network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WAN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is a network that covers a </a:t>
            </a:r>
            <a:br>
              <a:rPr lang="en-US" dirty="0" smtClean="0"/>
            </a:br>
            <a:r>
              <a:rPr lang="en-US" dirty="0" smtClean="0"/>
              <a:t>large geographic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personal area network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PAN</a:t>
            </a:r>
            <a:r>
              <a:rPr lang="en-US" dirty="0" smtClean="0"/>
              <a:t>) is a network that</a:t>
            </a:r>
            <a:br>
              <a:rPr lang="en-US" dirty="0" smtClean="0"/>
            </a:br>
            <a:r>
              <a:rPr lang="en-US" dirty="0" smtClean="0"/>
              <a:t>connects computers and</a:t>
            </a:r>
            <a:br>
              <a:rPr lang="en-US" dirty="0" smtClean="0"/>
            </a:br>
            <a:r>
              <a:rPr lang="en-US" dirty="0" smtClean="0"/>
              <a:t>devices in an individual’s</a:t>
            </a:r>
            <a:br>
              <a:rPr lang="en-US" dirty="0" smtClean="0"/>
            </a:br>
            <a:r>
              <a:rPr lang="en-US" dirty="0" smtClean="0"/>
              <a:t>workspace with wired and</a:t>
            </a:r>
            <a:br>
              <a:rPr lang="en-US" dirty="0" smtClean="0"/>
            </a:br>
            <a:r>
              <a:rPr lang="en-US" dirty="0" smtClean="0"/>
              <a:t>wireless technology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455</a:t>
            </a:r>
          </a:p>
          <a:p>
            <a:r>
              <a:rPr lang="en-US" dirty="0" smtClean="0"/>
              <a:t>Figure 10-5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67" y="2133600"/>
            <a:ext cx="3653433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2332</Words>
  <Application>Microsoft Office PowerPoint</Application>
  <PresentationFormat>On-screen Show (4:3)</PresentationFormat>
  <Paragraphs>317</Paragraphs>
  <Slides>41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Objectives Overview</vt:lpstr>
      <vt:lpstr>Objectives Overview</vt:lpstr>
      <vt:lpstr>Communications</vt:lpstr>
      <vt:lpstr>Communications</vt:lpstr>
      <vt:lpstr>Networks</vt:lpstr>
      <vt:lpstr>Networks</vt:lpstr>
      <vt:lpstr>Networks</vt:lpstr>
      <vt:lpstr>Networks</vt:lpstr>
      <vt:lpstr>Networks</vt:lpstr>
      <vt:lpstr>Communications Software</vt:lpstr>
      <vt:lpstr>Network Communications Standards  and Protocols</vt:lpstr>
      <vt:lpstr>Network Communications Standards  and Protocols</vt:lpstr>
      <vt:lpstr>Network Communications Standards  and Protocols</vt:lpstr>
      <vt:lpstr>Network Communications Standards  and Protocols</vt:lpstr>
      <vt:lpstr>Network Communications Standards  and Protocols</vt:lpstr>
      <vt:lpstr>Network Communications Standards  and Protocols</vt:lpstr>
      <vt:lpstr>Communications Lines</vt:lpstr>
      <vt:lpstr>Communications Lines</vt:lpstr>
      <vt:lpstr>Communications Lines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Home Networks</vt:lpstr>
      <vt:lpstr>Transmission Media</vt:lpstr>
      <vt:lpstr>Physical Transmission Media</vt:lpstr>
      <vt:lpstr>Physical Transmission Media</vt:lpstr>
      <vt:lpstr>Wireless Transmission Media</vt:lpstr>
      <vt:lpstr>Wireless Transmission Media</vt:lpstr>
      <vt:lpstr>Wireless Transmission Media</vt:lpstr>
      <vt:lpstr>Wireless Transmission Media</vt:lpstr>
      <vt:lpstr>Wireless Transmission Media</vt:lpstr>
      <vt:lpstr>Wireless Transmission Media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rerdman</cp:lastModifiedBy>
  <cp:revision>166</cp:revision>
  <dcterms:created xsi:type="dcterms:W3CDTF">2008-12-18T17:11:12Z</dcterms:created>
  <dcterms:modified xsi:type="dcterms:W3CDTF">2015-06-18T11:13:15Z</dcterms:modified>
</cp:coreProperties>
</file>