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1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0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9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39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2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19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2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2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6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9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6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4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8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4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6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F6B8126-8308-43EA-ABDE-D2B77D90C840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4B91E54-13BC-41EE-B324-4632D710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 Resume, Bio-Data &amp; CV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VS CV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Emphasizes Skills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Used when applying for a position in industry, non- profit, and public sector.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Emphasize academic accomplishments.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when applying for positions in academia, fellowships and grants.</a:t>
            </a:r>
          </a:p>
        </p:txBody>
      </p:sp>
    </p:spTree>
    <p:extLst>
      <p:ext uri="{BB962C8B-B14F-4D97-AF65-F5344CB8AC3E}">
        <p14:creationId xmlns:p14="http://schemas.microsoft.com/office/powerpoint/2010/main" val="113526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no longer than 2 pages, with an additional page for publications and/or poster presentations if highly relevant to the job.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1 year of industry experience, lead with work experience and place education section at or near the end, depending upon qualification.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deepens upon experience and includes a complete list of publications, posters, and presentations. 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begins with education and can include name of advisor and dissertation little or summery. Also used for merit/tenure review and sabbatical leave.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4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 Resume, Bio-Data &amp; CV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Data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page consisting attributes, hobbies, interests, educational qualification of a person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to two pages “summary” of skills, educational qualification. Experience of a person.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longer, more detailed synopsis, indicating professional experience of a person.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1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165" y="127786"/>
            <a:ext cx="9255099" cy="658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08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105</TotalTime>
  <Words>197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 Boardroom</vt:lpstr>
      <vt:lpstr>Difference Between a Resume, Bio-Data &amp; CV</vt:lpstr>
      <vt:lpstr>Resume VS CV </vt:lpstr>
      <vt:lpstr>PowerPoint Presentation</vt:lpstr>
      <vt:lpstr>Difference Between a Resume, Bio-Data &amp; CV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</dc:creator>
  <cp:lastModifiedBy>naDia</cp:lastModifiedBy>
  <cp:revision>5</cp:revision>
  <dcterms:created xsi:type="dcterms:W3CDTF">2020-05-04T06:44:13Z</dcterms:created>
  <dcterms:modified xsi:type="dcterms:W3CDTF">2020-05-04T08:29:21Z</dcterms:modified>
</cp:coreProperties>
</file>