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6" d="100"/>
          <a:sy n="46" d="100"/>
        </p:scale>
        <p:origin x="-1296" y="-8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C426E73-3DD9-4147-8FC4-7A4A2F6BAFD6}"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1268522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426E73-3DD9-4147-8FC4-7A4A2F6BAFD6}"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4298500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426E73-3DD9-4147-8FC4-7A4A2F6BAFD6}"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2937757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C426E73-3DD9-4147-8FC4-7A4A2F6BAFD6}"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3663361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C426E73-3DD9-4147-8FC4-7A4A2F6BAFD6}" type="datetimeFigureOut">
              <a:rPr lang="en-GB" smtClean="0"/>
              <a:t>21/04/2020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23495402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C426E73-3DD9-4147-8FC4-7A4A2F6BAFD6}"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4290657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C426E73-3DD9-4147-8FC4-7A4A2F6BAFD6}" type="datetimeFigureOut">
              <a:rPr lang="en-GB" smtClean="0"/>
              <a:t>21/04/2020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19482160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C426E73-3DD9-4147-8FC4-7A4A2F6BAFD6}" type="datetimeFigureOut">
              <a:rPr lang="en-GB" smtClean="0"/>
              <a:t>21/04/2020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3331894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C426E73-3DD9-4147-8FC4-7A4A2F6BAFD6}" type="datetimeFigureOut">
              <a:rPr lang="en-GB" smtClean="0"/>
              <a:t>21/04/2020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39806480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426E73-3DD9-4147-8FC4-7A4A2F6BAFD6}"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260152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C426E73-3DD9-4147-8FC4-7A4A2F6BAFD6}" type="datetimeFigureOut">
              <a:rPr lang="en-GB" smtClean="0"/>
              <a:t>21/04/2020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AC8D9136-6C95-4F39-BFAA-3C48F7FA0C3B}" type="slidenum">
              <a:rPr lang="en-GB" smtClean="0"/>
              <a:t>‹#›</a:t>
            </a:fld>
            <a:endParaRPr lang="en-GB"/>
          </a:p>
        </p:txBody>
      </p:sp>
    </p:spTree>
    <p:extLst>
      <p:ext uri="{BB962C8B-B14F-4D97-AF65-F5344CB8AC3E}">
        <p14:creationId xmlns:p14="http://schemas.microsoft.com/office/powerpoint/2010/main" val="36145235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C426E73-3DD9-4147-8FC4-7A4A2F6BAFD6}" type="datetimeFigureOut">
              <a:rPr lang="en-GB" smtClean="0"/>
              <a:t>21/04/2020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8D9136-6C95-4F39-BFAA-3C48F7FA0C3B}" type="slidenum">
              <a:rPr lang="en-GB" smtClean="0"/>
              <a:t>‹#›</a:t>
            </a:fld>
            <a:endParaRPr lang="en-GB"/>
          </a:p>
        </p:txBody>
      </p:sp>
    </p:spTree>
    <p:extLst>
      <p:ext uri="{BB962C8B-B14F-4D97-AF65-F5344CB8AC3E}">
        <p14:creationId xmlns:p14="http://schemas.microsoft.com/office/powerpoint/2010/main" val="3989301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Assessment of Cognitive </a:t>
            </a:r>
            <a:r>
              <a:rPr lang="en-US" b="1" dirty="0" smtClean="0"/>
              <a:t>Domain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41626251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27384"/>
            <a:ext cx="8856984" cy="1143000"/>
          </a:xfrm>
        </p:spPr>
        <p:txBody>
          <a:bodyPr>
            <a:normAutofit fontScale="90000"/>
          </a:bodyPr>
          <a:lstStyle/>
          <a:p>
            <a:r>
              <a:rPr lang="en-US" b="1" dirty="0"/>
              <a:t>Higher Orders- Analysis, Synthesis and </a:t>
            </a:r>
            <a:r>
              <a:rPr lang="en-US" b="1" dirty="0" smtClean="0"/>
              <a:t>Evaluation</a:t>
            </a:r>
            <a:endParaRPr lang="en-GB" dirty="0"/>
          </a:p>
        </p:txBody>
      </p:sp>
      <p:sp>
        <p:nvSpPr>
          <p:cNvPr id="3" name="Content Placeholder 2"/>
          <p:cNvSpPr>
            <a:spLocks noGrp="1"/>
          </p:cNvSpPr>
          <p:nvPr>
            <p:ph idx="1"/>
          </p:nvPr>
        </p:nvSpPr>
        <p:spPr>
          <a:xfrm>
            <a:off x="179512" y="1268760"/>
            <a:ext cx="8856984" cy="4857403"/>
          </a:xfrm>
        </p:spPr>
        <p:txBody>
          <a:bodyPr>
            <a:normAutofit/>
          </a:bodyPr>
          <a:lstStyle/>
          <a:p>
            <a:r>
              <a:rPr lang="en-US" sz="3600" b="1" dirty="0"/>
              <a:t>Level 4: Analysis</a:t>
            </a:r>
            <a:r>
              <a:rPr lang="en-US" sz="3600" dirty="0"/>
              <a:t>: Student distinguishes, classifies information on the basis of similarities and differences, identifies inclination and cause and effects, hypothesize relationship and evidence. </a:t>
            </a:r>
            <a:endParaRPr lang="en-GB" sz="3600" dirty="0"/>
          </a:p>
          <a:p>
            <a:r>
              <a:rPr lang="en-US" sz="3600" b="1" dirty="0"/>
              <a:t>Key activities</a:t>
            </a:r>
            <a:endParaRPr lang="en-GB" sz="3600" dirty="0"/>
          </a:p>
          <a:p>
            <a:r>
              <a:rPr lang="en-US" sz="3600" dirty="0"/>
              <a:t>Distinguishing features, Similarities and differences, cause and </a:t>
            </a:r>
            <a:r>
              <a:rPr lang="en-US" sz="3600" dirty="0" smtClean="0"/>
              <a:t>effects</a:t>
            </a:r>
            <a:endParaRPr lang="en-GB" sz="3600" dirty="0"/>
          </a:p>
        </p:txBody>
      </p:sp>
    </p:spTree>
    <p:extLst>
      <p:ext uri="{BB962C8B-B14F-4D97-AF65-F5344CB8AC3E}">
        <p14:creationId xmlns:p14="http://schemas.microsoft.com/office/powerpoint/2010/main" val="2229822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34082"/>
          </a:xfrm>
        </p:spPr>
        <p:txBody>
          <a:bodyPr>
            <a:normAutofit fontScale="90000"/>
          </a:bodyPr>
          <a:lstStyle/>
          <a:p>
            <a:r>
              <a:rPr lang="en-US" b="1" dirty="0"/>
              <a:t>Sample phrases for </a:t>
            </a:r>
            <a:r>
              <a:rPr lang="en-US" b="1" dirty="0" smtClean="0"/>
              <a:t>questions</a:t>
            </a:r>
            <a:endParaRPr lang="en-GB" dirty="0"/>
          </a:p>
        </p:txBody>
      </p:sp>
      <p:sp>
        <p:nvSpPr>
          <p:cNvPr id="3" name="Content Placeholder 2"/>
          <p:cNvSpPr>
            <a:spLocks noGrp="1"/>
          </p:cNvSpPr>
          <p:nvPr>
            <p:ph idx="1"/>
          </p:nvPr>
        </p:nvSpPr>
        <p:spPr>
          <a:xfrm>
            <a:off x="179512" y="764704"/>
            <a:ext cx="8784976" cy="5904656"/>
          </a:xfrm>
        </p:spPr>
        <p:txBody>
          <a:bodyPr>
            <a:normAutofit/>
          </a:bodyPr>
          <a:lstStyle/>
          <a:p>
            <a:pPr lvl="0"/>
            <a:r>
              <a:rPr lang="en-US" sz="3600" dirty="0"/>
              <a:t>What was the author’s purpose, bias or prejudice…?</a:t>
            </a:r>
            <a:endParaRPr lang="en-GB" sz="3600" dirty="0"/>
          </a:p>
          <a:p>
            <a:pPr lvl="0"/>
            <a:r>
              <a:rPr lang="en-US" sz="3600" dirty="0"/>
              <a:t>What will happen if…..?</a:t>
            </a:r>
            <a:endParaRPr lang="en-GB" sz="3600" dirty="0"/>
          </a:p>
          <a:p>
            <a:pPr lvl="0"/>
            <a:r>
              <a:rPr lang="en-US" sz="3600" dirty="0"/>
              <a:t>Which are facts or factors responsible for…..?</a:t>
            </a:r>
            <a:endParaRPr lang="en-GB" sz="3600" dirty="0"/>
          </a:p>
          <a:p>
            <a:pPr lvl="0"/>
            <a:r>
              <a:rPr lang="en-US" sz="3600" dirty="0"/>
              <a:t>Which were/ are options…?</a:t>
            </a:r>
            <a:endParaRPr lang="en-GB" sz="3600" dirty="0"/>
          </a:p>
          <a:p>
            <a:pPr lvl="0"/>
            <a:r>
              <a:rPr lang="en-US" sz="3600" dirty="0"/>
              <a:t>Why this (method) is preferred?</a:t>
            </a:r>
            <a:endParaRPr lang="en-GB" sz="3600" dirty="0"/>
          </a:p>
          <a:p>
            <a:pPr lvl="0"/>
            <a:r>
              <a:rPr lang="en-US" sz="3600" dirty="0"/>
              <a:t>Why did (name) state…..?</a:t>
            </a:r>
            <a:endParaRPr lang="en-GB" sz="3600" dirty="0"/>
          </a:p>
          <a:p>
            <a:pPr lvl="0"/>
            <a:r>
              <a:rPr lang="en-US" sz="3600" dirty="0"/>
              <a:t>How did the (situation) develop</a:t>
            </a:r>
            <a:r>
              <a:rPr lang="en-US" sz="3600" dirty="0" smtClean="0"/>
              <a:t>?</a:t>
            </a:r>
            <a:endParaRPr lang="en-GB" sz="3600" dirty="0"/>
          </a:p>
        </p:txBody>
      </p:sp>
    </p:spTree>
    <p:extLst>
      <p:ext uri="{BB962C8B-B14F-4D97-AF65-F5344CB8AC3E}">
        <p14:creationId xmlns:p14="http://schemas.microsoft.com/office/powerpoint/2010/main" val="25489086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US" b="1" dirty="0"/>
              <a:t>Sample questions</a:t>
            </a:r>
            <a:r>
              <a:rPr lang="en-US" dirty="0" smtClean="0"/>
              <a:t>:</a:t>
            </a:r>
            <a:endParaRPr lang="en-GB" dirty="0"/>
          </a:p>
        </p:txBody>
      </p:sp>
      <p:sp>
        <p:nvSpPr>
          <p:cNvPr id="3" name="Content Placeholder 2"/>
          <p:cNvSpPr>
            <a:spLocks noGrp="1"/>
          </p:cNvSpPr>
          <p:nvPr>
            <p:ph idx="1"/>
          </p:nvPr>
        </p:nvSpPr>
        <p:spPr>
          <a:xfrm>
            <a:off x="179512" y="836712"/>
            <a:ext cx="8784976" cy="6021288"/>
          </a:xfrm>
        </p:spPr>
        <p:txBody>
          <a:bodyPr>
            <a:normAutofit/>
          </a:bodyPr>
          <a:lstStyle/>
          <a:p>
            <a:r>
              <a:rPr lang="en-US" sz="4000" dirty="0"/>
              <a:t>A car is running at a speed of 25 Km/hour. If a force of P Newton is applied it covers distance of 10 meters before stopping. If a car is running at a speed of 75 Km/hour and a force of P Newton is applied, how much distance it covers before stopping?</a:t>
            </a:r>
            <a:endParaRPr lang="en-GB" sz="4000" dirty="0"/>
          </a:p>
          <a:p>
            <a:pPr marL="0" lvl="0" indent="0">
              <a:buNone/>
            </a:pPr>
            <a:r>
              <a:rPr lang="en-US" sz="4000" dirty="0" smtClean="0"/>
              <a:t>a. 10 </a:t>
            </a:r>
            <a:r>
              <a:rPr lang="en-US" sz="4000" dirty="0"/>
              <a:t>meters   b. 40 meters     c. 60 meters      d. 90 </a:t>
            </a:r>
            <a:r>
              <a:rPr lang="en-US" sz="4000" dirty="0" smtClean="0"/>
              <a:t>meters</a:t>
            </a:r>
            <a:endParaRPr lang="en-GB" sz="4000" dirty="0"/>
          </a:p>
        </p:txBody>
      </p:sp>
    </p:spTree>
    <p:extLst>
      <p:ext uri="{BB962C8B-B14F-4D97-AF65-F5344CB8AC3E}">
        <p14:creationId xmlns:p14="http://schemas.microsoft.com/office/powerpoint/2010/main" val="34393037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Level 5: Synthesis</a:t>
            </a:r>
            <a:r>
              <a:rPr lang="en-US" dirty="0"/>
              <a:t>: </a:t>
            </a:r>
            <a:endParaRPr lang="en-GB" dirty="0"/>
          </a:p>
        </p:txBody>
      </p:sp>
      <p:sp>
        <p:nvSpPr>
          <p:cNvPr id="3" name="Content Placeholder 2"/>
          <p:cNvSpPr>
            <a:spLocks noGrp="1"/>
          </p:cNvSpPr>
          <p:nvPr>
            <p:ph idx="1"/>
          </p:nvPr>
        </p:nvSpPr>
        <p:spPr>
          <a:xfrm>
            <a:off x="179512" y="1340768"/>
            <a:ext cx="8856984" cy="4785395"/>
          </a:xfrm>
        </p:spPr>
        <p:txBody>
          <a:bodyPr>
            <a:noAutofit/>
          </a:bodyPr>
          <a:lstStyle/>
          <a:p>
            <a:r>
              <a:rPr lang="en-US" sz="4000" dirty="0"/>
              <a:t>(Creating) Student originates, devise, integrates and combines ideas into a product or plan that is new. Infer new relationship and trend from the information.</a:t>
            </a:r>
            <a:endParaRPr lang="en-GB" sz="4000" dirty="0"/>
          </a:p>
          <a:p>
            <a:r>
              <a:rPr lang="en-US" sz="4000" b="1" dirty="0"/>
              <a:t>Key activities/words</a:t>
            </a:r>
            <a:endParaRPr lang="en-GB" sz="4000" dirty="0"/>
          </a:p>
          <a:p>
            <a:r>
              <a:rPr lang="en-US" sz="4000" dirty="0"/>
              <a:t>General trend, composition, output, make up from</a:t>
            </a:r>
            <a:r>
              <a:rPr lang="en-US" sz="4000" dirty="0" smtClean="0"/>
              <a:t>,</a:t>
            </a:r>
            <a:endParaRPr lang="en-GB" sz="4000" dirty="0"/>
          </a:p>
        </p:txBody>
      </p:sp>
    </p:spTree>
    <p:extLst>
      <p:ext uri="{BB962C8B-B14F-4D97-AF65-F5344CB8AC3E}">
        <p14:creationId xmlns:p14="http://schemas.microsoft.com/office/powerpoint/2010/main" val="11857930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normAutofit/>
          </a:bodyPr>
          <a:lstStyle/>
          <a:p>
            <a:r>
              <a:rPr lang="en-US" b="1" dirty="0"/>
              <a:t>Sample phrases for </a:t>
            </a:r>
            <a:r>
              <a:rPr lang="en-US" b="1" dirty="0" smtClean="0"/>
              <a:t>questions</a:t>
            </a:r>
            <a:endParaRPr lang="en-GB" dirty="0"/>
          </a:p>
        </p:txBody>
      </p:sp>
      <p:sp>
        <p:nvSpPr>
          <p:cNvPr id="3" name="Content Placeholder 2"/>
          <p:cNvSpPr>
            <a:spLocks noGrp="1"/>
          </p:cNvSpPr>
          <p:nvPr>
            <p:ph idx="1"/>
          </p:nvPr>
        </p:nvSpPr>
        <p:spPr>
          <a:xfrm>
            <a:off x="179512" y="908720"/>
            <a:ext cx="8784976" cy="5217443"/>
          </a:xfrm>
        </p:spPr>
        <p:txBody>
          <a:bodyPr>
            <a:normAutofit/>
          </a:bodyPr>
          <a:lstStyle/>
          <a:p>
            <a:pPr lvl="0"/>
            <a:r>
              <a:rPr lang="en-US" sz="4200" dirty="0"/>
              <a:t>What would you make up from …..?</a:t>
            </a:r>
            <a:endParaRPr lang="en-GB" sz="4200" dirty="0"/>
          </a:p>
          <a:p>
            <a:pPr lvl="0"/>
            <a:r>
              <a:rPr lang="en-US" sz="4200" dirty="0"/>
              <a:t>What would you do if…?</a:t>
            </a:r>
            <a:endParaRPr lang="en-GB" sz="4200" dirty="0"/>
          </a:p>
          <a:p>
            <a:pPr lvl="0"/>
            <a:r>
              <a:rPr lang="en-US" sz="4200" dirty="0"/>
              <a:t>What would you infer … (situation)..?</a:t>
            </a:r>
            <a:endParaRPr lang="en-GB" sz="4200" dirty="0"/>
          </a:p>
          <a:p>
            <a:pPr lvl="0"/>
            <a:r>
              <a:rPr lang="en-US" sz="4200" dirty="0"/>
              <a:t>How would you react if…..?</a:t>
            </a:r>
            <a:endParaRPr lang="en-GB" sz="4200" dirty="0"/>
          </a:p>
          <a:p>
            <a:pPr lvl="0"/>
            <a:r>
              <a:rPr lang="en-US" sz="4200" dirty="0"/>
              <a:t>Give your view/opinion about …. </a:t>
            </a:r>
            <a:r>
              <a:rPr lang="en-US" sz="4200" dirty="0" smtClean="0"/>
              <a:t>?</a:t>
            </a:r>
            <a:endParaRPr lang="en-GB" sz="4200" dirty="0"/>
          </a:p>
        </p:txBody>
      </p:sp>
    </p:spTree>
    <p:extLst>
      <p:ext uri="{BB962C8B-B14F-4D97-AF65-F5344CB8AC3E}">
        <p14:creationId xmlns:p14="http://schemas.microsoft.com/office/powerpoint/2010/main" val="360076222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4082"/>
          </a:xfrm>
        </p:spPr>
        <p:txBody>
          <a:bodyPr>
            <a:normAutofit fontScale="90000"/>
          </a:bodyPr>
          <a:lstStyle/>
          <a:p>
            <a:r>
              <a:rPr lang="en-US" b="1" dirty="0"/>
              <a:t>Sample questions</a:t>
            </a:r>
            <a:r>
              <a:rPr lang="en-US" dirty="0" smtClean="0"/>
              <a:t>:</a:t>
            </a:r>
            <a:endParaRPr lang="en-GB" dirty="0"/>
          </a:p>
        </p:txBody>
      </p:sp>
      <p:sp>
        <p:nvSpPr>
          <p:cNvPr id="3" name="Content Placeholder 2"/>
          <p:cNvSpPr>
            <a:spLocks noGrp="1"/>
          </p:cNvSpPr>
          <p:nvPr>
            <p:ph idx="1"/>
          </p:nvPr>
        </p:nvSpPr>
        <p:spPr>
          <a:xfrm>
            <a:off x="179512" y="1052736"/>
            <a:ext cx="8784976" cy="5688632"/>
          </a:xfrm>
        </p:spPr>
        <p:txBody>
          <a:bodyPr>
            <a:noAutofit/>
          </a:bodyPr>
          <a:lstStyle/>
          <a:p>
            <a:pPr lvl="0"/>
            <a:r>
              <a:rPr lang="en-US" sz="4000" dirty="0"/>
              <a:t>Give your views about the impact of science on society?</a:t>
            </a:r>
            <a:endParaRPr lang="en-GB" sz="4000" dirty="0"/>
          </a:p>
          <a:p>
            <a:pPr lvl="0"/>
            <a:r>
              <a:rPr lang="en-US" sz="4000" dirty="0"/>
              <a:t>Name the type of plants that require very little rain and live throughout the year?</a:t>
            </a:r>
            <a:endParaRPr lang="en-GB" sz="4000" dirty="0"/>
          </a:p>
          <a:p>
            <a:pPr lvl="0"/>
            <a:r>
              <a:rPr lang="en-US" sz="4000" dirty="0"/>
              <a:t>What would you infer from low achievement of students in a class?</a:t>
            </a:r>
            <a:endParaRPr lang="en-GB" sz="4000" dirty="0"/>
          </a:p>
          <a:p>
            <a:pPr lvl="0"/>
            <a:r>
              <a:rPr lang="en-US" sz="4000" dirty="0"/>
              <a:t>What is the effect of computer on our daily life</a:t>
            </a:r>
            <a:r>
              <a:rPr lang="en-US" sz="4000" dirty="0" smtClean="0"/>
              <a:t>?</a:t>
            </a:r>
            <a:endParaRPr lang="en-GB" sz="4000" dirty="0"/>
          </a:p>
        </p:txBody>
      </p:sp>
    </p:spTree>
    <p:extLst>
      <p:ext uri="{BB962C8B-B14F-4D97-AF65-F5344CB8AC3E}">
        <p14:creationId xmlns:p14="http://schemas.microsoft.com/office/powerpoint/2010/main" val="20478013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62074"/>
          </a:xfrm>
        </p:spPr>
        <p:txBody>
          <a:bodyPr>
            <a:normAutofit fontScale="90000"/>
          </a:bodyPr>
          <a:lstStyle/>
          <a:p>
            <a:r>
              <a:rPr lang="en-US" b="1" dirty="0"/>
              <a:t>Level 6: Evaluation: </a:t>
            </a:r>
            <a:endParaRPr lang="en-GB" dirty="0"/>
          </a:p>
        </p:txBody>
      </p:sp>
      <p:sp>
        <p:nvSpPr>
          <p:cNvPr id="3" name="Content Placeholder 2"/>
          <p:cNvSpPr>
            <a:spLocks noGrp="1"/>
          </p:cNvSpPr>
          <p:nvPr>
            <p:ph idx="1"/>
          </p:nvPr>
        </p:nvSpPr>
        <p:spPr>
          <a:xfrm>
            <a:off x="179512" y="836712"/>
            <a:ext cx="8784976" cy="5289451"/>
          </a:xfrm>
        </p:spPr>
        <p:txBody>
          <a:bodyPr/>
          <a:lstStyle/>
          <a:p>
            <a:r>
              <a:rPr lang="en-US" dirty="0"/>
              <a:t>(</a:t>
            </a:r>
            <a:r>
              <a:rPr lang="en-US" sz="4000" dirty="0"/>
              <a:t>Judging) Student appraises, assesses and criticizes on a basis of specific standards and criteria.</a:t>
            </a:r>
            <a:endParaRPr lang="en-GB" sz="4000" dirty="0"/>
          </a:p>
          <a:p>
            <a:r>
              <a:rPr lang="en-US" sz="4000" b="1" dirty="0"/>
              <a:t>Key activities/words</a:t>
            </a:r>
            <a:endParaRPr lang="en-GB" sz="4000" dirty="0"/>
          </a:p>
          <a:p>
            <a:r>
              <a:rPr lang="en-US" sz="4000" dirty="0"/>
              <a:t>Estimate, diagnose, criticize, select, </a:t>
            </a:r>
            <a:r>
              <a:rPr lang="en-US" sz="4000" dirty="0" smtClean="0"/>
              <a:t>support</a:t>
            </a:r>
            <a:endParaRPr lang="en-GB" sz="4000" dirty="0"/>
          </a:p>
        </p:txBody>
      </p:sp>
    </p:spTree>
    <p:extLst>
      <p:ext uri="{BB962C8B-B14F-4D97-AF65-F5344CB8AC3E}">
        <p14:creationId xmlns:p14="http://schemas.microsoft.com/office/powerpoint/2010/main" val="346271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92088"/>
          </a:xfrm>
        </p:spPr>
        <p:txBody>
          <a:bodyPr>
            <a:normAutofit/>
          </a:bodyPr>
          <a:lstStyle/>
          <a:p>
            <a:r>
              <a:rPr lang="en-US" b="1" dirty="0"/>
              <a:t>Sample phrases for </a:t>
            </a:r>
            <a:r>
              <a:rPr lang="en-US" b="1" dirty="0" smtClean="0"/>
              <a:t>questions</a:t>
            </a:r>
            <a:endParaRPr lang="en-GB" dirty="0"/>
          </a:p>
        </p:txBody>
      </p:sp>
      <p:sp>
        <p:nvSpPr>
          <p:cNvPr id="3" name="Content Placeholder 2"/>
          <p:cNvSpPr>
            <a:spLocks noGrp="1"/>
          </p:cNvSpPr>
          <p:nvPr>
            <p:ph idx="1"/>
          </p:nvPr>
        </p:nvSpPr>
        <p:spPr>
          <a:xfrm>
            <a:off x="179512" y="980728"/>
            <a:ext cx="8784976" cy="5145435"/>
          </a:xfrm>
        </p:spPr>
        <p:txBody>
          <a:bodyPr>
            <a:normAutofit/>
          </a:bodyPr>
          <a:lstStyle/>
          <a:p>
            <a:pPr lvl="0"/>
            <a:r>
              <a:rPr lang="en-US" sz="4000" dirty="0"/>
              <a:t>Give your argument in </a:t>
            </a:r>
            <a:r>
              <a:rPr lang="en-US" sz="4000" dirty="0" err="1"/>
              <a:t>favour</a:t>
            </a:r>
            <a:r>
              <a:rPr lang="en-US" sz="4000" dirty="0"/>
              <a:t> of ….. ?</a:t>
            </a:r>
            <a:endParaRPr lang="en-GB" sz="4000" dirty="0"/>
          </a:p>
          <a:p>
            <a:pPr lvl="0"/>
            <a:r>
              <a:rPr lang="en-US" sz="4000" dirty="0"/>
              <a:t>Why did you select this method?</a:t>
            </a:r>
            <a:endParaRPr lang="en-GB" sz="4000" dirty="0"/>
          </a:p>
          <a:p>
            <a:pPr lvl="0"/>
            <a:r>
              <a:rPr lang="en-US" sz="4000" dirty="0"/>
              <a:t>Which method or approach would be appropriate in … ?</a:t>
            </a:r>
            <a:endParaRPr lang="en-GB" sz="4000" dirty="0"/>
          </a:p>
          <a:p>
            <a:pPr lvl="0"/>
            <a:r>
              <a:rPr lang="en-US" sz="4000" dirty="0"/>
              <a:t>What is the best method or personality among …. ?</a:t>
            </a:r>
            <a:endParaRPr lang="en-GB" sz="4000" dirty="0"/>
          </a:p>
          <a:p>
            <a:pPr lvl="0"/>
            <a:r>
              <a:rPr lang="en-US" sz="4000" dirty="0"/>
              <a:t>What would you choose from …. </a:t>
            </a:r>
            <a:r>
              <a:rPr lang="en-US" sz="4000" dirty="0" smtClean="0"/>
              <a:t>?</a:t>
            </a:r>
            <a:endParaRPr lang="en-GB" sz="4000" dirty="0"/>
          </a:p>
        </p:txBody>
      </p:sp>
    </p:spTree>
    <p:extLst>
      <p:ext uri="{BB962C8B-B14F-4D97-AF65-F5344CB8AC3E}">
        <p14:creationId xmlns:p14="http://schemas.microsoft.com/office/powerpoint/2010/main" val="27956407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936104"/>
          </a:xfrm>
        </p:spPr>
        <p:txBody>
          <a:bodyPr>
            <a:normAutofit/>
          </a:bodyPr>
          <a:lstStyle/>
          <a:p>
            <a:r>
              <a:rPr lang="en-US" b="1" dirty="0"/>
              <a:t>Sample phrases for </a:t>
            </a:r>
            <a:r>
              <a:rPr lang="en-US" b="1" dirty="0" smtClean="0"/>
              <a:t>questions</a:t>
            </a:r>
            <a:endParaRPr lang="en-GB" dirty="0"/>
          </a:p>
        </p:txBody>
      </p:sp>
      <p:sp>
        <p:nvSpPr>
          <p:cNvPr id="3" name="Content Placeholder 2"/>
          <p:cNvSpPr>
            <a:spLocks noGrp="1"/>
          </p:cNvSpPr>
          <p:nvPr>
            <p:ph idx="1"/>
          </p:nvPr>
        </p:nvSpPr>
        <p:spPr>
          <a:xfrm>
            <a:off x="179512" y="1052736"/>
            <a:ext cx="8784976" cy="5616624"/>
          </a:xfrm>
        </p:spPr>
        <p:txBody>
          <a:bodyPr>
            <a:normAutofit fontScale="92500"/>
          </a:bodyPr>
          <a:lstStyle/>
          <a:p>
            <a:pPr lvl="0"/>
            <a:r>
              <a:rPr lang="en-US" dirty="0"/>
              <a:t>Who was the most favorite king of people during </a:t>
            </a:r>
            <a:r>
              <a:rPr lang="en-US" dirty="0" err="1"/>
              <a:t>Mugal</a:t>
            </a:r>
            <a:r>
              <a:rPr lang="en-US" dirty="0"/>
              <a:t> period?</a:t>
            </a:r>
            <a:endParaRPr lang="en-GB" dirty="0"/>
          </a:p>
          <a:p>
            <a:pPr lvl="0"/>
            <a:r>
              <a:rPr lang="en-US" dirty="0"/>
              <a:t>Which tree would you select for plantation in </a:t>
            </a:r>
            <a:r>
              <a:rPr lang="en-US" dirty="0" err="1"/>
              <a:t>Murree</a:t>
            </a:r>
            <a:r>
              <a:rPr lang="en-US" dirty="0"/>
              <a:t>  among Popular, </a:t>
            </a:r>
            <a:r>
              <a:rPr lang="en-US" dirty="0" err="1"/>
              <a:t>Sheshum</a:t>
            </a:r>
            <a:r>
              <a:rPr lang="en-US" dirty="0"/>
              <a:t> and pine? Give reasons</a:t>
            </a:r>
            <a:endParaRPr lang="en-GB" dirty="0"/>
          </a:p>
          <a:p>
            <a:pPr lvl="0"/>
            <a:r>
              <a:rPr lang="en-US" dirty="0"/>
              <a:t>Who contribute to awake the sleeping Muslim nation among the three- </a:t>
            </a:r>
            <a:r>
              <a:rPr lang="en-US" dirty="0" err="1"/>
              <a:t>Allama</a:t>
            </a:r>
            <a:r>
              <a:rPr lang="en-US" dirty="0"/>
              <a:t> M. </a:t>
            </a:r>
            <a:r>
              <a:rPr lang="en-US" dirty="0" err="1"/>
              <a:t>Iqbal</a:t>
            </a:r>
            <a:r>
              <a:rPr lang="en-US" dirty="0"/>
              <a:t>, </a:t>
            </a:r>
            <a:r>
              <a:rPr lang="en-US" dirty="0" err="1"/>
              <a:t>Liaquat</a:t>
            </a:r>
            <a:r>
              <a:rPr lang="en-US" dirty="0"/>
              <a:t> Ali, Sir Syed?</a:t>
            </a:r>
            <a:endParaRPr lang="en-GB" dirty="0"/>
          </a:p>
          <a:p>
            <a:pPr lvl="0"/>
            <a:r>
              <a:rPr lang="en-US" dirty="0"/>
              <a:t>What should we prefer among agriculture and industry for the development of our country? discus</a:t>
            </a:r>
            <a:endParaRPr lang="en-GB" dirty="0"/>
          </a:p>
          <a:p>
            <a:pPr lvl="0"/>
            <a:r>
              <a:rPr lang="en-US" dirty="0"/>
              <a:t>Who advocated social changes among </a:t>
            </a:r>
            <a:r>
              <a:rPr lang="en-US" dirty="0" err="1"/>
              <a:t>Diken</a:t>
            </a:r>
            <a:r>
              <a:rPr lang="en-US" dirty="0"/>
              <a:t>, </a:t>
            </a:r>
            <a:r>
              <a:rPr lang="en-US" dirty="0" err="1"/>
              <a:t>Prem</a:t>
            </a:r>
            <a:r>
              <a:rPr lang="en-US" dirty="0"/>
              <a:t> Chand and </a:t>
            </a:r>
            <a:r>
              <a:rPr lang="en-US" dirty="0" err="1"/>
              <a:t>Ghalib</a:t>
            </a:r>
            <a:r>
              <a:rPr lang="en-US" dirty="0" smtClean="0"/>
              <a:t>?</a:t>
            </a:r>
            <a:endParaRPr lang="en-GB" dirty="0"/>
          </a:p>
        </p:txBody>
      </p:sp>
    </p:spTree>
    <p:extLst>
      <p:ext uri="{BB962C8B-B14F-4D97-AF65-F5344CB8AC3E}">
        <p14:creationId xmlns:p14="http://schemas.microsoft.com/office/powerpoint/2010/main" val="26362262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990656" cy="1470025"/>
          </a:xfrm>
        </p:spPr>
        <p:txBody>
          <a:bodyPr/>
          <a:lstStyle/>
          <a:p>
            <a:r>
              <a:rPr lang="en-US" b="1" dirty="0"/>
              <a:t>Assessment of Affective </a:t>
            </a:r>
            <a:r>
              <a:rPr lang="en-US" b="1" dirty="0" smtClean="0"/>
              <a:t>Domain</a:t>
            </a:r>
            <a:endParaRPr lang="en-GB" dirty="0"/>
          </a:p>
        </p:txBody>
      </p:sp>
      <p:sp>
        <p:nvSpPr>
          <p:cNvPr id="3" name="Subtitle 2"/>
          <p:cNvSpPr>
            <a:spLocks noGrp="1"/>
          </p:cNvSpPr>
          <p:nvPr>
            <p:ph type="subTitle" idx="1"/>
          </p:nvPr>
        </p:nvSpPr>
        <p:spPr/>
        <p:txBody>
          <a:bodyPr/>
          <a:lstStyle/>
          <a:p>
            <a:endParaRPr lang="en-GB"/>
          </a:p>
        </p:txBody>
      </p:sp>
    </p:spTree>
    <p:extLst>
      <p:ext uri="{BB962C8B-B14F-4D97-AF65-F5344CB8AC3E}">
        <p14:creationId xmlns:p14="http://schemas.microsoft.com/office/powerpoint/2010/main" val="30176736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856984" cy="6408712"/>
          </a:xfrm>
        </p:spPr>
        <p:txBody>
          <a:bodyPr>
            <a:noAutofit/>
          </a:bodyPr>
          <a:lstStyle/>
          <a:p>
            <a:r>
              <a:rPr lang="en-US" sz="4000" b="1" dirty="0"/>
              <a:t>Level 1: Recall</a:t>
            </a:r>
            <a:r>
              <a:rPr lang="en-US" sz="4000" dirty="0"/>
              <a:t>: </a:t>
            </a:r>
            <a:r>
              <a:rPr lang="en-US" sz="4000" b="1" dirty="0" smtClean="0"/>
              <a:t>Knowledge</a:t>
            </a:r>
          </a:p>
          <a:p>
            <a:r>
              <a:rPr lang="en-US" sz="4000" dirty="0" smtClean="0"/>
              <a:t>(</a:t>
            </a:r>
            <a:r>
              <a:rPr lang="en-US" sz="4000" dirty="0"/>
              <a:t>Remembering or Memorization- Facts, Events, Incidents, Identification, Formula, Equations, Laws, Ideas, Terms, Repetition- word by word production, etc.)</a:t>
            </a:r>
            <a:endParaRPr lang="en-GB" sz="4000" dirty="0"/>
          </a:p>
          <a:p>
            <a:r>
              <a:rPr lang="en-US" sz="4000" b="1" dirty="0"/>
              <a:t>KEY WORDS</a:t>
            </a:r>
            <a:endParaRPr lang="en-GB" sz="4000" dirty="0"/>
          </a:p>
          <a:p>
            <a:r>
              <a:rPr lang="en-US" sz="4000" dirty="0"/>
              <a:t>Facts,</a:t>
            </a:r>
            <a:r>
              <a:rPr lang="en-US" sz="4000" b="1" dirty="0"/>
              <a:t> </a:t>
            </a:r>
            <a:r>
              <a:rPr lang="en-US" sz="4000" dirty="0"/>
              <a:t>Events, Incidents, Identification, Formula, Equations, Laws, Ideas, Terms, Repetition- word by word </a:t>
            </a:r>
            <a:r>
              <a:rPr lang="en-US" sz="4000" dirty="0" smtClean="0"/>
              <a:t>production</a:t>
            </a:r>
            <a:endParaRPr lang="en-GB" sz="4000" dirty="0"/>
          </a:p>
        </p:txBody>
      </p:sp>
    </p:spTree>
    <p:extLst>
      <p:ext uri="{BB962C8B-B14F-4D97-AF65-F5344CB8AC3E}">
        <p14:creationId xmlns:p14="http://schemas.microsoft.com/office/powerpoint/2010/main" val="42674587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48072"/>
          </a:xfrm>
        </p:spPr>
        <p:txBody>
          <a:bodyPr>
            <a:normAutofit fontScale="90000"/>
          </a:bodyPr>
          <a:lstStyle/>
          <a:p>
            <a:r>
              <a:rPr lang="en-US" b="1" dirty="0"/>
              <a:t>Assessment of Affective </a:t>
            </a:r>
            <a:r>
              <a:rPr lang="en-US" b="1" dirty="0" smtClean="0"/>
              <a:t>Domain</a:t>
            </a:r>
            <a:endParaRPr lang="en-GB" dirty="0"/>
          </a:p>
        </p:txBody>
      </p:sp>
      <p:sp>
        <p:nvSpPr>
          <p:cNvPr id="3" name="Content Placeholder 2"/>
          <p:cNvSpPr>
            <a:spLocks noGrp="1"/>
          </p:cNvSpPr>
          <p:nvPr>
            <p:ph idx="1"/>
          </p:nvPr>
        </p:nvSpPr>
        <p:spPr>
          <a:xfrm>
            <a:off x="179512" y="692696"/>
            <a:ext cx="8856984" cy="5832648"/>
          </a:xfrm>
        </p:spPr>
        <p:txBody>
          <a:bodyPr>
            <a:noAutofit/>
          </a:bodyPr>
          <a:lstStyle/>
          <a:p>
            <a:pPr marL="0" indent="0">
              <a:buNone/>
            </a:pPr>
            <a:r>
              <a:rPr lang="en-US" sz="3500" dirty="0"/>
              <a:t>Natural innate qualities include behaviors like attitude (curiosity, initiative, open-mindedness, cooperation, perseverance etc.), values, interest which fall under affective domain. in human beings innate qualities changes due to awareness and changes in their environment. </a:t>
            </a:r>
            <a:endParaRPr lang="en-US" sz="3500" dirty="0" smtClean="0"/>
          </a:p>
          <a:p>
            <a:pPr marL="0" indent="0">
              <a:buNone/>
            </a:pPr>
            <a:r>
              <a:rPr lang="en-US" sz="3500" dirty="0" smtClean="0"/>
              <a:t>Through education </a:t>
            </a:r>
            <a:r>
              <a:rPr lang="en-US" sz="3500" dirty="0"/>
              <a:t>these qualities can be changed or new behaviors can be developed. a teacher can bring change in the behavior of student to be a good scientist, good citizen or good researcher. </a:t>
            </a:r>
            <a:endParaRPr lang="en-GB" sz="3500" dirty="0"/>
          </a:p>
        </p:txBody>
      </p:sp>
    </p:spTree>
    <p:extLst>
      <p:ext uri="{BB962C8B-B14F-4D97-AF65-F5344CB8AC3E}">
        <p14:creationId xmlns:p14="http://schemas.microsoft.com/office/powerpoint/2010/main" val="3300476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88640"/>
            <a:ext cx="8856984" cy="6480720"/>
          </a:xfrm>
        </p:spPr>
        <p:txBody>
          <a:bodyPr>
            <a:noAutofit/>
          </a:bodyPr>
          <a:lstStyle/>
          <a:p>
            <a:pPr marL="0" indent="0">
              <a:buNone/>
            </a:pPr>
            <a:r>
              <a:rPr lang="en-US" sz="3600" dirty="0"/>
              <a:t>Affective domain has five levels- receiving, responding, valuing, organizing and characterization. While teaching teacher discus different emotional qualities of better life related to society and religion (adherence to values, following teachings of Islam) or behaviors as desired by objectives of education (to develop positive attitudes etc.). Students at receiving end listen during learning. They act in response and then they assess its importance (value). They identify good and bad experience of that behavior. </a:t>
            </a:r>
            <a:endParaRPr lang="en-GB" sz="3600" dirty="0"/>
          </a:p>
        </p:txBody>
      </p:sp>
    </p:spTree>
    <p:extLst>
      <p:ext uri="{BB962C8B-B14F-4D97-AF65-F5344CB8AC3E}">
        <p14:creationId xmlns:p14="http://schemas.microsoft.com/office/powerpoint/2010/main" val="7069009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1556792"/>
            <a:ext cx="8964488" cy="1944216"/>
          </a:xfrm>
        </p:spPr>
        <p:txBody>
          <a:bodyPr>
            <a:normAutofit/>
          </a:bodyPr>
          <a:lstStyle/>
          <a:p>
            <a:r>
              <a:rPr lang="en-US" b="1" dirty="0"/>
              <a:t>Methods of </a:t>
            </a:r>
            <a:r>
              <a:rPr lang="en-US" b="1" dirty="0" smtClean="0"/>
              <a:t>Assessment</a:t>
            </a:r>
            <a:r>
              <a:rPr lang="en-GB" b="1" dirty="0" smtClean="0"/>
              <a:t> in Affective Domain</a:t>
            </a:r>
            <a:endParaRPr lang="en-GB" b="1" dirty="0"/>
          </a:p>
        </p:txBody>
      </p:sp>
    </p:spTree>
    <p:extLst>
      <p:ext uri="{BB962C8B-B14F-4D97-AF65-F5344CB8AC3E}">
        <p14:creationId xmlns:p14="http://schemas.microsoft.com/office/powerpoint/2010/main" val="398948527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504" y="44624"/>
            <a:ext cx="8964488" cy="720080"/>
          </a:xfrm>
        </p:spPr>
        <p:txBody>
          <a:bodyPr>
            <a:normAutofit fontScale="90000"/>
          </a:bodyPr>
          <a:lstStyle/>
          <a:p>
            <a:r>
              <a:rPr lang="en-US" b="1" dirty="0" smtClean="0"/>
              <a:t>Assessment</a:t>
            </a:r>
            <a:r>
              <a:rPr lang="en-GB" b="1" dirty="0" smtClean="0"/>
              <a:t> of Behaviour</a:t>
            </a:r>
            <a:endParaRPr lang="en-GB" b="1" dirty="0"/>
          </a:p>
        </p:txBody>
      </p:sp>
      <p:sp>
        <p:nvSpPr>
          <p:cNvPr id="3" name="Content Placeholder 2"/>
          <p:cNvSpPr>
            <a:spLocks noGrp="1"/>
          </p:cNvSpPr>
          <p:nvPr>
            <p:ph idx="1"/>
          </p:nvPr>
        </p:nvSpPr>
        <p:spPr>
          <a:xfrm>
            <a:off x="179512" y="764704"/>
            <a:ext cx="8784976" cy="5976664"/>
          </a:xfrm>
        </p:spPr>
        <p:txBody>
          <a:bodyPr>
            <a:normAutofit fontScale="85000" lnSpcReduction="20000"/>
          </a:bodyPr>
          <a:lstStyle/>
          <a:p>
            <a:pPr marL="0" indent="0">
              <a:buNone/>
            </a:pPr>
            <a:r>
              <a:rPr lang="en-US" sz="3400" dirty="0"/>
              <a:t>In affective domain of education behaviors like Attitude, Interest, Values, Curiosity, and Appreciation are considered more important. </a:t>
            </a:r>
            <a:endParaRPr lang="en-GB" sz="3400" dirty="0"/>
          </a:p>
          <a:p>
            <a:pPr marL="0" indent="0">
              <a:buNone/>
            </a:pPr>
            <a:r>
              <a:rPr lang="en-US" sz="3400" dirty="0"/>
              <a:t>Behaviors are assessed through qualitative measures such as statements because it is difficult to assess behavior through numerical means. We generally use observation to measure behaviors. Check list, rating scales and </a:t>
            </a:r>
            <a:r>
              <a:rPr lang="en-US" sz="3400" dirty="0" err="1"/>
              <a:t>sociometric</a:t>
            </a:r>
            <a:r>
              <a:rPr lang="en-US" sz="3400" dirty="0"/>
              <a:t> scales are common tools to assess behaviors.   </a:t>
            </a:r>
            <a:endParaRPr lang="en-GB" sz="3400" dirty="0"/>
          </a:p>
          <a:p>
            <a:pPr marL="0" indent="0">
              <a:buNone/>
            </a:pPr>
            <a:r>
              <a:rPr lang="en-US" sz="3400" dirty="0" err="1"/>
              <a:t>Sociometric</a:t>
            </a:r>
            <a:r>
              <a:rPr lang="en-US" sz="3400" dirty="0"/>
              <a:t> scales are used to measure social relationships, leadership qualities, social relevance and important aspects of personality. For example in social reference “popularity of student in a class” is measured by asking other students whom they like most. The number of vote will reflect the social popularity of the student. </a:t>
            </a:r>
            <a:endParaRPr lang="en-GB" sz="3400" dirty="0"/>
          </a:p>
          <a:p>
            <a:pPr marL="0" indent="0">
              <a:buNone/>
            </a:pPr>
            <a:endParaRPr lang="en-GB" dirty="0"/>
          </a:p>
        </p:txBody>
      </p:sp>
    </p:spTree>
    <p:extLst>
      <p:ext uri="{BB962C8B-B14F-4D97-AF65-F5344CB8AC3E}">
        <p14:creationId xmlns:p14="http://schemas.microsoft.com/office/powerpoint/2010/main" val="24430203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US" b="1" dirty="0"/>
              <a:t>Assessment of Attitudes</a:t>
            </a:r>
            <a:endParaRPr lang="en-GB" dirty="0"/>
          </a:p>
        </p:txBody>
      </p:sp>
      <p:sp>
        <p:nvSpPr>
          <p:cNvPr id="3" name="Content Placeholder 2"/>
          <p:cNvSpPr>
            <a:spLocks noGrp="1"/>
          </p:cNvSpPr>
          <p:nvPr>
            <p:ph idx="1"/>
          </p:nvPr>
        </p:nvSpPr>
        <p:spPr>
          <a:xfrm>
            <a:off x="107504" y="908720"/>
            <a:ext cx="8856984" cy="5832648"/>
          </a:xfrm>
        </p:spPr>
        <p:txBody>
          <a:bodyPr>
            <a:normAutofit/>
          </a:bodyPr>
          <a:lstStyle/>
          <a:p>
            <a:pPr marL="0" indent="0">
              <a:buNone/>
            </a:pPr>
            <a:r>
              <a:rPr lang="en-US" dirty="0"/>
              <a:t>Attitude is an important behavior of human beings which can be developed or changed through educational activities. Curiosity, initiative, open-mindedness, cooperation, harmony with the environment, believing in superstitions, perseverance, respect of other’s views, authenticating source of information and sense of responsibility  are prominent attitudes in education. For preparing tool first we list important related actions and aspects of that attitude and then we prepare check list or rating scale</a:t>
            </a:r>
            <a:r>
              <a:rPr lang="en-US" dirty="0" smtClean="0"/>
              <a:t>.</a:t>
            </a:r>
            <a:endParaRPr lang="en-GB" dirty="0"/>
          </a:p>
        </p:txBody>
      </p:sp>
    </p:spTree>
    <p:extLst>
      <p:ext uri="{BB962C8B-B14F-4D97-AF65-F5344CB8AC3E}">
        <p14:creationId xmlns:p14="http://schemas.microsoft.com/office/powerpoint/2010/main" val="42526404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392"/>
            <a:ext cx="8229600" cy="778098"/>
          </a:xfrm>
        </p:spPr>
        <p:txBody>
          <a:bodyPr>
            <a:normAutofit/>
          </a:bodyPr>
          <a:lstStyle/>
          <a:p>
            <a:pPr lvl="1" algn="ctr" rtl="0">
              <a:spcBef>
                <a:spcPct val="0"/>
              </a:spcBef>
            </a:pPr>
            <a:r>
              <a:rPr lang="en-US" sz="3600" b="1" dirty="0"/>
              <a:t>Assessment of </a:t>
            </a:r>
            <a:r>
              <a:rPr lang="en-US" sz="3600" b="1" dirty="0" smtClean="0"/>
              <a:t>Curiosity</a:t>
            </a:r>
            <a:endParaRPr lang="en-GB" sz="3600" dirty="0"/>
          </a:p>
        </p:txBody>
      </p:sp>
      <p:graphicFrame>
        <p:nvGraphicFramePr>
          <p:cNvPr id="5" name="Table 4"/>
          <p:cNvGraphicFramePr>
            <a:graphicFrameLocks noGrp="1"/>
          </p:cNvGraphicFramePr>
          <p:nvPr>
            <p:extLst>
              <p:ext uri="{D42A27DB-BD31-4B8C-83A1-F6EECF244321}">
                <p14:modId xmlns:p14="http://schemas.microsoft.com/office/powerpoint/2010/main" val="1000267167"/>
              </p:ext>
            </p:extLst>
          </p:nvPr>
        </p:nvGraphicFramePr>
        <p:xfrm>
          <a:off x="179512" y="764704"/>
          <a:ext cx="8784976" cy="6343397"/>
        </p:xfrm>
        <a:graphic>
          <a:graphicData uri="http://schemas.openxmlformats.org/drawingml/2006/table">
            <a:tbl>
              <a:tblPr firstRow="1" firstCol="1" bandRow="1"/>
              <a:tblGrid>
                <a:gridCol w="4392488"/>
                <a:gridCol w="4392488"/>
              </a:tblGrid>
              <a:tr h="434041">
                <a:tc>
                  <a:txBody>
                    <a:bodyPr/>
                    <a:lstStyle/>
                    <a:p>
                      <a:pPr marL="0" marR="0" algn="just">
                        <a:lnSpc>
                          <a:spcPct val="115000"/>
                        </a:lnSpc>
                        <a:spcBef>
                          <a:spcPts val="0"/>
                        </a:spcBef>
                        <a:spcAft>
                          <a:spcPts val="1000"/>
                        </a:spcAft>
                        <a:tabLst>
                          <a:tab pos="2971800" algn="ctr"/>
                          <a:tab pos="5943600" algn="r"/>
                        </a:tabLst>
                      </a:pPr>
                      <a:r>
                        <a:rPr lang="en-US" sz="2400" b="1" dirty="0">
                          <a:effectLst/>
                          <a:latin typeface="Arial"/>
                          <a:ea typeface="Times New Roman"/>
                          <a:cs typeface="Times New Roman"/>
                        </a:rPr>
                        <a:t>Related Behaviors</a:t>
                      </a:r>
                      <a:endParaRPr lang="en-GB" sz="20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just">
                        <a:lnSpc>
                          <a:spcPct val="115000"/>
                        </a:lnSpc>
                        <a:spcBef>
                          <a:spcPts val="0"/>
                        </a:spcBef>
                        <a:spcAft>
                          <a:spcPts val="1000"/>
                        </a:spcAft>
                        <a:tabLst>
                          <a:tab pos="2971800" algn="ctr"/>
                          <a:tab pos="5943600" algn="r"/>
                        </a:tabLst>
                      </a:pPr>
                      <a:r>
                        <a:rPr lang="en-US" sz="2000" b="1" dirty="0">
                          <a:effectLst/>
                          <a:latin typeface="Arial"/>
                          <a:ea typeface="Times New Roman"/>
                          <a:cs typeface="Times New Roman"/>
                        </a:rPr>
                        <a:t>Statements for check list/ rating scale</a:t>
                      </a:r>
                      <a:endParaRPr lang="en-GB" sz="1800" b="1"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70615">
                <a:tc>
                  <a:txBody>
                    <a:bodyPr/>
                    <a:lstStyle/>
                    <a:p>
                      <a:pPr marL="342900" marR="0" lvl="0" indent="-342900" algn="just" rtl="0">
                        <a:lnSpc>
                          <a:spcPct val="115000"/>
                        </a:lnSpc>
                        <a:spcBef>
                          <a:spcPts val="0"/>
                        </a:spcBef>
                        <a:spcAft>
                          <a:spcPts val="0"/>
                        </a:spcAft>
                        <a:buFont typeface="+mj-lt"/>
                        <a:buAutoNum type="arabicPeriod"/>
                      </a:pPr>
                      <a:r>
                        <a:rPr lang="en-US" sz="2400" dirty="0">
                          <a:effectLst/>
                          <a:latin typeface="Arial"/>
                          <a:ea typeface="Times New Roman"/>
                          <a:cs typeface="Times New Roman"/>
                        </a:rPr>
                        <a:t>Asking questions in the class</a:t>
                      </a:r>
                      <a:endParaRPr lang="en-GB" sz="2000" dirty="0">
                        <a:effectLst/>
                        <a:latin typeface="Calibri"/>
                        <a:ea typeface="Times New Roman"/>
                        <a:cs typeface="Times New Roman"/>
                      </a:endParaRPr>
                    </a:p>
                    <a:p>
                      <a:pPr marL="342900" marR="0" lvl="0" indent="-342900" algn="just">
                        <a:lnSpc>
                          <a:spcPct val="115000"/>
                        </a:lnSpc>
                        <a:spcBef>
                          <a:spcPts val="0"/>
                        </a:spcBef>
                        <a:spcAft>
                          <a:spcPts val="0"/>
                        </a:spcAft>
                        <a:buFont typeface="+mj-lt"/>
                        <a:buAutoNum type="arabicPeriod"/>
                      </a:pPr>
                      <a:r>
                        <a:rPr lang="en-US" sz="2400" dirty="0">
                          <a:effectLst/>
                          <a:latin typeface="Arial"/>
                          <a:ea typeface="Times New Roman"/>
                          <a:cs typeface="Times New Roman"/>
                        </a:rPr>
                        <a:t>Want to know about different </a:t>
                      </a:r>
                      <a:r>
                        <a:rPr lang="en-US" sz="2400" dirty="0" smtClean="0">
                          <a:effectLst/>
                          <a:latin typeface="Arial"/>
                          <a:ea typeface="Times New Roman"/>
                          <a:cs typeface="Times New Roman"/>
                        </a:rPr>
                        <a:t>things</a:t>
                      </a:r>
                      <a:endParaRPr lang="en-GB" sz="2000" dirty="0">
                        <a:effectLst/>
                        <a:latin typeface="Calibri"/>
                        <a:ea typeface="Times New Roman"/>
                        <a:cs typeface="Times New Roman"/>
                      </a:endParaRPr>
                    </a:p>
                    <a:p>
                      <a:pPr marL="342900" marR="0" lvl="0" indent="-342900" algn="just">
                        <a:lnSpc>
                          <a:spcPct val="115000"/>
                        </a:lnSpc>
                        <a:spcBef>
                          <a:spcPts val="0"/>
                        </a:spcBef>
                        <a:spcAft>
                          <a:spcPts val="0"/>
                        </a:spcAft>
                        <a:buFont typeface="+mj-lt"/>
                        <a:buAutoNum type="arabicPeriod"/>
                      </a:pPr>
                      <a:r>
                        <a:rPr lang="en-US" sz="2400" dirty="0">
                          <a:effectLst/>
                          <a:latin typeface="Arial"/>
                          <a:ea typeface="Times New Roman"/>
                          <a:cs typeface="Times New Roman"/>
                        </a:rPr>
                        <a:t>Trying to obtain information about different events/ processes</a:t>
                      </a:r>
                      <a:endParaRPr lang="en-GB" sz="2000" dirty="0">
                        <a:effectLst/>
                        <a:latin typeface="Calibri"/>
                        <a:ea typeface="Times New Roman"/>
                        <a:cs typeface="Times New Roman"/>
                      </a:endParaRPr>
                    </a:p>
                    <a:p>
                      <a:pPr marL="342900" marR="0" lvl="0" indent="-342900">
                        <a:lnSpc>
                          <a:spcPct val="115000"/>
                        </a:lnSpc>
                        <a:spcBef>
                          <a:spcPts val="0"/>
                        </a:spcBef>
                        <a:spcAft>
                          <a:spcPts val="0"/>
                        </a:spcAft>
                        <a:buFont typeface="+mj-lt"/>
                        <a:buAutoNum type="arabicPeriod"/>
                      </a:pPr>
                      <a:r>
                        <a:rPr lang="en-US" sz="2400" dirty="0">
                          <a:effectLst/>
                          <a:latin typeface="Arial"/>
                          <a:ea typeface="Times New Roman"/>
                          <a:cs typeface="Times New Roman"/>
                        </a:rPr>
                        <a:t>Longing to know more</a:t>
                      </a:r>
                      <a:endParaRPr lang="en-GB" sz="2000" dirty="0">
                        <a:effectLst/>
                        <a:latin typeface="Calibri"/>
                        <a:ea typeface="Times New Roman"/>
                        <a:cs typeface="Times New Roman"/>
                      </a:endParaRPr>
                    </a:p>
                    <a:p>
                      <a:pPr marL="342900" marR="0" lvl="0" indent="-342900">
                        <a:lnSpc>
                          <a:spcPct val="115000"/>
                        </a:lnSpc>
                        <a:spcBef>
                          <a:spcPts val="0"/>
                        </a:spcBef>
                        <a:spcAft>
                          <a:spcPts val="0"/>
                        </a:spcAft>
                        <a:buFont typeface="+mj-lt"/>
                        <a:buAutoNum type="arabicPeriod"/>
                      </a:pPr>
                      <a:r>
                        <a:rPr lang="en-US" sz="2400" dirty="0">
                          <a:effectLst/>
                          <a:latin typeface="Arial"/>
                          <a:ea typeface="Times New Roman"/>
                          <a:cs typeface="Times New Roman"/>
                        </a:rPr>
                        <a:t>Want to see different things</a:t>
                      </a:r>
                      <a:endParaRPr lang="en-GB" sz="2000" dirty="0">
                        <a:effectLst/>
                        <a:latin typeface="Calibri"/>
                        <a:ea typeface="Times New Roman"/>
                        <a:cs typeface="Times New Roman"/>
                      </a:endParaRPr>
                    </a:p>
                    <a:p>
                      <a:pPr marL="342900" marR="0" lvl="0" indent="-342900">
                        <a:lnSpc>
                          <a:spcPct val="115000"/>
                        </a:lnSpc>
                        <a:spcBef>
                          <a:spcPts val="0"/>
                        </a:spcBef>
                        <a:spcAft>
                          <a:spcPts val="0"/>
                        </a:spcAft>
                        <a:buFont typeface="+mj-lt"/>
                        <a:buAutoNum type="arabicPeriod"/>
                      </a:pPr>
                      <a:r>
                        <a:rPr lang="en-US" sz="2400" dirty="0">
                          <a:effectLst/>
                          <a:latin typeface="Arial"/>
                          <a:ea typeface="Times New Roman"/>
                          <a:cs typeface="Times New Roman"/>
                        </a:rPr>
                        <a:t>Feeling restless till knowing about working of different things</a:t>
                      </a:r>
                      <a:endParaRPr lang="en-GB" sz="2000" dirty="0">
                        <a:effectLst/>
                        <a:latin typeface="Calibri"/>
                        <a:ea typeface="Times New Roman"/>
                        <a:cs typeface="Times New Roman"/>
                      </a:endParaRPr>
                    </a:p>
                    <a:p>
                      <a:pPr marL="285750" marR="0" algn="just">
                        <a:lnSpc>
                          <a:spcPct val="115000"/>
                        </a:lnSpc>
                        <a:spcBef>
                          <a:spcPts val="0"/>
                        </a:spcBef>
                        <a:spcAft>
                          <a:spcPts val="0"/>
                        </a:spcAft>
                        <a:tabLst>
                          <a:tab pos="2971800" algn="ctr"/>
                          <a:tab pos="5943600" algn="r"/>
                        </a:tabLst>
                      </a:pPr>
                      <a:r>
                        <a:rPr lang="en-US" sz="1200" dirty="0">
                          <a:effectLst/>
                          <a:latin typeface="Arial"/>
                          <a:ea typeface="Times New Roman"/>
                          <a:cs typeface="Times New Roman"/>
                        </a:rPr>
                        <a:t> </a:t>
                      </a:r>
                      <a:endParaRPr lang="en-GB" sz="1100" dirty="0">
                        <a:effectLst/>
                        <a:latin typeface="Calibri"/>
                        <a:ea typeface="Times New Roman"/>
                        <a:cs typeface="Times New Roman"/>
                      </a:endParaRPr>
                    </a:p>
                    <a:p>
                      <a:pPr marL="457200" marR="0">
                        <a:lnSpc>
                          <a:spcPct val="115000"/>
                        </a:lnSpc>
                        <a:spcBef>
                          <a:spcPts val="0"/>
                        </a:spcBef>
                        <a:spcAft>
                          <a:spcPts val="0"/>
                        </a:spcAft>
                        <a:tabLst>
                          <a:tab pos="2971800" algn="ctr"/>
                          <a:tab pos="5943600" algn="r"/>
                        </a:tabLst>
                      </a:pPr>
                      <a:r>
                        <a:rPr lang="en-US" sz="1200" dirty="0">
                          <a:effectLst/>
                          <a:latin typeface="Arial"/>
                          <a:ea typeface="Times New Roman"/>
                          <a:cs typeface="Times New Roman"/>
                        </a:rPr>
                        <a:t> </a:t>
                      </a:r>
                      <a:endParaRPr lang="en-GB" sz="1100" dirty="0">
                        <a:effectLst/>
                        <a:latin typeface="Calibri"/>
                        <a:ea typeface="Times New Roman"/>
                        <a:cs typeface="Times New Roman"/>
                      </a:endParaRPr>
                    </a:p>
                    <a:p>
                      <a:pPr marL="285750" marR="0" algn="just">
                        <a:lnSpc>
                          <a:spcPct val="115000"/>
                        </a:lnSpc>
                        <a:spcBef>
                          <a:spcPts val="0"/>
                        </a:spcBef>
                        <a:spcAft>
                          <a:spcPts val="0"/>
                        </a:spcAft>
                        <a:tabLst>
                          <a:tab pos="2971800" algn="ctr"/>
                          <a:tab pos="5943600" algn="r"/>
                        </a:tabLst>
                      </a:pPr>
                      <a:r>
                        <a:rPr lang="en-US" sz="1200" dirty="0">
                          <a:effectLst/>
                          <a:latin typeface="Arial"/>
                          <a:ea typeface="Times New Roman"/>
                          <a:cs typeface="Times New Roman"/>
                        </a:rPr>
                        <a:t> </a:t>
                      </a:r>
                      <a:endParaRPr lang="en-GB" sz="11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lgn="just" rtl="0">
                        <a:lnSpc>
                          <a:spcPct val="115000"/>
                        </a:lnSpc>
                        <a:spcBef>
                          <a:spcPts val="0"/>
                        </a:spcBef>
                        <a:spcAft>
                          <a:spcPts val="0"/>
                        </a:spcAft>
                        <a:buFont typeface="+mj-lt"/>
                        <a:buAutoNum type="arabicPeriod"/>
                      </a:pPr>
                      <a:r>
                        <a:rPr lang="en-US" sz="2400" dirty="0">
                          <a:effectLst/>
                          <a:latin typeface="Arial"/>
                          <a:ea typeface="Times New Roman"/>
                          <a:cs typeface="Times New Roman"/>
                        </a:rPr>
                        <a:t>He/she asks question in the class</a:t>
                      </a:r>
                      <a:endParaRPr lang="en-GB" sz="2000" dirty="0">
                        <a:effectLst/>
                        <a:latin typeface="Calibri"/>
                        <a:ea typeface="Times New Roman"/>
                        <a:cs typeface="Times New Roman"/>
                      </a:endParaRPr>
                    </a:p>
                    <a:p>
                      <a:pPr marL="342900" marR="0" lvl="0" indent="-342900" algn="just">
                        <a:lnSpc>
                          <a:spcPct val="115000"/>
                        </a:lnSpc>
                        <a:spcBef>
                          <a:spcPts val="0"/>
                        </a:spcBef>
                        <a:spcAft>
                          <a:spcPts val="0"/>
                        </a:spcAft>
                        <a:buFont typeface="+mj-lt"/>
                        <a:buAutoNum type="arabicPeriod"/>
                      </a:pPr>
                      <a:r>
                        <a:rPr lang="en-US" sz="2400" dirty="0">
                          <a:effectLst/>
                          <a:latin typeface="Arial"/>
                          <a:ea typeface="Times New Roman"/>
                          <a:cs typeface="Times New Roman"/>
                        </a:rPr>
                        <a:t>She inquires about different things in the class</a:t>
                      </a:r>
                      <a:endParaRPr lang="en-GB" sz="2000" dirty="0">
                        <a:effectLst/>
                        <a:latin typeface="Calibri"/>
                        <a:ea typeface="Times New Roman"/>
                        <a:cs typeface="Times New Roman"/>
                      </a:endParaRPr>
                    </a:p>
                    <a:p>
                      <a:pPr marL="342900" marR="0" lvl="0" indent="-342900" algn="just">
                        <a:lnSpc>
                          <a:spcPct val="115000"/>
                        </a:lnSpc>
                        <a:spcBef>
                          <a:spcPts val="0"/>
                        </a:spcBef>
                        <a:spcAft>
                          <a:spcPts val="0"/>
                        </a:spcAft>
                        <a:buFont typeface="+mj-lt"/>
                        <a:buAutoNum type="arabicPeriod"/>
                      </a:pPr>
                      <a:r>
                        <a:rPr lang="en-US" sz="2400" dirty="0">
                          <a:effectLst/>
                          <a:latin typeface="Arial"/>
                          <a:ea typeface="Times New Roman"/>
                          <a:cs typeface="Times New Roman"/>
                        </a:rPr>
                        <a:t>She tries to find out causes of pollution/ earth quack/ day &amp; night</a:t>
                      </a:r>
                      <a:endParaRPr lang="en-GB" sz="2000" dirty="0">
                        <a:effectLst/>
                        <a:latin typeface="Calibri"/>
                        <a:ea typeface="Times New Roman"/>
                        <a:cs typeface="Times New Roman"/>
                      </a:endParaRPr>
                    </a:p>
                    <a:p>
                      <a:pPr marL="342900" marR="0" lvl="0" indent="-342900" algn="just">
                        <a:lnSpc>
                          <a:spcPct val="115000"/>
                        </a:lnSpc>
                        <a:spcBef>
                          <a:spcPts val="0"/>
                        </a:spcBef>
                        <a:spcAft>
                          <a:spcPts val="0"/>
                        </a:spcAft>
                        <a:buFont typeface="+mj-lt"/>
                        <a:buAutoNum type="arabicPeriod"/>
                      </a:pPr>
                      <a:r>
                        <a:rPr lang="en-US" sz="2400" dirty="0">
                          <a:effectLst/>
                          <a:latin typeface="Arial"/>
                          <a:ea typeface="Times New Roman"/>
                          <a:cs typeface="Times New Roman"/>
                        </a:rPr>
                        <a:t> She reads books to know more</a:t>
                      </a:r>
                      <a:endParaRPr lang="en-GB" sz="2000" dirty="0">
                        <a:effectLst/>
                        <a:latin typeface="Calibri"/>
                        <a:ea typeface="Times New Roman"/>
                        <a:cs typeface="Times New Roman"/>
                      </a:endParaRPr>
                    </a:p>
                    <a:p>
                      <a:pPr marL="342900" marR="0" lvl="0" indent="-342900" algn="just">
                        <a:lnSpc>
                          <a:spcPct val="115000"/>
                        </a:lnSpc>
                        <a:spcBef>
                          <a:spcPts val="0"/>
                        </a:spcBef>
                        <a:spcAft>
                          <a:spcPts val="0"/>
                        </a:spcAft>
                        <a:buFont typeface="+mj-lt"/>
                        <a:buAutoNum type="arabicPeriod"/>
                      </a:pPr>
                      <a:r>
                        <a:rPr lang="en-US" sz="2400" dirty="0">
                          <a:effectLst/>
                          <a:latin typeface="Arial"/>
                          <a:ea typeface="Times New Roman"/>
                          <a:cs typeface="Times New Roman"/>
                        </a:rPr>
                        <a:t>She visits places of interest</a:t>
                      </a:r>
                      <a:endParaRPr lang="en-GB" sz="2000" dirty="0">
                        <a:effectLst/>
                        <a:latin typeface="Calibri"/>
                        <a:ea typeface="Times New Roman"/>
                        <a:cs typeface="Times New Roman"/>
                      </a:endParaRPr>
                    </a:p>
                    <a:p>
                      <a:pPr marL="342900" marR="0" lvl="0" indent="-342900" algn="just">
                        <a:lnSpc>
                          <a:spcPct val="115000"/>
                        </a:lnSpc>
                        <a:spcBef>
                          <a:spcPts val="0"/>
                        </a:spcBef>
                        <a:spcAft>
                          <a:spcPts val="0"/>
                        </a:spcAft>
                        <a:buFont typeface="+mj-lt"/>
                        <a:buAutoNum type="arabicPeriod"/>
                      </a:pPr>
                      <a:r>
                        <a:rPr lang="en-US" sz="2400" dirty="0">
                          <a:effectLst/>
                          <a:latin typeface="Arial"/>
                          <a:ea typeface="Times New Roman"/>
                          <a:cs typeface="Times New Roman"/>
                        </a:rPr>
                        <a:t>She opens/ break things to find out how things work  </a:t>
                      </a:r>
                      <a:endParaRPr lang="en-GB" sz="2000" dirty="0">
                        <a:effectLst/>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87120636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GB" dirty="0" smtClean="0"/>
              <a:t>Assessment of Initiative</a:t>
            </a:r>
            <a:endParaRPr lang="en-GB" dirty="0"/>
          </a:p>
        </p:txBody>
      </p:sp>
      <p:sp>
        <p:nvSpPr>
          <p:cNvPr id="3" name="Content Placeholder 2"/>
          <p:cNvSpPr>
            <a:spLocks noGrp="1"/>
          </p:cNvSpPr>
          <p:nvPr>
            <p:ph idx="1"/>
          </p:nvPr>
        </p:nvSpPr>
        <p:spPr>
          <a:xfrm>
            <a:off x="179512" y="836712"/>
            <a:ext cx="8856984" cy="5904656"/>
          </a:xfrm>
        </p:spPr>
        <p:txBody>
          <a:bodyPr>
            <a:normAutofit/>
          </a:bodyPr>
          <a:lstStyle/>
          <a:p>
            <a:pPr marL="0" indent="0">
              <a:buNone/>
            </a:pPr>
            <a:r>
              <a:rPr lang="en-US" dirty="0" smtClean="0"/>
              <a:t>Following </a:t>
            </a:r>
            <a:r>
              <a:rPr lang="en-US" dirty="0"/>
              <a:t>behaviors reflect initiative which can be used for preparing check list or rating scale:</a:t>
            </a:r>
            <a:endParaRPr lang="en-GB" dirty="0"/>
          </a:p>
          <a:p>
            <a:pPr lvl="0"/>
            <a:r>
              <a:rPr lang="en-US" dirty="0"/>
              <a:t>Always ready to offer services for solving problem</a:t>
            </a:r>
            <a:endParaRPr lang="en-GB" dirty="0"/>
          </a:p>
          <a:p>
            <a:pPr lvl="0"/>
            <a:r>
              <a:rPr lang="en-US" dirty="0"/>
              <a:t>Always help others</a:t>
            </a:r>
            <a:endParaRPr lang="en-GB" dirty="0"/>
          </a:p>
          <a:p>
            <a:pPr lvl="0"/>
            <a:r>
              <a:rPr lang="en-US" dirty="0"/>
              <a:t>Raise hand first to answer the question</a:t>
            </a:r>
            <a:endParaRPr lang="en-GB" dirty="0"/>
          </a:p>
          <a:p>
            <a:pPr lvl="0"/>
            <a:r>
              <a:rPr lang="en-US" dirty="0"/>
              <a:t>Suggest solution before any one else does</a:t>
            </a:r>
            <a:endParaRPr lang="en-GB" dirty="0"/>
          </a:p>
          <a:p>
            <a:pPr lvl="0"/>
            <a:r>
              <a:rPr lang="en-US" dirty="0"/>
              <a:t>Comply with the instruction before any one else does</a:t>
            </a:r>
            <a:endParaRPr lang="en-GB" dirty="0"/>
          </a:p>
          <a:p>
            <a:pPr lvl="0"/>
            <a:r>
              <a:rPr lang="en-US" dirty="0"/>
              <a:t>Finish task first</a:t>
            </a:r>
            <a:endParaRPr lang="en-GB" dirty="0"/>
          </a:p>
          <a:p>
            <a:pPr lvl="0"/>
            <a:r>
              <a:rPr lang="en-US" dirty="0"/>
              <a:t>Score first position in </a:t>
            </a:r>
            <a:r>
              <a:rPr lang="en-US" dirty="0" smtClean="0"/>
              <a:t>class</a:t>
            </a:r>
            <a:endParaRPr lang="en-GB" dirty="0"/>
          </a:p>
        </p:txBody>
      </p:sp>
    </p:spTree>
    <p:extLst>
      <p:ext uri="{BB962C8B-B14F-4D97-AF65-F5344CB8AC3E}">
        <p14:creationId xmlns:p14="http://schemas.microsoft.com/office/powerpoint/2010/main" val="31654321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92088"/>
          </a:xfrm>
        </p:spPr>
        <p:txBody>
          <a:bodyPr>
            <a:normAutofit/>
          </a:bodyPr>
          <a:lstStyle/>
          <a:p>
            <a:r>
              <a:rPr lang="en-US" b="1" dirty="0" smtClean="0"/>
              <a:t>Assessment of Open mindedness</a:t>
            </a:r>
            <a:endParaRPr lang="en-GB" b="1" dirty="0"/>
          </a:p>
        </p:txBody>
      </p:sp>
      <p:sp>
        <p:nvSpPr>
          <p:cNvPr id="3" name="Content Placeholder 2"/>
          <p:cNvSpPr>
            <a:spLocks noGrp="1"/>
          </p:cNvSpPr>
          <p:nvPr>
            <p:ph idx="1"/>
          </p:nvPr>
        </p:nvSpPr>
        <p:spPr>
          <a:xfrm>
            <a:off x="107504" y="908720"/>
            <a:ext cx="8856984" cy="5832648"/>
          </a:xfrm>
        </p:spPr>
        <p:txBody>
          <a:bodyPr>
            <a:normAutofit/>
          </a:bodyPr>
          <a:lstStyle/>
          <a:p>
            <a:pPr marL="0" indent="0">
              <a:buNone/>
            </a:pPr>
            <a:r>
              <a:rPr lang="en-US" dirty="0"/>
              <a:t>Following behaviors reflect open mindedness which can be used for preparing check list or rating scale</a:t>
            </a:r>
            <a:r>
              <a:rPr lang="en-US" dirty="0" smtClean="0"/>
              <a:t>:</a:t>
            </a:r>
            <a:endParaRPr lang="en-GB" dirty="0"/>
          </a:p>
          <a:p>
            <a:pPr lvl="0"/>
            <a:r>
              <a:rPr lang="en-US" dirty="0"/>
              <a:t>Not to assert own opinion/ idea</a:t>
            </a:r>
            <a:endParaRPr lang="en-GB" dirty="0"/>
          </a:p>
          <a:p>
            <a:pPr lvl="0"/>
            <a:r>
              <a:rPr lang="en-US" dirty="0"/>
              <a:t>Accept others point of view</a:t>
            </a:r>
            <a:endParaRPr lang="en-GB" dirty="0"/>
          </a:p>
          <a:p>
            <a:pPr lvl="0"/>
            <a:r>
              <a:rPr lang="en-US" dirty="0"/>
              <a:t>Not to reject anything without evidence</a:t>
            </a:r>
            <a:endParaRPr lang="en-GB" dirty="0"/>
          </a:p>
          <a:p>
            <a:pPr lvl="0"/>
            <a:r>
              <a:rPr lang="en-US" dirty="0"/>
              <a:t>Listen different views patiently</a:t>
            </a:r>
            <a:endParaRPr lang="en-GB" dirty="0"/>
          </a:p>
          <a:p>
            <a:pPr lvl="0"/>
            <a:r>
              <a:rPr lang="en-US" dirty="0"/>
              <a:t>Accept mistake or wrong doings</a:t>
            </a:r>
            <a:endParaRPr lang="en-GB" dirty="0"/>
          </a:p>
          <a:p>
            <a:pPr lvl="0"/>
            <a:r>
              <a:rPr lang="en-US" dirty="0"/>
              <a:t>Correct himself or herself </a:t>
            </a:r>
            <a:endParaRPr lang="en-GB" dirty="0"/>
          </a:p>
          <a:p>
            <a:pPr lvl="0"/>
            <a:r>
              <a:rPr lang="en-US" dirty="0"/>
              <a:t>Avoid own bias or liking and disliking</a:t>
            </a:r>
            <a:endParaRPr lang="en-GB" dirty="0"/>
          </a:p>
          <a:p>
            <a:pPr lvl="0"/>
            <a:r>
              <a:rPr lang="en-US" dirty="0"/>
              <a:t>Remaining </a:t>
            </a:r>
            <a:r>
              <a:rPr lang="en-US" dirty="0" smtClean="0"/>
              <a:t>impartial</a:t>
            </a:r>
            <a:endParaRPr lang="en-GB" dirty="0"/>
          </a:p>
        </p:txBody>
      </p:sp>
    </p:spTree>
    <p:extLst>
      <p:ext uri="{BB962C8B-B14F-4D97-AF65-F5344CB8AC3E}">
        <p14:creationId xmlns:p14="http://schemas.microsoft.com/office/powerpoint/2010/main" val="4819725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GB" dirty="0" smtClean="0"/>
              <a:t>Assessment of Perseverance</a:t>
            </a:r>
            <a:endParaRPr lang="en-GB" dirty="0"/>
          </a:p>
        </p:txBody>
      </p:sp>
      <p:sp>
        <p:nvSpPr>
          <p:cNvPr id="3" name="Content Placeholder 2"/>
          <p:cNvSpPr>
            <a:spLocks noGrp="1"/>
          </p:cNvSpPr>
          <p:nvPr>
            <p:ph idx="1"/>
          </p:nvPr>
        </p:nvSpPr>
        <p:spPr>
          <a:xfrm>
            <a:off x="179512" y="764704"/>
            <a:ext cx="8784976" cy="5976664"/>
          </a:xfrm>
        </p:spPr>
        <p:txBody>
          <a:bodyPr>
            <a:normAutofit fontScale="92500" lnSpcReduction="10000"/>
          </a:bodyPr>
          <a:lstStyle/>
          <a:p>
            <a:pPr marL="0" indent="0">
              <a:buNone/>
            </a:pPr>
            <a:r>
              <a:rPr lang="en-US" dirty="0"/>
              <a:t>Following behaviors reflect perseverance which can be used for preparing check list or rating scale</a:t>
            </a:r>
            <a:r>
              <a:rPr lang="en-US" dirty="0" smtClean="0"/>
              <a:t>:</a:t>
            </a:r>
            <a:r>
              <a:rPr lang="en-US" b="1" dirty="0"/>
              <a:t> </a:t>
            </a:r>
            <a:endParaRPr lang="en-GB" dirty="0"/>
          </a:p>
          <a:p>
            <a:pPr lvl="0"/>
            <a:r>
              <a:rPr lang="en-US" dirty="0"/>
              <a:t>Continue seeking information or solution</a:t>
            </a:r>
            <a:endParaRPr lang="en-GB" dirty="0"/>
          </a:p>
          <a:p>
            <a:pPr lvl="0"/>
            <a:r>
              <a:rPr lang="en-US" dirty="0"/>
              <a:t>Accept verified views</a:t>
            </a:r>
            <a:endParaRPr lang="en-GB" dirty="0"/>
          </a:p>
          <a:p>
            <a:pPr lvl="0"/>
            <a:r>
              <a:rPr lang="en-US" dirty="0"/>
              <a:t>Convince others through arguments</a:t>
            </a:r>
            <a:endParaRPr lang="en-GB" dirty="0"/>
          </a:p>
          <a:p>
            <a:pPr lvl="0"/>
            <a:r>
              <a:rPr lang="en-US" dirty="0"/>
              <a:t>Continue hard work till success</a:t>
            </a:r>
            <a:endParaRPr lang="en-GB" dirty="0"/>
          </a:p>
          <a:p>
            <a:pPr lvl="0"/>
            <a:r>
              <a:rPr lang="en-US" dirty="0"/>
              <a:t>Consistency in working  </a:t>
            </a:r>
            <a:endParaRPr lang="en-GB" dirty="0"/>
          </a:p>
          <a:p>
            <a:pPr lvl="0"/>
            <a:r>
              <a:rPr lang="en-US" dirty="0"/>
              <a:t>Not to leave task in case of failure</a:t>
            </a:r>
            <a:endParaRPr lang="en-GB" dirty="0"/>
          </a:p>
          <a:p>
            <a:pPr lvl="0"/>
            <a:r>
              <a:rPr lang="en-US" dirty="0"/>
              <a:t>Stay calm in difficult time or problem</a:t>
            </a:r>
            <a:endParaRPr lang="en-GB" dirty="0"/>
          </a:p>
          <a:p>
            <a:pPr lvl="0"/>
            <a:r>
              <a:rPr lang="en-US" dirty="0"/>
              <a:t>Work whole heartedly </a:t>
            </a:r>
            <a:endParaRPr lang="en-GB" dirty="0"/>
          </a:p>
          <a:p>
            <a:pPr lvl="0"/>
            <a:r>
              <a:rPr lang="en-US" dirty="0"/>
              <a:t>Follow objectivity</a:t>
            </a:r>
            <a:endParaRPr lang="en-GB" dirty="0"/>
          </a:p>
          <a:p>
            <a:pPr lvl="0"/>
            <a:r>
              <a:rPr lang="en-US" dirty="0"/>
              <a:t>Not to be careless</a:t>
            </a:r>
            <a:endParaRPr lang="en-GB" dirty="0"/>
          </a:p>
          <a:p>
            <a:pPr marL="0" indent="0">
              <a:buNone/>
            </a:pPr>
            <a:endParaRPr lang="en-GB" dirty="0"/>
          </a:p>
        </p:txBody>
      </p:sp>
    </p:spTree>
    <p:extLst>
      <p:ext uri="{BB962C8B-B14F-4D97-AF65-F5344CB8AC3E}">
        <p14:creationId xmlns:p14="http://schemas.microsoft.com/office/powerpoint/2010/main" val="173847864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496" y="-27384"/>
            <a:ext cx="9036496" cy="1143000"/>
          </a:xfrm>
        </p:spPr>
        <p:txBody>
          <a:bodyPr>
            <a:normAutofit fontScale="90000"/>
          </a:bodyPr>
          <a:lstStyle/>
          <a:p>
            <a:r>
              <a:rPr lang="en-US" b="1" dirty="0"/>
              <a:t>Assessment of students’ attitude towards Education</a:t>
            </a:r>
            <a:endParaRPr lang="en-GB" dirty="0"/>
          </a:p>
        </p:txBody>
      </p:sp>
      <p:sp>
        <p:nvSpPr>
          <p:cNvPr id="3" name="Content Placeholder 2"/>
          <p:cNvSpPr>
            <a:spLocks noGrp="1"/>
          </p:cNvSpPr>
          <p:nvPr>
            <p:ph idx="1"/>
          </p:nvPr>
        </p:nvSpPr>
        <p:spPr>
          <a:xfrm>
            <a:off x="179512" y="1196752"/>
            <a:ext cx="8856984" cy="5544616"/>
          </a:xfrm>
        </p:spPr>
        <p:txBody>
          <a:bodyPr>
            <a:normAutofit/>
          </a:bodyPr>
          <a:lstStyle/>
          <a:p>
            <a:pPr marL="0" indent="0">
              <a:buNone/>
            </a:pPr>
            <a:r>
              <a:rPr lang="en-US" dirty="0"/>
              <a:t>Following behaviors can be used for preparing check list or rating scale:</a:t>
            </a:r>
            <a:endParaRPr lang="en-GB" dirty="0"/>
          </a:p>
          <a:p>
            <a:pPr marL="514350" lvl="0" indent="-514350">
              <a:buFont typeface="+mj-lt"/>
              <a:buAutoNum type="arabicPeriod"/>
            </a:pPr>
            <a:r>
              <a:rPr lang="en-US" dirty="0"/>
              <a:t>Asks questions</a:t>
            </a:r>
            <a:endParaRPr lang="en-GB" dirty="0"/>
          </a:p>
          <a:p>
            <a:pPr marL="514350" lvl="0" indent="-514350">
              <a:buFont typeface="+mj-lt"/>
              <a:buAutoNum type="arabicPeriod"/>
            </a:pPr>
            <a:r>
              <a:rPr lang="en-US" dirty="0"/>
              <a:t>Answers questions</a:t>
            </a:r>
            <a:endParaRPr lang="en-GB" dirty="0"/>
          </a:p>
          <a:p>
            <a:pPr marL="514350" lvl="0" indent="-514350">
              <a:buFont typeface="+mj-lt"/>
              <a:buAutoNum type="arabicPeriod"/>
            </a:pPr>
            <a:r>
              <a:rPr lang="en-US" dirty="0"/>
              <a:t>Listens other carefully</a:t>
            </a:r>
            <a:endParaRPr lang="en-GB" dirty="0"/>
          </a:p>
          <a:p>
            <a:pPr marL="514350" lvl="0" indent="-514350">
              <a:buFont typeface="+mj-lt"/>
              <a:buAutoNum type="arabicPeriod"/>
            </a:pPr>
            <a:r>
              <a:rPr lang="en-US" dirty="0"/>
              <a:t>Do not quarrel in case of disagreement</a:t>
            </a:r>
            <a:endParaRPr lang="en-GB" dirty="0"/>
          </a:p>
          <a:p>
            <a:pPr marL="514350" lvl="0" indent="-514350">
              <a:buFont typeface="+mj-lt"/>
              <a:buAutoNum type="arabicPeriod"/>
            </a:pPr>
            <a:r>
              <a:rPr lang="en-US" dirty="0"/>
              <a:t>Convince others with argument</a:t>
            </a:r>
            <a:endParaRPr lang="en-GB" dirty="0"/>
          </a:p>
          <a:p>
            <a:pPr marL="514350" lvl="0" indent="-514350">
              <a:buFont typeface="+mj-lt"/>
              <a:buAutoNum type="arabicPeriod"/>
            </a:pPr>
            <a:r>
              <a:rPr lang="en-US" dirty="0"/>
              <a:t>Read text before coming to class</a:t>
            </a:r>
            <a:endParaRPr lang="en-GB" dirty="0"/>
          </a:p>
          <a:p>
            <a:pPr marL="514350" lvl="0" indent="-514350">
              <a:buFont typeface="+mj-lt"/>
              <a:buAutoNum type="arabicPeriod"/>
            </a:pPr>
            <a:r>
              <a:rPr lang="en-US" dirty="0"/>
              <a:t>Does home work </a:t>
            </a:r>
            <a:r>
              <a:rPr lang="en-US" dirty="0" smtClean="0"/>
              <a:t>regularly</a:t>
            </a:r>
            <a:endParaRPr lang="en-GB" dirty="0"/>
          </a:p>
        </p:txBody>
      </p:sp>
    </p:spTree>
    <p:extLst>
      <p:ext uri="{BB962C8B-B14F-4D97-AF65-F5344CB8AC3E}">
        <p14:creationId xmlns:p14="http://schemas.microsoft.com/office/powerpoint/2010/main" val="2878437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a:t>Sample Questions</a:t>
            </a:r>
            <a:r>
              <a:rPr lang="en-US" b="1" dirty="0" smtClean="0"/>
              <a:t>:</a:t>
            </a:r>
            <a:endParaRPr lang="en-GB" dirty="0"/>
          </a:p>
        </p:txBody>
      </p:sp>
      <p:sp>
        <p:nvSpPr>
          <p:cNvPr id="3" name="Content Placeholder 2"/>
          <p:cNvSpPr>
            <a:spLocks noGrp="1"/>
          </p:cNvSpPr>
          <p:nvPr>
            <p:ph idx="1"/>
          </p:nvPr>
        </p:nvSpPr>
        <p:spPr>
          <a:xfrm>
            <a:off x="251520" y="1600200"/>
            <a:ext cx="8712968" cy="5141168"/>
          </a:xfrm>
        </p:spPr>
        <p:txBody>
          <a:bodyPr>
            <a:normAutofit/>
          </a:bodyPr>
          <a:lstStyle/>
          <a:p>
            <a:pPr marL="0" indent="0">
              <a:buNone/>
            </a:pPr>
            <a:r>
              <a:rPr lang="en-US" sz="3600" dirty="0"/>
              <a:t>i. Define environment?</a:t>
            </a:r>
            <a:endParaRPr lang="en-GB" sz="3600" dirty="0"/>
          </a:p>
          <a:p>
            <a:pPr marL="0" indent="0">
              <a:buNone/>
            </a:pPr>
            <a:r>
              <a:rPr lang="en-US" sz="3600" b="1" dirty="0"/>
              <a:t> ii</a:t>
            </a:r>
            <a:r>
              <a:rPr lang="en-US" sz="3600" dirty="0"/>
              <a:t>. Who invented radio?</a:t>
            </a:r>
            <a:endParaRPr lang="en-GB" sz="3600" dirty="0"/>
          </a:p>
          <a:p>
            <a:pPr marL="0" indent="0">
              <a:buNone/>
            </a:pPr>
            <a:r>
              <a:rPr lang="en-US" sz="3600" b="1" dirty="0"/>
              <a:t>iii</a:t>
            </a:r>
            <a:r>
              <a:rPr lang="en-US" sz="3600" dirty="0"/>
              <a:t>. Write equation of photosynthesis?</a:t>
            </a:r>
            <a:endParaRPr lang="en-GB" sz="3600" dirty="0"/>
          </a:p>
          <a:p>
            <a:pPr marL="0" indent="0">
              <a:buNone/>
            </a:pPr>
            <a:r>
              <a:rPr lang="en-US" sz="3600" b="1" dirty="0"/>
              <a:t>iv</a:t>
            </a:r>
            <a:r>
              <a:rPr lang="en-US" sz="3600" dirty="0"/>
              <a:t>. What are the major parts of a plant?</a:t>
            </a:r>
            <a:endParaRPr lang="en-GB" sz="3600" dirty="0"/>
          </a:p>
          <a:p>
            <a:pPr marL="0" indent="0">
              <a:buNone/>
            </a:pPr>
            <a:r>
              <a:rPr lang="en-US" sz="3600" b="1" dirty="0"/>
              <a:t>v</a:t>
            </a:r>
            <a:r>
              <a:rPr lang="en-US" sz="3600" dirty="0"/>
              <a:t>. When did Pakistan become independent country?</a:t>
            </a:r>
            <a:endParaRPr lang="en-GB" sz="3600" dirty="0"/>
          </a:p>
          <a:p>
            <a:pPr marL="0" indent="0">
              <a:buNone/>
            </a:pPr>
            <a:r>
              <a:rPr lang="en-US" sz="3600" b="1" dirty="0"/>
              <a:t>vi</a:t>
            </a:r>
            <a:r>
              <a:rPr lang="en-US" sz="3600" dirty="0"/>
              <a:t>. What is the height of </a:t>
            </a:r>
            <a:r>
              <a:rPr lang="en-US" sz="3600" dirty="0" err="1"/>
              <a:t>Murree</a:t>
            </a:r>
            <a:r>
              <a:rPr lang="en-US" sz="3600" dirty="0"/>
              <a:t> from sea level</a:t>
            </a:r>
            <a:r>
              <a:rPr lang="en-US" sz="3600" dirty="0" smtClean="0"/>
              <a:t>?</a:t>
            </a:r>
            <a:endParaRPr lang="en-GB" sz="3600" dirty="0"/>
          </a:p>
        </p:txBody>
      </p:sp>
    </p:spTree>
    <p:extLst>
      <p:ext uri="{BB962C8B-B14F-4D97-AF65-F5344CB8AC3E}">
        <p14:creationId xmlns:p14="http://schemas.microsoft.com/office/powerpoint/2010/main" val="21840684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8229600" cy="6552728"/>
          </a:xfrm>
        </p:spPr>
        <p:txBody>
          <a:bodyPr>
            <a:normAutofit lnSpcReduction="10000"/>
          </a:bodyPr>
          <a:lstStyle/>
          <a:p>
            <a:pPr marL="0" indent="0">
              <a:buNone/>
            </a:pPr>
            <a:r>
              <a:rPr lang="en-GB" dirty="0" smtClean="0"/>
              <a:t>8. </a:t>
            </a:r>
            <a:r>
              <a:rPr lang="en-GB" sz="3600" dirty="0" smtClean="0"/>
              <a:t>Completes assigned tasks </a:t>
            </a:r>
          </a:p>
          <a:p>
            <a:pPr marL="514350" indent="-514350">
              <a:buFont typeface="+mj-lt"/>
              <a:buAutoNum type="arabicPeriod" startAt="9"/>
            </a:pPr>
            <a:r>
              <a:rPr lang="en-GB" sz="3600" dirty="0" smtClean="0"/>
              <a:t>Cooperated with others</a:t>
            </a:r>
          </a:p>
          <a:p>
            <a:pPr marL="514350" indent="-514350">
              <a:buFont typeface="+mj-lt"/>
              <a:buAutoNum type="arabicPeriod" startAt="9"/>
            </a:pPr>
            <a:r>
              <a:rPr lang="en-GB" sz="3600" dirty="0" smtClean="0"/>
              <a:t>Do not believe in </a:t>
            </a:r>
            <a:r>
              <a:rPr lang="en-GB" sz="3600" dirty="0" err="1" smtClean="0"/>
              <a:t>rumors</a:t>
            </a:r>
            <a:endParaRPr lang="en-GB" sz="3600" dirty="0" smtClean="0"/>
          </a:p>
          <a:p>
            <a:pPr marL="514350" lvl="0" indent="-514350">
              <a:buFont typeface="+mj-lt"/>
              <a:buAutoNum type="arabicPeriod" startAt="9"/>
            </a:pPr>
            <a:r>
              <a:rPr lang="en-US" sz="3600" dirty="0"/>
              <a:t>Check information from reliable source</a:t>
            </a:r>
            <a:endParaRPr lang="en-GB" sz="3600" dirty="0"/>
          </a:p>
          <a:p>
            <a:pPr marL="514350" lvl="0" indent="-514350">
              <a:buFont typeface="+mj-lt"/>
              <a:buAutoNum type="arabicPeriod" startAt="9"/>
            </a:pPr>
            <a:r>
              <a:rPr lang="en-US" sz="3600" dirty="0"/>
              <a:t>Do not make noise in class</a:t>
            </a:r>
            <a:endParaRPr lang="en-GB" sz="3600" dirty="0"/>
          </a:p>
          <a:p>
            <a:pPr marL="514350" lvl="0" indent="-514350">
              <a:buFont typeface="+mj-lt"/>
              <a:buAutoNum type="arabicPeriod" startAt="9"/>
            </a:pPr>
            <a:r>
              <a:rPr lang="en-US" sz="3600" dirty="0"/>
              <a:t>Long to know more</a:t>
            </a:r>
            <a:endParaRPr lang="en-GB" sz="3600" dirty="0"/>
          </a:p>
          <a:p>
            <a:pPr marL="514350" lvl="0" indent="-514350">
              <a:buFont typeface="+mj-lt"/>
              <a:buAutoNum type="arabicPeriod" startAt="9"/>
            </a:pPr>
            <a:r>
              <a:rPr lang="en-US" sz="3600" dirty="0"/>
              <a:t>Reads magazines and other </a:t>
            </a:r>
            <a:r>
              <a:rPr lang="en-US" sz="3600" dirty="0" smtClean="0"/>
              <a:t>books</a:t>
            </a:r>
          </a:p>
          <a:p>
            <a:pPr marL="0" indent="0">
              <a:buNone/>
            </a:pPr>
            <a:r>
              <a:rPr lang="en-US" sz="3600" dirty="0"/>
              <a:t>If we find that these aspect of behaviors present among students, then we conclude positive attitude of students towards education. </a:t>
            </a:r>
            <a:endParaRPr lang="en-GB" sz="3600" dirty="0"/>
          </a:p>
        </p:txBody>
      </p:sp>
    </p:spTree>
    <p:extLst>
      <p:ext uri="{BB962C8B-B14F-4D97-AF65-F5344CB8AC3E}">
        <p14:creationId xmlns:p14="http://schemas.microsoft.com/office/powerpoint/2010/main" val="329506067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Assessment of Interest</a:t>
            </a:r>
            <a:endParaRPr lang="en-GB" dirty="0"/>
          </a:p>
        </p:txBody>
      </p:sp>
      <p:sp>
        <p:nvSpPr>
          <p:cNvPr id="3" name="Content Placeholder 2"/>
          <p:cNvSpPr>
            <a:spLocks noGrp="1"/>
          </p:cNvSpPr>
          <p:nvPr>
            <p:ph idx="1"/>
          </p:nvPr>
        </p:nvSpPr>
        <p:spPr>
          <a:xfrm>
            <a:off x="179512" y="1268760"/>
            <a:ext cx="8784976" cy="5589240"/>
          </a:xfrm>
        </p:spPr>
        <p:txBody>
          <a:bodyPr>
            <a:noAutofit/>
          </a:bodyPr>
          <a:lstStyle/>
          <a:p>
            <a:r>
              <a:rPr lang="en-US" sz="4000" dirty="0"/>
              <a:t>Interest is a behavior. It is an emotional reflection and a response which is developed through learning activities. Students express their interests through different reactions. Objectives of education at all levels advocate maintenance of interest among students towards education and subjects</a:t>
            </a:r>
            <a:r>
              <a:rPr lang="en-US" sz="4000" dirty="0" smtClean="0"/>
              <a:t>.</a:t>
            </a:r>
            <a:endParaRPr lang="en-GB" sz="4000" dirty="0"/>
          </a:p>
        </p:txBody>
      </p:sp>
    </p:spTree>
    <p:extLst>
      <p:ext uri="{BB962C8B-B14F-4D97-AF65-F5344CB8AC3E}">
        <p14:creationId xmlns:p14="http://schemas.microsoft.com/office/powerpoint/2010/main" val="98322434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44624"/>
            <a:ext cx="8712968" cy="792088"/>
          </a:xfrm>
        </p:spPr>
        <p:txBody>
          <a:bodyPr>
            <a:normAutofit fontScale="90000"/>
          </a:bodyPr>
          <a:lstStyle/>
          <a:p>
            <a:r>
              <a:rPr lang="en-US" b="1" dirty="0"/>
              <a:t>Assessment of Interest towards Science</a:t>
            </a:r>
            <a:endParaRPr lang="en-GB" dirty="0"/>
          </a:p>
        </p:txBody>
      </p:sp>
      <p:sp>
        <p:nvSpPr>
          <p:cNvPr id="3" name="Content Placeholder 2"/>
          <p:cNvSpPr>
            <a:spLocks noGrp="1"/>
          </p:cNvSpPr>
          <p:nvPr>
            <p:ph idx="1"/>
          </p:nvPr>
        </p:nvSpPr>
        <p:spPr>
          <a:xfrm>
            <a:off x="251520" y="908720"/>
            <a:ext cx="8784976" cy="5832648"/>
          </a:xfrm>
        </p:spPr>
        <p:txBody>
          <a:bodyPr>
            <a:normAutofit/>
          </a:bodyPr>
          <a:lstStyle/>
          <a:p>
            <a:pPr marL="0" indent="0">
              <a:buNone/>
            </a:pPr>
            <a:r>
              <a:rPr lang="en-US" sz="3600" dirty="0"/>
              <a:t>To measure the level of interest check list or rating scale can be prepared on following lines: (rating scale can be To great extent- Often- rarely- very little- not at all)</a:t>
            </a:r>
            <a:endParaRPr lang="en-GB" sz="3600" dirty="0"/>
          </a:p>
          <a:p>
            <a:pPr marL="514350" lvl="0" indent="-514350">
              <a:buFont typeface="+mj-lt"/>
              <a:buAutoNum type="arabicPeriod"/>
            </a:pPr>
            <a:r>
              <a:rPr lang="en-US" sz="3600" dirty="0"/>
              <a:t>Participate fully in scientific activities</a:t>
            </a:r>
            <a:endParaRPr lang="en-GB" sz="3600" dirty="0"/>
          </a:p>
          <a:p>
            <a:pPr marL="514350" lvl="0" indent="-514350">
              <a:buFont typeface="+mj-lt"/>
              <a:buAutoNum type="arabicPeriod"/>
            </a:pPr>
            <a:r>
              <a:rPr lang="en-US" sz="3600" dirty="0"/>
              <a:t>Complete experiment/ activity</a:t>
            </a:r>
            <a:endParaRPr lang="en-GB" sz="3600" dirty="0"/>
          </a:p>
          <a:p>
            <a:pPr marL="514350" lvl="0" indent="-514350">
              <a:buFont typeface="+mj-lt"/>
              <a:buAutoNum type="arabicPeriod"/>
            </a:pPr>
            <a:r>
              <a:rPr lang="en-US" sz="3600" dirty="0"/>
              <a:t>Extends activity</a:t>
            </a:r>
            <a:endParaRPr lang="en-GB" sz="3600" dirty="0"/>
          </a:p>
          <a:p>
            <a:pPr marL="514350" lvl="0" indent="-514350">
              <a:buFont typeface="+mj-lt"/>
              <a:buAutoNum type="arabicPeriod"/>
            </a:pPr>
            <a:r>
              <a:rPr lang="en-US" sz="3600" dirty="0"/>
              <a:t>Reads science magazines and books</a:t>
            </a:r>
            <a:endParaRPr lang="en-GB" sz="3600" dirty="0"/>
          </a:p>
          <a:p>
            <a:pPr marL="514350" lvl="0" indent="-514350">
              <a:buFont typeface="+mj-lt"/>
              <a:buAutoNum type="arabicPeriod"/>
            </a:pPr>
            <a:r>
              <a:rPr lang="en-US" sz="3600" dirty="0"/>
              <a:t>Hobbies are related to </a:t>
            </a:r>
            <a:r>
              <a:rPr lang="en-US" sz="3600" dirty="0" smtClean="0"/>
              <a:t>science</a:t>
            </a:r>
            <a:endParaRPr lang="en-GB" sz="3600" dirty="0"/>
          </a:p>
        </p:txBody>
      </p:sp>
    </p:spTree>
    <p:extLst>
      <p:ext uri="{BB962C8B-B14F-4D97-AF65-F5344CB8AC3E}">
        <p14:creationId xmlns:p14="http://schemas.microsoft.com/office/powerpoint/2010/main" val="317301982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8229600" cy="6408712"/>
          </a:xfrm>
        </p:spPr>
        <p:txBody>
          <a:bodyPr>
            <a:normAutofit/>
          </a:bodyPr>
          <a:lstStyle/>
          <a:p>
            <a:pPr marL="514350" lvl="0" indent="-514350">
              <a:buFont typeface="+mj-lt"/>
              <a:buAutoNum type="arabicPeriod" startAt="7"/>
            </a:pPr>
            <a:r>
              <a:rPr lang="en-US" dirty="0" smtClean="0"/>
              <a:t>Study science with full devotion</a:t>
            </a:r>
            <a:endParaRPr lang="en-GB" dirty="0" smtClean="0"/>
          </a:p>
          <a:p>
            <a:pPr marL="514350" lvl="0" indent="-514350">
              <a:buFont typeface="+mj-lt"/>
              <a:buAutoNum type="arabicPeriod" startAt="7"/>
            </a:pPr>
            <a:r>
              <a:rPr lang="en-US" dirty="0" smtClean="0"/>
              <a:t>Suggest proposal/ measures to improve the procedure</a:t>
            </a:r>
            <a:endParaRPr lang="en-GB" dirty="0" smtClean="0"/>
          </a:p>
          <a:p>
            <a:pPr marL="514350" lvl="0" indent="-514350">
              <a:buFont typeface="+mj-lt"/>
              <a:buAutoNum type="arabicPeriod" startAt="7"/>
            </a:pPr>
            <a:r>
              <a:rPr lang="en-US" dirty="0" smtClean="0"/>
              <a:t>Study animals and plants in their environment</a:t>
            </a:r>
            <a:endParaRPr lang="en-GB" dirty="0" smtClean="0"/>
          </a:p>
          <a:p>
            <a:pPr marL="514350" lvl="0" indent="-514350">
              <a:buFont typeface="+mj-lt"/>
              <a:buAutoNum type="arabicPeriod" startAt="7"/>
            </a:pPr>
            <a:r>
              <a:rPr lang="en-US" dirty="0" smtClean="0"/>
              <a:t>Prefer to visit garden/zoo</a:t>
            </a:r>
            <a:endParaRPr lang="en-GB" dirty="0" smtClean="0"/>
          </a:p>
          <a:p>
            <a:pPr marL="514350" lvl="0" indent="-514350">
              <a:buFont typeface="+mj-lt"/>
              <a:buAutoNum type="arabicPeriod" startAt="7"/>
            </a:pPr>
            <a:r>
              <a:rPr lang="en-US" dirty="0" smtClean="0"/>
              <a:t>Study sky at night</a:t>
            </a:r>
            <a:endParaRPr lang="en-GB" dirty="0" smtClean="0"/>
          </a:p>
          <a:p>
            <a:pPr marL="514350" lvl="0" indent="-514350">
              <a:buFont typeface="+mj-lt"/>
              <a:buAutoNum type="arabicPeriod" startAt="7"/>
            </a:pPr>
            <a:r>
              <a:rPr lang="en-US" dirty="0" smtClean="0"/>
              <a:t>Participate in discussion on science</a:t>
            </a:r>
            <a:endParaRPr lang="en-GB" dirty="0" smtClean="0"/>
          </a:p>
          <a:p>
            <a:pPr marL="514350" indent="-514350">
              <a:buFont typeface="+mj-lt"/>
              <a:buAutoNum type="arabicPeriod" startAt="7"/>
            </a:pPr>
            <a:r>
              <a:rPr lang="en-US" dirty="0" smtClean="0"/>
              <a:t>Collect pictures of scientists</a:t>
            </a:r>
            <a:endParaRPr lang="en-GB" dirty="0" smtClean="0"/>
          </a:p>
          <a:p>
            <a:pPr marL="0" indent="0">
              <a:buNone/>
            </a:pPr>
            <a:endParaRPr lang="en-GB" dirty="0"/>
          </a:p>
        </p:txBody>
      </p:sp>
    </p:spTree>
    <p:extLst>
      <p:ext uri="{BB962C8B-B14F-4D97-AF65-F5344CB8AC3E}">
        <p14:creationId xmlns:p14="http://schemas.microsoft.com/office/powerpoint/2010/main" val="168427506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512" y="44624"/>
            <a:ext cx="8856984" cy="1143000"/>
          </a:xfrm>
        </p:spPr>
        <p:txBody>
          <a:bodyPr>
            <a:normAutofit fontScale="90000"/>
          </a:bodyPr>
          <a:lstStyle/>
          <a:p>
            <a:r>
              <a:rPr lang="en-US" b="1" dirty="0"/>
              <a:t>Interest of students towards class room learning</a:t>
            </a:r>
            <a:endParaRPr lang="en-GB" dirty="0"/>
          </a:p>
        </p:txBody>
      </p:sp>
      <p:sp>
        <p:nvSpPr>
          <p:cNvPr id="3" name="Content Placeholder 2"/>
          <p:cNvSpPr>
            <a:spLocks noGrp="1"/>
          </p:cNvSpPr>
          <p:nvPr>
            <p:ph idx="1"/>
          </p:nvPr>
        </p:nvSpPr>
        <p:spPr>
          <a:xfrm>
            <a:off x="179512" y="1196752"/>
            <a:ext cx="8784976" cy="5544616"/>
          </a:xfrm>
        </p:spPr>
        <p:txBody>
          <a:bodyPr>
            <a:noAutofit/>
          </a:bodyPr>
          <a:lstStyle/>
          <a:p>
            <a:pPr marL="0" indent="0">
              <a:buNone/>
            </a:pPr>
            <a:r>
              <a:rPr lang="en-US" sz="4000" dirty="0"/>
              <a:t>Following types of indicators can be used to measure interest in class room learning: </a:t>
            </a:r>
            <a:endParaRPr lang="en-GB" sz="4000" dirty="0"/>
          </a:p>
          <a:p>
            <a:pPr marL="514350" lvl="0" indent="-514350">
              <a:buFont typeface="+mj-lt"/>
              <a:buAutoNum type="arabicPeriod"/>
            </a:pPr>
            <a:r>
              <a:rPr lang="en-US" sz="4000" dirty="0" smtClean="0"/>
              <a:t>Pay </a:t>
            </a:r>
            <a:r>
              <a:rPr lang="en-US" sz="4000" dirty="0"/>
              <a:t>attention to teacher</a:t>
            </a:r>
            <a:endParaRPr lang="en-GB" sz="4000" dirty="0"/>
          </a:p>
          <a:p>
            <a:pPr marL="514350" lvl="0" indent="-514350">
              <a:buFont typeface="+mj-lt"/>
              <a:buAutoNum type="arabicPeriod"/>
            </a:pPr>
            <a:r>
              <a:rPr lang="en-US" sz="4000" dirty="0"/>
              <a:t>Talk to fellows during lecture</a:t>
            </a:r>
            <a:endParaRPr lang="en-GB" sz="4000" dirty="0"/>
          </a:p>
          <a:p>
            <a:pPr marL="514350" lvl="0" indent="-514350">
              <a:buFont typeface="+mj-lt"/>
              <a:buAutoNum type="arabicPeriod"/>
            </a:pPr>
            <a:r>
              <a:rPr lang="en-US" sz="4000" dirty="0"/>
              <a:t>Make noise in the class</a:t>
            </a:r>
            <a:endParaRPr lang="en-GB" sz="4000" dirty="0"/>
          </a:p>
          <a:p>
            <a:pPr marL="514350" lvl="0" indent="-514350">
              <a:buFont typeface="+mj-lt"/>
              <a:buAutoNum type="arabicPeriod"/>
            </a:pPr>
            <a:r>
              <a:rPr lang="en-US" sz="4000" dirty="0"/>
              <a:t>Tease others</a:t>
            </a:r>
            <a:endParaRPr lang="en-GB" sz="4000" dirty="0"/>
          </a:p>
          <a:p>
            <a:pPr marL="514350" lvl="0" indent="-514350">
              <a:buFont typeface="+mj-lt"/>
              <a:buAutoNum type="arabicPeriod"/>
            </a:pPr>
            <a:r>
              <a:rPr lang="en-US" sz="4000" dirty="0"/>
              <a:t>Through paper on </a:t>
            </a:r>
            <a:r>
              <a:rPr lang="en-US" sz="4000" dirty="0" smtClean="0"/>
              <a:t>floor</a:t>
            </a:r>
            <a:endParaRPr lang="en-GB" sz="4000" dirty="0"/>
          </a:p>
        </p:txBody>
      </p:sp>
    </p:spTree>
    <p:extLst>
      <p:ext uri="{BB962C8B-B14F-4D97-AF65-F5344CB8AC3E}">
        <p14:creationId xmlns:p14="http://schemas.microsoft.com/office/powerpoint/2010/main" val="27084675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6192688"/>
          </a:xfrm>
        </p:spPr>
        <p:txBody>
          <a:bodyPr>
            <a:normAutofit/>
          </a:bodyPr>
          <a:lstStyle/>
          <a:p>
            <a:pPr marL="514350" lvl="0" indent="-514350">
              <a:buFont typeface="+mj-lt"/>
              <a:buAutoNum type="arabicPeriod" startAt="6"/>
            </a:pPr>
            <a:r>
              <a:rPr lang="en-US" sz="3600" dirty="0" smtClean="0"/>
              <a:t>During lesson continue making different figures</a:t>
            </a:r>
            <a:endParaRPr lang="en-GB" sz="3600" dirty="0" smtClean="0"/>
          </a:p>
          <a:p>
            <a:pPr marL="514350" lvl="0" indent="-514350">
              <a:buFont typeface="+mj-lt"/>
              <a:buAutoNum type="arabicPeriod" startAt="6"/>
            </a:pPr>
            <a:r>
              <a:rPr lang="en-US" sz="3600" dirty="0" smtClean="0"/>
              <a:t>Touches thing aimlessly</a:t>
            </a:r>
            <a:endParaRPr lang="en-GB" sz="3600" dirty="0" smtClean="0"/>
          </a:p>
          <a:p>
            <a:pPr marL="514350" lvl="0" indent="-514350">
              <a:buFont typeface="+mj-lt"/>
              <a:buAutoNum type="arabicPeriod" startAt="6"/>
            </a:pPr>
            <a:r>
              <a:rPr lang="en-US" sz="3600" dirty="0" smtClean="0"/>
              <a:t>Copy teachers and student</a:t>
            </a:r>
            <a:endParaRPr lang="en-GB" sz="3600" dirty="0" smtClean="0"/>
          </a:p>
          <a:p>
            <a:pPr marL="514350" lvl="0" indent="-514350">
              <a:buFont typeface="+mj-lt"/>
              <a:buAutoNum type="arabicPeriod" startAt="6"/>
            </a:pPr>
            <a:r>
              <a:rPr lang="en-US" sz="3600" dirty="0" smtClean="0"/>
              <a:t>Write carelessly</a:t>
            </a:r>
            <a:endParaRPr lang="en-GB" sz="3600" dirty="0" smtClean="0"/>
          </a:p>
          <a:p>
            <a:pPr marL="514350" lvl="0" indent="-514350">
              <a:buFont typeface="+mj-lt"/>
              <a:buAutoNum type="arabicPeriod" startAt="6"/>
            </a:pPr>
            <a:r>
              <a:rPr lang="en-US" sz="3600" dirty="0" smtClean="0"/>
              <a:t>Yawn in class</a:t>
            </a:r>
            <a:endParaRPr lang="en-GB" sz="3600" dirty="0" smtClean="0"/>
          </a:p>
          <a:p>
            <a:pPr marL="514350" lvl="0" indent="-514350">
              <a:buFont typeface="+mj-lt"/>
              <a:buAutoNum type="arabicPeriod" startAt="6"/>
            </a:pPr>
            <a:r>
              <a:rPr lang="en-US" sz="3600" dirty="0" smtClean="0"/>
              <a:t>Often leave class on one excuse or the other </a:t>
            </a:r>
            <a:endParaRPr lang="en-GB" sz="3600" dirty="0" smtClean="0"/>
          </a:p>
          <a:p>
            <a:pPr marL="514350" lvl="0" indent="-514350">
              <a:buFont typeface="+mj-lt"/>
              <a:buAutoNum type="arabicPeriod" startAt="6"/>
            </a:pPr>
            <a:r>
              <a:rPr lang="en-US" sz="3600" dirty="0" smtClean="0"/>
              <a:t>Unnecessarily complain</a:t>
            </a:r>
            <a:endParaRPr lang="en-GB" sz="3600" dirty="0" smtClean="0"/>
          </a:p>
          <a:p>
            <a:pPr marL="0" indent="0">
              <a:buNone/>
            </a:pPr>
            <a:endParaRPr lang="en-GB" dirty="0"/>
          </a:p>
        </p:txBody>
      </p:sp>
    </p:spTree>
    <p:extLst>
      <p:ext uri="{BB962C8B-B14F-4D97-AF65-F5344CB8AC3E}">
        <p14:creationId xmlns:p14="http://schemas.microsoft.com/office/powerpoint/2010/main" val="313092902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lstStyle/>
          <a:p>
            <a:r>
              <a:rPr lang="en-US" b="1" dirty="0"/>
              <a:t>Assessment of Values</a:t>
            </a:r>
            <a:endParaRPr lang="en-GB" dirty="0"/>
          </a:p>
        </p:txBody>
      </p:sp>
      <p:sp>
        <p:nvSpPr>
          <p:cNvPr id="3" name="Content Placeholder 2"/>
          <p:cNvSpPr>
            <a:spLocks noGrp="1"/>
          </p:cNvSpPr>
          <p:nvPr>
            <p:ph idx="1"/>
          </p:nvPr>
        </p:nvSpPr>
        <p:spPr>
          <a:xfrm>
            <a:off x="179512" y="836712"/>
            <a:ext cx="8784976" cy="5904656"/>
          </a:xfrm>
        </p:spPr>
        <p:txBody>
          <a:bodyPr>
            <a:normAutofit/>
          </a:bodyPr>
          <a:lstStyle/>
          <a:p>
            <a:pPr marL="0" indent="0">
              <a:buNone/>
            </a:pPr>
            <a:r>
              <a:rPr lang="en-US" sz="3600" dirty="0"/>
              <a:t>Values are reflection of a society. Value is a behavior which adopted by society as code of life and to be followed by every individual of the society. Paying respect to teacher, respect of elders, respect of parents, not to tell lie, keep home/ school clean, brotherhood, justice, equality, sharing joys and problems of others </a:t>
            </a:r>
            <a:r>
              <a:rPr lang="en-US" sz="3600" dirty="0" err="1"/>
              <a:t>etc</a:t>
            </a:r>
            <a:r>
              <a:rPr lang="en-US" sz="3600" dirty="0"/>
              <a:t> are our values. To assess values it is more appropriate to ask questions indirectly instead of direct questioning</a:t>
            </a:r>
            <a:r>
              <a:rPr lang="en-US" sz="3600" dirty="0" smtClean="0"/>
              <a:t>.</a:t>
            </a:r>
            <a:endParaRPr lang="en-GB" sz="3600" dirty="0"/>
          </a:p>
        </p:txBody>
      </p:sp>
    </p:spTree>
    <p:extLst>
      <p:ext uri="{BB962C8B-B14F-4D97-AF65-F5344CB8AC3E}">
        <p14:creationId xmlns:p14="http://schemas.microsoft.com/office/powerpoint/2010/main" val="268293755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06090"/>
          </a:xfrm>
        </p:spPr>
        <p:txBody>
          <a:bodyPr>
            <a:normAutofit fontScale="90000"/>
          </a:bodyPr>
          <a:lstStyle/>
          <a:p>
            <a:r>
              <a:rPr lang="en-US" b="1" dirty="0"/>
              <a:t>Assessment of scientific values</a:t>
            </a:r>
            <a:endParaRPr lang="en-GB" dirty="0"/>
          </a:p>
        </p:txBody>
      </p:sp>
      <p:sp>
        <p:nvSpPr>
          <p:cNvPr id="3" name="Content Placeholder 2"/>
          <p:cNvSpPr>
            <a:spLocks noGrp="1"/>
          </p:cNvSpPr>
          <p:nvPr>
            <p:ph idx="1"/>
          </p:nvPr>
        </p:nvSpPr>
        <p:spPr>
          <a:xfrm>
            <a:off x="179512" y="764704"/>
            <a:ext cx="8856984" cy="5976664"/>
          </a:xfrm>
        </p:spPr>
        <p:txBody>
          <a:bodyPr>
            <a:normAutofit/>
          </a:bodyPr>
          <a:lstStyle/>
          <a:p>
            <a:pPr marL="0" indent="0">
              <a:buNone/>
            </a:pPr>
            <a:r>
              <a:rPr lang="en-US" dirty="0"/>
              <a:t>Following types of indicators can be used to measure scientific values:</a:t>
            </a:r>
            <a:endParaRPr lang="en-GB" dirty="0"/>
          </a:p>
          <a:p>
            <a:pPr marL="514350" lvl="0" indent="-514350">
              <a:buFont typeface="+mj-lt"/>
              <a:buAutoNum type="arabicPeriod"/>
            </a:pPr>
            <a:r>
              <a:rPr lang="en-US" dirty="0"/>
              <a:t>Science provide comfort to people</a:t>
            </a:r>
            <a:endParaRPr lang="en-GB" dirty="0"/>
          </a:p>
          <a:p>
            <a:pPr marL="514350" lvl="0" indent="-514350">
              <a:buFont typeface="+mj-lt"/>
              <a:buAutoNum type="arabicPeriod"/>
            </a:pPr>
            <a:r>
              <a:rPr lang="en-US" dirty="0"/>
              <a:t>Facts of science are true</a:t>
            </a:r>
            <a:endParaRPr lang="en-GB" dirty="0"/>
          </a:p>
          <a:p>
            <a:pPr marL="514350" lvl="0" indent="-514350">
              <a:buFont typeface="+mj-lt"/>
              <a:buAutoNum type="arabicPeriod"/>
            </a:pPr>
            <a:r>
              <a:rPr lang="en-US" dirty="0"/>
              <a:t>It is appropriate to throw rubbish in street</a:t>
            </a:r>
            <a:endParaRPr lang="en-GB" dirty="0"/>
          </a:p>
          <a:p>
            <a:pPr marL="514350" lvl="0" indent="-514350">
              <a:buFont typeface="+mj-lt"/>
              <a:buAutoNum type="arabicPeriod"/>
            </a:pPr>
            <a:r>
              <a:rPr lang="en-US" dirty="0"/>
              <a:t>We need to take care of wild life</a:t>
            </a:r>
            <a:endParaRPr lang="en-GB" dirty="0"/>
          </a:p>
          <a:p>
            <a:pPr marL="514350" lvl="0" indent="-514350">
              <a:buFont typeface="+mj-lt"/>
              <a:buAutoNum type="arabicPeriod"/>
            </a:pPr>
            <a:r>
              <a:rPr lang="en-US" dirty="0"/>
              <a:t>We should control quality of </a:t>
            </a:r>
            <a:r>
              <a:rPr lang="en-US" dirty="0" smtClean="0"/>
              <a:t>drugs</a:t>
            </a:r>
            <a:endParaRPr lang="en-GB" dirty="0"/>
          </a:p>
        </p:txBody>
      </p:sp>
    </p:spTree>
    <p:extLst>
      <p:ext uri="{BB962C8B-B14F-4D97-AF65-F5344CB8AC3E}">
        <p14:creationId xmlns:p14="http://schemas.microsoft.com/office/powerpoint/2010/main" val="34746080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8229600" cy="6120680"/>
          </a:xfrm>
        </p:spPr>
        <p:txBody>
          <a:bodyPr>
            <a:normAutofit/>
          </a:bodyPr>
          <a:lstStyle/>
          <a:p>
            <a:pPr marL="514350" lvl="0" indent="-514350">
              <a:buFont typeface="+mj-lt"/>
              <a:buAutoNum type="arabicPeriod" startAt="6"/>
            </a:pPr>
            <a:r>
              <a:rPr lang="en-US" sz="3600" dirty="0" smtClean="0"/>
              <a:t>We should study science for our development</a:t>
            </a:r>
            <a:endParaRPr lang="en-GB" sz="3600" dirty="0" smtClean="0"/>
          </a:p>
          <a:p>
            <a:pPr marL="514350" lvl="0" indent="-514350">
              <a:buFont typeface="+mj-lt"/>
              <a:buAutoNum type="arabicPeriod" startAt="6"/>
            </a:pPr>
            <a:r>
              <a:rPr lang="en-US" sz="3600" dirty="0" smtClean="0"/>
              <a:t>Science causes destruction</a:t>
            </a:r>
            <a:endParaRPr lang="en-GB" sz="3600" dirty="0" smtClean="0"/>
          </a:p>
          <a:p>
            <a:pPr marL="514350" lvl="0" indent="-514350">
              <a:buFont typeface="+mj-lt"/>
              <a:buAutoNum type="arabicPeriod" startAt="6"/>
            </a:pPr>
            <a:r>
              <a:rPr lang="en-US" sz="3600" dirty="0" smtClean="0"/>
              <a:t>New inventions are useful for the society</a:t>
            </a:r>
            <a:endParaRPr lang="en-GB" sz="3600" dirty="0" smtClean="0"/>
          </a:p>
          <a:p>
            <a:pPr marL="514350" lvl="0" indent="-514350">
              <a:buFont typeface="+mj-lt"/>
              <a:buAutoNum type="arabicPeriod" startAt="6"/>
            </a:pPr>
            <a:r>
              <a:rPr lang="en-US" sz="3600" dirty="0" smtClean="0"/>
              <a:t>We should develop at the cost of environment</a:t>
            </a:r>
            <a:endParaRPr lang="en-GB" sz="3600" dirty="0" smtClean="0"/>
          </a:p>
          <a:p>
            <a:pPr marL="514350" lvl="0" indent="-514350">
              <a:buFont typeface="+mj-lt"/>
              <a:buAutoNum type="arabicPeriod" startAt="6"/>
            </a:pPr>
            <a:r>
              <a:rPr lang="en-US" sz="3600" dirty="0" smtClean="0"/>
              <a:t>We should use atom bomb</a:t>
            </a:r>
            <a:endParaRPr lang="en-GB" sz="3600" dirty="0" smtClean="0"/>
          </a:p>
          <a:p>
            <a:pPr marL="514350" lvl="0" indent="-514350">
              <a:buFont typeface="+mj-lt"/>
              <a:buAutoNum type="arabicPeriod" startAt="6"/>
            </a:pPr>
            <a:r>
              <a:rPr lang="en-US" sz="3600" dirty="0" smtClean="0"/>
              <a:t>We should not waste energy </a:t>
            </a:r>
            <a:endParaRPr lang="en-GB" sz="3600" dirty="0" smtClean="0"/>
          </a:p>
        </p:txBody>
      </p:sp>
    </p:spTree>
    <p:extLst>
      <p:ext uri="{BB962C8B-B14F-4D97-AF65-F5344CB8AC3E}">
        <p14:creationId xmlns:p14="http://schemas.microsoft.com/office/powerpoint/2010/main" val="8705227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850106"/>
          </a:xfrm>
        </p:spPr>
        <p:txBody>
          <a:bodyPr/>
          <a:lstStyle/>
          <a:p>
            <a:r>
              <a:rPr lang="en-US" b="1" dirty="0"/>
              <a:t>Assessment of Appreciation</a:t>
            </a:r>
            <a:endParaRPr lang="en-GB" dirty="0"/>
          </a:p>
        </p:txBody>
      </p:sp>
      <p:sp>
        <p:nvSpPr>
          <p:cNvPr id="3" name="Content Placeholder 2"/>
          <p:cNvSpPr>
            <a:spLocks noGrp="1"/>
          </p:cNvSpPr>
          <p:nvPr>
            <p:ph idx="1"/>
          </p:nvPr>
        </p:nvSpPr>
        <p:spPr>
          <a:xfrm>
            <a:off x="179512" y="908720"/>
            <a:ext cx="8856984" cy="5760640"/>
          </a:xfrm>
        </p:spPr>
        <p:txBody>
          <a:bodyPr>
            <a:normAutofit/>
          </a:bodyPr>
          <a:lstStyle/>
          <a:p>
            <a:pPr marL="0" indent="0">
              <a:buNone/>
            </a:pPr>
            <a:r>
              <a:rPr lang="en-US" dirty="0"/>
              <a:t>Appreciation is a response of recognition which develops during learning experience. Student draws a diagram of a rose when he or she compares the diagram with that drawn by an artist. He or she cannot resist appreciating the work of an artist. This is recognition of the work of an artist. If a student does not under go the experience he or she cannot appreciate others fully. Teacher is required to inculcate appreciation among students whatever they find extraordinary. Even appreciation of a creator for His creations like flower is obvious. </a:t>
            </a:r>
            <a:endParaRPr lang="en-GB" dirty="0"/>
          </a:p>
        </p:txBody>
      </p:sp>
    </p:spTree>
    <p:extLst>
      <p:ext uri="{BB962C8B-B14F-4D97-AF65-F5344CB8AC3E}">
        <p14:creationId xmlns:p14="http://schemas.microsoft.com/office/powerpoint/2010/main" val="2732053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648072"/>
          </a:xfrm>
        </p:spPr>
        <p:txBody>
          <a:bodyPr>
            <a:normAutofit fontScale="90000"/>
          </a:bodyPr>
          <a:lstStyle/>
          <a:p>
            <a:r>
              <a:rPr lang="en-US" b="1" dirty="0" smtClean="0"/>
              <a:t>Level 2: Comprehension</a:t>
            </a:r>
            <a:r>
              <a:rPr lang="en-US" dirty="0" smtClean="0"/>
              <a:t>: </a:t>
            </a:r>
            <a:endParaRPr lang="en-GB" dirty="0"/>
          </a:p>
        </p:txBody>
      </p:sp>
      <p:sp>
        <p:nvSpPr>
          <p:cNvPr id="3" name="Content Placeholder 2"/>
          <p:cNvSpPr>
            <a:spLocks noGrp="1"/>
          </p:cNvSpPr>
          <p:nvPr>
            <p:ph idx="1"/>
          </p:nvPr>
        </p:nvSpPr>
        <p:spPr>
          <a:xfrm>
            <a:off x="179512" y="692696"/>
            <a:ext cx="8784976" cy="6165304"/>
          </a:xfrm>
        </p:spPr>
        <p:txBody>
          <a:bodyPr>
            <a:normAutofit fontScale="92500" lnSpcReduction="20000"/>
          </a:bodyPr>
          <a:lstStyle/>
          <a:p>
            <a:r>
              <a:rPr lang="en-US" dirty="0" smtClean="0"/>
              <a:t>Understanding </a:t>
            </a:r>
            <a:r>
              <a:rPr lang="en-US" dirty="0"/>
              <a:t>- Student translates, Comprehends, or Interprets information based on prior/ acquired </a:t>
            </a:r>
            <a:r>
              <a:rPr lang="en-US" dirty="0" smtClean="0"/>
              <a:t>knowledge</a:t>
            </a:r>
          </a:p>
          <a:p>
            <a:r>
              <a:rPr lang="en-US" b="1" dirty="0"/>
              <a:t>Key activities</a:t>
            </a:r>
            <a:endParaRPr lang="en-GB" dirty="0"/>
          </a:p>
          <a:p>
            <a:r>
              <a:rPr lang="en-US" dirty="0"/>
              <a:t>Explanation, Comparison, Illustration, Description</a:t>
            </a:r>
            <a:endParaRPr lang="en-GB" dirty="0"/>
          </a:p>
          <a:p>
            <a:r>
              <a:rPr lang="en-US" b="1" dirty="0"/>
              <a:t>Sample phrases for questions</a:t>
            </a:r>
            <a:r>
              <a:rPr lang="en-US" dirty="0"/>
              <a:t>:</a:t>
            </a:r>
            <a:endParaRPr lang="en-GB" dirty="0"/>
          </a:p>
          <a:p>
            <a:pPr lvl="0"/>
            <a:r>
              <a:rPr lang="en-US" dirty="0"/>
              <a:t>Explain ….?</a:t>
            </a:r>
            <a:endParaRPr lang="en-GB" dirty="0"/>
          </a:p>
          <a:p>
            <a:pPr lvl="0"/>
            <a:r>
              <a:rPr lang="en-US" dirty="0"/>
              <a:t>What can you conclude…?</a:t>
            </a:r>
            <a:endParaRPr lang="en-GB" dirty="0"/>
          </a:p>
          <a:p>
            <a:pPr lvl="0"/>
            <a:r>
              <a:rPr lang="en-US" dirty="0"/>
              <a:t>State in your own words…?</a:t>
            </a:r>
            <a:endParaRPr lang="en-GB" dirty="0"/>
          </a:p>
          <a:p>
            <a:pPr lvl="0"/>
            <a:r>
              <a:rPr lang="en-US" dirty="0"/>
              <a:t>What is the reason for</a:t>
            </a:r>
            <a:r>
              <a:rPr lang="en-US" dirty="0" smtClean="0"/>
              <a:t>…?</a:t>
            </a:r>
          </a:p>
          <a:p>
            <a:pPr lvl="0"/>
            <a:r>
              <a:rPr lang="en-US" dirty="0"/>
              <a:t>What is the relationship between..?</a:t>
            </a:r>
            <a:endParaRPr lang="en-GB" dirty="0"/>
          </a:p>
          <a:p>
            <a:pPr lvl="0"/>
            <a:r>
              <a:rPr lang="en-US" dirty="0"/>
              <a:t>Which of these is an example of…?</a:t>
            </a:r>
            <a:endParaRPr lang="en-GB" dirty="0"/>
          </a:p>
          <a:p>
            <a:pPr lvl="0"/>
            <a:r>
              <a:rPr lang="en-US" dirty="0"/>
              <a:t>Which of these summarizes</a:t>
            </a:r>
            <a:r>
              <a:rPr lang="en-US" dirty="0" smtClean="0"/>
              <a:t>…?</a:t>
            </a:r>
            <a:endParaRPr lang="en-GB" dirty="0"/>
          </a:p>
        </p:txBody>
      </p:sp>
    </p:spTree>
    <p:extLst>
      <p:ext uri="{BB962C8B-B14F-4D97-AF65-F5344CB8AC3E}">
        <p14:creationId xmlns:p14="http://schemas.microsoft.com/office/powerpoint/2010/main" val="229438791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260648"/>
            <a:ext cx="8784976" cy="6480720"/>
          </a:xfrm>
        </p:spPr>
        <p:txBody>
          <a:bodyPr>
            <a:normAutofit/>
          </a:bodyPr>
          <a:lstStyle/>
          <a:p>
            <a:pPr marL="0" indent="0">
              <a:buNone/>
            </a:pPr>
            <a:r>
              <a:rPr lang="en-US" dirty="0" smtClean="0"/>
              <a:t>Science </a:t>
            </a:r>
            <a:r>
              <a:rPr lang="en-US" dirty="0"/>
              <a:t>has changed the lives of human beings. Following types of indicators can be used to measure appreciation of science:</a:t>
            </a:r>
            <a:endParaRPr lang="en-GB" dirty="0"/>
          </a:p>
          <a:p>
            <a:pPr marL="514350" lvl="0" indent="-514350">
              <a:buFont typeface="+mj-lt"/>
              <a:buAutoNum type="arabicPeriod"/>
            </a:pPr>
            <a:r>
              <a:rPr lang="en-US" dirty="0"/>
              <a:t>Knowledge of science is necessary to lead a better life</a:t>
            </a:r>
            <a:endParaRPr lang="en-GB" dirty="0"/>
          </a:p>
          <a:p>
            <a:pPr marL="514350" lvl="0" indent="-514350">
              <a:buFont typeface="+mj-lt"/>
              <a:buAutoNum type="arabicPeriod"/>
            </a:pPr>
            <a:r>
              <a:rPr lang="en-US" dirty="0"/>
              <a:t>Without science and technology we cannot progress</a:t>
            </a:r>
            <a:endParaRPr lang="en-GB" dirty="0"/>
          </a:p>
          <a:p>
            <a:pPr marL="514350" lvl="0" indent="-514350">
              <a:buFont typeface="+mj-lt"/>
              <a:buAutoNum type="arabicPeriod"/>
            </a:pPr>
            <a:r>
              <a:rPr lang="en-US" dirty="0"/>
              <a:t>Industries developed due to the expansion of knowledge</a:t>
            </a:r>
            <a:endParaRPr lang="en-GB" dirty="0"/>
          </a:p>
          <a:p>
            <a:pPr marL="514350" lvl="0" indent="-514350">
              <a:buFont typeface="+mj-lt"/>
              <a:buAutoNum type="arabicPeriod"/>
            </a:pPr>
            <a:r>
              <a:rPr lang="en-US" dirty="0"/>
              <a:t>To understand natural phenomena knowledge of science is </a:t>
            </a:r>
            <a:r>
              <a:rPr lang="en-US" dirty="0" smtClean="0"/>
              <a:t>required</a:t>
            </a:r>
            <a:endParaRPr lang="en-GB" dirty="0"/>
          </a:p>
        </p:txBody>
      </p:sp>
    </p:spTree>
    <p:extLst>
      <p:ext uri="{BB962C8B-B14F-4D97-AF65-F5344CB8AC3E}">
        <p14:creationId xmlns:p14="http://schemas.microsoft.com/office/powerpoint/2010/main" val="243591830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6336704"/>
          </a:xfrm>
        </p:spPr>
        <p:txBody>
          <a:bodyPr>
            <a:normAutofit lnSpcReduction="10000"/>
          </a:bodyPr>
          <a:lstStyle/>
          <a:p>
            <a:pPr marL="514350" lvl="0" indent="-514350">
              <a:buFont typeface="+mj-lt"/>
              <a:buAutoNum type="arabicPeriod" startAt="5"/>
            </a:pPr>
            <a:r>
              <a:rPr lang="en-US" dirty="0" smtClean="0"/>
              <a:t>Muslims earned name through their contribution in science</a:t>
            </a:r>
            <a:endParaRPr lang="en-GB" dirty="0" smtClean="0"/>
          </a:p>
          <a:p>
            <a:pPr marL="514350" lvl="0" indent="-514350">
              <a:buFont typeface="+mj-lt"/>
              <a:buAutoNum type="arabicPeriod" startAt="5"/>
            </a:pPr>
            <a:r>
              <a:rPr lang="en-US" dirty="0" smtClean="0"/>
              <a:t>Pakistani scientists save the country by making atom bomb</a:t>
            </a:r>
            <a:endParaRPr lang="en-GB" dirty="0" smtClean="0"/>
          </a:p>
          <a:p>
            <a:pPr marL="514350" lvl="0" indent="-514350">
              <a:buFont typeface="+mj-lt"/>
              <a:buAutoNum type="arabicPeriod" startAt="5"/>
            </a:pPr>
            <a:r>
              <a:rPr lang="en-US" dirty="0" smtClean="0"/>
              <a:t>To save environment knowledge of science is a necessity</a:t>
            </a:r>
            <a:endParaRPr lang="en-GB" dirty="0" smtClean="0"/>
          </a:p>
          <a:p>
            <a:pPr marL="514350" lvl="0" indent="-514350">
              <a:buFont typeface="+mj-lt"/>
              <a:buAutoNum type="arabicPeriod" startAt="5"/>
            </a:pPr>
            <a:r>
              <a:rPr lang="en-US" dirty="0" smtClean="0"/>
              <a:t>Science is responsible for economic development of the country</a:t>
            </a:r>
            <a:endParaRPr lang="en-GB" dirty="0" smtClean="0"/>
          </a:p>
          <a:p>
            <a:pPr marL="514350" lvl="0" indent="-514350">
              <a:buFont typeface="+mj-lt"/>
              <a:buAutoNum type="arabicPeriod" startAt="5"/>
            </a:pPr>
            <a:r>
              <a:rPr lang="en-US" dirty="0" smtClean="0"/>
              <a:t>To save life scientific inventions play major role</a:t>
            </a:r>
            <a:endParaRPr lang="en-GB" dirty="0" smtClean="0"/>
          </a:p>
          <a:p>
            <a:pPr marL="514350" lvl="0" indent="-514350">
              <a:buFont typeface="+mj-lt"/>
              <a:buAutoNum type="arabicPeriod" startAt="5"/>
            </a:pPr>
            <a:r>
              <a:rPr lang="en-US" dirty="0" smtClean="0"/>
              <a:t>TV and computer are great invention of scientists </a:t>
            </a:r>
            <a:endParaRPr lang="en-GB" dirty="0" smtClean="0"/>
          </a:p>
        </p:txBody>
      </p:sp>
    </p:spTree>
    <p:extLst>
      <p:ext uri="{BB962C8B-B14F-4D97-AF65-F5344CB8AC3E}">
        <p14:creationId xmlns:p14="http://schemas.microsoft.com/office/powerpoint/2010/main" val="20664161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3" name="object 3"/>
          <p:cNvSpPr/>
          <p:nvPr/>
        </p:nvSpPr>
        <p:spPr>
          <a:xfrm>
            <a:off x="1142" y="3048"/>
            <a:ext cx="9141714" cy="6854949"/>
          </a:xfrm>
          <a:prstGeom prst="rect">
            <a:avLst/>
          </a:prstGeom>
          <a:blipFill>
            <a:blip r:embed="rId2" cstate="print"/>
            <a:stretch>
              <a:fillRect/>
            </a:stretch>
          </a:blipFill>
        </p:spPr>
        <p:txBody>
          <a:bodyPr wrap="square" lIns="0" tIns="0" rIns="0" bIns="0" rtlCol="0">
            <a:noAutofit/>
          </a:bodyPr>
          <a:lstStyle/>
          <a:p>
            <a:endParaRPr/>
          </a:p>
        </p:txBody>
      </p:sp>
      <p:sp>
        <p:nvSpPr>
          <p:cNvPr id="4" name="object 4"/>
          <p:cNvSpPr txBox="1"/>
          <p:nvPr/>
        </p:nvSpPr>
        <p:spPr>
          <a:xfrm>
            <a:off x="329260" y="321849"/>
            <a:ext cx="3616676" cy="1791698"/>
          </a:xfrm>
          <a:prstGeom prst="rect">
            <a:avLst/>
          </a:prstGeom>
        </p:spPr>
        <p:txBody>
          <a:bodyPr wrap="square" lIns="0" tIns="0" rIns="0" bIns="0" rtlCol="0">
            <a:noAutofit/>
          </a:bodyPr>
          <a:lstStyle/>
          <a:p>
            <a:pPr marL="12700">
              <a:lnSpc>
                <a:spcPts val="5625"/>
              </a:lnSpc>
              <a:spcBef>
                <a:spcPts val="281"/>
              </a:spcBef>
            </a:pPr>
            <a:r>
              <a:rPr sz="5400" spc="0" dirty="0" smtClean="0">
                <a:solidFill>
                  <a:srgbClr val="FF0000"/>
                </a:solidFill>
                <a:latin typeface="Algerian"/>
                <a:cs typeface="Algerian"/>
              </a:rPr>
              <a:t>P</a:t>
            </a:r>
            <a:r>
              <a:rPr sz="5400" spc="19" dirty="0" smtClean="0">
                <a:solidFill>
                  <a:srgbClr val="FF0000"/>
                </a:solidFill>
                <a:latin typeface="Algerian"/>
                <a:cs typeface="Algerian"/>
              </a:rPr>
              <a:t>s</a:t>
            </a:r>
            <a:r>
              <a:rPr sz="5400" spc="0" dirty="0" smtClean="0">
                <a:solidFill>
                  <a:srgbClr val="FF0000"/>
                </a:solidFill>
                <a:latin typeface="Algerian"/>
                <a:cs typeface="Algerian"/>
              </a:rPr>
              <a:t>ychom</a:t>
            </a:r>
            <a:r>
              <a:rPr sz="5400" spc="19" dirty="0" smtClean="0">
                <a:solidFill>
                  <a:srgbClr val="FF0000"/>
                </a:solidFill>
                <a:latin typeface="Algerian"/>
                <a:cs typeface="Algerian"/>
              </a:rPr>
              <a:t>o</a:t>
            </a:r>
            <a:r>
              <a:rPr sz="5400" spc="0" dirty="0" smtClean="0">
                <a:solidFill>
                  <a:srgbClr val="FF0000"/>
                </a:solidFill>
                <a:latin typeface="Algerian"/>
                <a:cs typeface="Algerian"/>
              </a:rPr>
              <a:t>tor</a:t>
            </a:r>
            <a:endParaRPr sz="5400">
              <a:latin typeface="Algerian"/>
              <a:cs typeface="Algerian"/>
            </a:endParaRPr>
          </a:p>
          <a:p>
            <a:pPr marL="12700" marR="102915">
              <a:lnSpc>
                <a:spcPct val="109985"/>
              </a:lnSpc>
              <a:spcBef>
                <a:spcPts val="3432"/>
              </a:spcBef>
            </a:pPr>
            <a:r>
              <a:rPr sz="3600" spc="0" dirty="0" smtClean="0">
                <a:solidFill>
                  <a:srgbClr val="9933FF"/>
                </a:solidFill>
                <a:latin typeface="Algerian"/>
                <a:cs typeface="Algerian"/>
              </a:rPr>
              <a:t>Group 3 (8</a:t>
            </a:r>
            <a:r>
              <a:rPr sz="3600" spc="-9" dirty="0" smtClean="0">
                <a:solidFill>
                  <a:srgbClr val="9933FF"/>
                </a:solidFill>
                <a:latin typeface="Algerian"/>
                <a:cs typeface="Algerian"/>
              </a:rPr>
              <a:t>:</a:t>
            </a:r>
            <a:r>
              <a:rPr sz="3600" spc="0" dirty="0" smtClean="0">
                <a:solidFill>
                  <a:srgbClr val="9933FF"/>
                </a:solidFill>
                <a:latin typeface="Algerian"/>
                <a:cs typeface="Algerian"/>
              </a:rPr>
              <a:t>30-9:30)</a:t>
            </a:r>
            <a:endParaRPr sz="3600">
              <a:latin typeface="Algerian"/>
              <a:cs typeface="Algerian"/>
            </a:endParaRPr>
          </a:p>
        </p:txBody>
      </p:sp>
      <p:sp>
        <p:nvSpPr>
          <p:cNvPr id="5" name="object 5"/>
          <p:cNvSpPr txBox="1"/>
          <p:nvPr/>
        </p:nvSpPr>
        <p:spPr>
          <a:xfrm>
            <a:off x="3964243" y="321849"/>
            <a:ext cx="1973810" cy="711504"/>
          </a:xfrm>
          <a:prstGeom prst="rect">
            <a:avLst/>
          </a:prstGeom>
        </p:spPr>
        <p:txBody>
          <a:bodyPr wrap="square" lIns="0" tIns="0" rIns="0" bIns="0" rtlCol="0">
            <a:noAutofit/>
          </a:bodyPr>
          <a:lstStyle/>
          <a:p>
            <a:pPr marL="12700">
              <a:lnSpc>
                <a:spcPts val="5600"/>
              </a:lnSpc>
              <a:spcBef>
                <a:spcPts val="280"/>
              </a:spcBef>
            </a:pPr>
            <a:r>
              <a:rPr sz="5400" spc="0" dirty="0" smtClean="0">
                <a:solidFill>
                  <a:srgbClr val="FF0000"/>
                </a:solidFill>
                <a:latin typeface="Algerian"/>
                <a:cs typeface="Algerian"/>
              </a:rPr>
              <a:t>D</a:t>
            </a:r>
            <a:r>
              <a:rPr sz="5400" spc="19" dirty="0" smtClean="0">
                <a:solidFill>
                  <a:srgbClr val="FF0000"/>
                </a:solidFill>
                <a:latin typeface="Algerian"/>
                <a:cs typeface="Algerian"/>
              </a:rPr>
              <a:t>o</a:t>
            </a:r>
            <a:r>
              <a:rPr sz="5400" spc="0" dirty="0" smtClean="0">
                <a:solidFill>
                  <a:srgbClr val="FF0000"/>
                </a:solidFill>
                <a:latin typeface="Algerian"/>
                <a:cs typeface="Algerian"/>
              </a:rPr>
              <a:t>m</a:t>
            </a:r>
            <a:r>
              <a:rPr sz="5400" spc="19" dirty="0" smtClean="0">
                <a:solidFill>
                  <a:srgbClr val="FF0000"/>
                </a:solidFill>
                <a:latin typeface="Algerian"/>
                <a:cs typeface="Algerian"/>
              </a:rPr>
              <a:t>a</a:t>
            </a:r>
            <a:r>
              <a:rPr sz="5400" spc="0" dirty="0" smtClean="0">
                <a:solidFill>
                  <a:srgbClr val="FF0000"/>
                </a:solidFill>
                <a:latin typeface="Algerian"/>
                <a:cs typeface="Algerian"/>
              </a:rPr>
              <a:t>in</a:t>
            </a:r>
            <a:endParaRPr sz="5400">
              <a:latin typeface="Algerian"/>
              <a:cs typeface="Algerian"/>
            </a:endParaRPr>
          </a:p>
        </p:txBody>
      </p:sp>
      <p:sp>
        <p:nvSpPr>
          <p:cNvPr id="6" name="object 6"/>
          <p:cNvSpPr txBox="1"/>
          <p:nvPr/>
        </p:nvSpPr>
        <p:spPr>
          <a:xfrm>
            <a:off x="5956692" y="321849"/>
            <a:ext cx="3025587" cy="711504"/>
          </a:xfrm>
          <a:prstGeom prst="rect">
            <a:avLst/>
          </a:prstGeom>
        </p:spPr>
        <p:txBody>
          <a:bodyPr wrap="square" lIns="0" tIns="0" rIns="0" bIns="0" rtlCol="0">
            <a:noAutofit/>
          </a:bodyPr>
          <a:lstStyle/>
          <a:p>
            <a:pPr marL="12700">
              <a:lnSpc>
                <a:spcPts val="5600"/>
              </a:lnSpc>
              <a:spcBef>
                <a:spcPts val="280"/>
              </a:spcBef>
            </a:pPr>
            <a:r>
              <a:rPr sz="5400" spc="0" dirty="0" smtClean="0">
                <a:solidFill>
                  <a:srgbClr val="FF0000"/>
                </a:solidFill>
                <a:latin typeface="Algerian"/>
                <a:cs typeface="Algerian"/>
              </a:rPr>
              <a:t>O</a:t>
            </a:r>
            <a:r>
              <a:rPr sz="5400" spc="19" dirty="0" smtClean="0">
                <a:solidFill>
                  <a:srgbClr val="FF0000"/>
                </a:solidFill>
                <a:latin typeface="Algerian"/>
                <a:cs typeface="Algerian"/>
              </a:rPr>
              <a:t>b</a:t>
            </a:r>
            <a:r>
              <a:rPr sz="5400" spc="0" dirty="0" smtClean="0">
                <a:solidFill>
                  <a:srgbClr val="FF0000"/>
                </a:solidFill>
                <a:latin typeface="Algerian"/>
                <a:cs typeface="Algerian"/>
              </a:rPr>
              <a:t>j</a:t>
            </a:r>
            <a:r>
              <a:rPr sz="5400" spc="14" dirty="0" smtClean="0">
                <a:solidFill>
                  <a:srgbClr val="FF0000"/>
                </a:solidFill>
                <a:latin typeface="Algerian"/>
                <a:cs typeface="Algerian"/>
              </a:rPr>
              <a:t>e</a:t>
            </a:r>
            <a:r>
              <a:rPr sz="5400" spc="0" dirty="0" smtClean="0">
                <a:solidFill>
                  <a:srgbClr val="FF0000"/>
                </a:solidFill>
                <a:latin typeface="Algerian"/>
                <a:cs typeface="Algerian"/>
              </a:rPr>
              <a:t>ctives</a:t>
            </a:r>
            <a:endParaRPr sz="5400">
              <a:latin typeface="Algerian"/>
              <a:cs typeface="Algerian"/>
            </a:endParaRPr>
          </a:p>
        </p:txBody>
      </p:sp>
    </p:spTree>
    <p:extLst>
      <p:ext uri="{BB962C8B-B14F-4D97-AF65-F5344CB8AC3E}">
        <p14:creationId xmlns:p14="http://schemas.microsoft.com/office/powerpoint/2010/main" val="873249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578663" y="340017"/>
            <a:ext cx="8218286" cy="482600"/>
          </a:xfrm>
          <a:prstGeom prst="rect">
            <a:avLst/>
          </a:prstGeom>
        </p:spPr>
        <p:txBody>
          <a:bodyPr wrap="square" lIns="0" tIns="0" rIns="0" bIns="0" rtlCol="0">
            <a:noAutofit/>
          </a:bodyPr>
          <a:lstStyle/>
          <a:p>
            <a:pPr marL="12700">
              <a:lnSpc>
                <a:spcPts val="3800"/>
              </a:lnSpc>
              <a:spcBef>
                <a:spcPts val="190"/>
              </a:spcBef>
              <a:tabLst>
                <a:tab pos="2019300" algn="l"/>
                <a:tab pos="2476500" algn="l"/>
              </a:tabLst>
            </a:pPr>
            <a:r>
              <a:rPr sz="5400" b="1" spc="129" baseline="1969" dirty="0" smtClean="0">
                <a:solidFill>
                  <a:srgbClr val="001F5F"/>
                </a:solidFill>
                <a:latin typeface="Arial Black"/>
                <a:cs typeface="Arial Black"/>
              </a:rPr>
              <a:t>W</a:t>
            </a:r>
            <a:r>
              <a:rPr sz="5400" b="1" spc="4" baseline="1969" dirty="0" smtClean="0">
                <a:solidFill>
                  <a:srgbClr val="001F5F"/>
                </a:solidFill>
                <a:latin typeface="Arial Black"/>
                <a:cs typeface="Arial Black"/>
              </a:rPr>
              <a:t>h</a:t>
            </a:r>
            <a:r>
              <a:rPr sz="5400" b="1" spc="-50" baseline="1969" dirty="0" smtClean="0">
                <a:solidFill>
                  <a:srgbClr val="001F5F"/>
                </a:solidFill>
                <a:latin typeface="Arial Black"/>
                <a:cs typeface="Arial Black"/>
              </a:rPr>
              <a:t>a</a:t>
            </a:r>
            <a:r>
              <a:rPr sz="5400" b="1" spc="0" baseline="1969" dirty="0" smtClean="0">
                <a:solidFill>
                  <a:srgbClr val="001F5F"/>
                </a:solidFill>
                <a:latin typeface="Arial Black"/>
                <a:cs typeface="Arial Black"/>
              </a:rPr>
              <a:t>t</a:t>
            </a:r>
            <a:r>
              <a:rPr sz="5400" b="1" spc="-113" baseline="1969" dirty="0" smtClean="0">
                <a:solidFill>
                  <a:srgbClr val="001F5F"/>
                </a:solidFill>
                <a:latin typeface="Arial Black"/>
                <a:cs typeface="Arial Black"/>
              </a:rPr>
              <a:t> </a:t>
            </a:r>
            <a:r>
              <a:rPr sz="5400" b="1" spc="9" baseline="1969" dirty="0" smtClean="0">
                <a:solidFill>
                  <a:srgbClr val="001F5F"/>
                </a:solidFill>
                <a:latin typeface="Arial Black"/>
                <a:cs typeface="Arial Black"/>
              </a:rPr>
              <a:t>i</a:t>
            </a:r>
            <a:r>
              <a:rPr sz="5400" b="1" spc="0" baseline="1969" dirty="0" smtClean="0">
                <a:solidFill>
                  <a:srgbClr val="001F5F"/>
                </a:solidFill>
                <a:latin typeface="Arial Black"/>
                <a:cs typeface="Arial Black"/>
              </a:rPr>
              <a:t>s	a	</a:t>
            </a:r>
            <a:r>
              <a:rPr sz="5400" b="1" spc="9" baseline="1969" dirty="0" smtClean="0">
                <a:solidFill>
                  <a:srgbClr val="001F5F"/>
                </a:solidFill>
                <a:latin typeface="Arial Black"/>
                <a:cs typeface="Arial Black"/>
              </a:rPr>
              <a:t>P</a:t>
            </a:r>
            <a:r>
              <a:rPr sz="5400" b="1" spc="0" baseline="1969" dirty="0" smtClean="0">
                <a:solidFill>
                  <a:srgbClr val="001F5F"/>
                </a:solidFill>
                <a:latin typeface="Arial Black"/>
                <a:cs typeface="Arial Black"/>
              </a:rPr>
              <a:t>s</a:t>
            </a:r>
            <a:r>
              <a:rPr sz="5400" b="1" spc="-39" baseline="1969" dirty="0" smtClean="0">
                <a:solidFill>
                  <a:srgbClr val="001F5F"/>
                </a:solidFill>
                <a:latin typeface="Arial Black"/>
                <a:cs typeface="Arial Black"/>
              </a:rPr>
              <a:t>y</a:t>
            </a:r>
            <a:r>
              <a:rPr sz="5400" b="1" spc="-50" baseline="1969" dirty="0" smtClean="0">
                <a:solidFill>
                  <a:srgbClr val="001F5F"/>
                </a:solidFill>
                <a:latin typeface="Arial Black"/>
                <a:cs typeface="Arial Black"/>
              </a:rPr>
              <a:t>c</a:t>
            </a:r>
            <a:r>
              <a:rPr sz="5400" b="1" spc="0" baseline="1969" dirty="0" smtClean="0">
                <a:solidFill>
                  <a:srgbClr val="001F5F"/>
                </a:solidFill>
                <a:latin typeface="Arial Black"/>
                <a:cs typeface="Arial Black"/>
              </a:rPr>
              <a:t>homotor</a:t>
            </a:r>
            <a:r>
              <a:rPr sz="5400" b="1" spc="-286" baseline="1969" dirty="0" smtClean="0">
                <a:solidFill>
                  <a:srgbClr val="001F5F"/>
                </a:solidFill>
                <a:latin typeface="Arial Black"/>
                <a:cs typeface="Arial Black"/>
              </a:rPr>
              <a:t> </a:t>
            </a:r>
            <a:r>
              <a:rPr sz="5400" b="1" spc="0" baseline="1969" dirty="0" smtClean="0">
                <a:solidFill>
                  <a:srgbClr val="001F5F"/>
                </a:solidFill>
                <a:latin typeface="Arial Black"/>
                <a:cs typeface="Arial Black"/>
              </a:rPr>
              <a:t>D</a:t>
            </a:r>
            <a:r>
              <a:rPr sz="5400" b="1" spc="14" baseline="1969" dirty="0" smtClean="0">
                <a:solidFill>
                  <a:srgbClr val="001F5F"/>
                </a:solidFill>
                <a:latin typeface="Arial Black"/>
                <a:cs typeface="Arial Black"/>
              </a:rPr>
              <a:t>o</a:t>
            </a:r>
            <a:r>
              <a:rPr sz="5400" b="1" spc="4" baseline="1969" dirty="0" smtClean="0">
                <a:solidFill>
                  <a:srgbClr val="001F5F"/>
                </a:solidFill>
                <a:latin typeface="Arial Black"/>
                <a:cs typeface="Arial Black"/>
              </a:rPr>
              <a:t>ma</a:t>
            </a:r>
            <a:r>
              <a:rPr sz="5400" b="1" spc="9" baseline="1969" dirty="0" smtClean="0">
                <a:solidFill>
                  <a:srgbClr val="001F5F"/>
                </a:solidFill>
                <a:latin typeface="Arial Black"/>
                <a:cs typeface="Arial Black"/>
              </a:rPr>
              <a:t>i</a:t>
            </a:r>
            <a:r>
              <a:rPr sz="5400" b="1" spc="0" baseline="1969" dirty="0" smtClean="0">
                <a:solidFill>
                  <a:srgbClr val="001F5F"/>
                </a:solidFill>
                <a:latin typeface="Arial Black"/>
                <a:cs typeface="Arial Black"/>
              </a:rPr>
              <a:t>n</a:t>
            </a:r>
            <a:r>
              <a:rPr sz="5400" b="1" spc="-144" baseline="1969" dirty="0" smtClean="0">
                <a:solidFill>
                  <a:srgbClr val="001F5F"/>
                </a:solidFill>
                <a:latin typeface="Arial Black"/>
                <a:cs typeface="Arial Black"/>
              </a:rPr>
              <a:t> </a:t>
            </a:r>
            <a:r>
              <a:rPr sz="5400" b="1" spc="9" baseline="1969" dirty="0" smtClean="0">
                <a:solidFill>
                  <a:srgbClr val="001F5F"/>
                </a:solidFill>
                <a:latin typeface="Arial Black"/>
                <a:cs typeface="Arial Black"/>
              </a:rPr>
              <a:t>O</a:t>
            </a:r>
            <a:r>
              <a:rPr sz="5400" b="1" spc="4" baseline="1969" dirty="0" smtClean="0">
                <a:solidFill>
                  <a:srgbClr val="001F5F"/>
                </a:solidFill>
                <a:latin typeface="Arial Black"/>
                <a:cs typeface="Arial Black"/>
              </a:rPr>
              <a:t>b</a:t>
            </a:r>
            <a:r>
              <a:rPr sz="5400" b="1" spc="9" baseline="1969" dirty="0" smtClean="0">
                <a:solidFill>
                  <a:srgbClr val="001F5F"/>
                </a:solidFill>
                <a:latin typeface="Arial Black"/>
                <a:cs typeface="Arial Black"/>
              </a:rPr>
              <a:t>j</a:t>
            </a:r>
            <a:r>
              <a:rPr sz="5400" b="1" spc="4" baseline="1969" dirty="0" smtClean="0">
                <a:solidFill>
                  <a:srgbClr val="001F5F"/>
                </a:solidFill>
                <a:latin typeface="Arial Black"/>
                <a:cs typeface="Arial Black"/>
              </a:rPr>
              <a:t>e</a:t>
            </a:r>
            <a:r>
              <a:rPr sz="5400" b="1" spc="0" baseline="1969" dirty="0" smtClean="0">
                <a:solidFill>
                  <a:srgbClr val="001F5F"/>
                </a:solidFill>
                <a:latin typeface="Arial Black"/>
                <a:cs typeface="Arial Black"/>
              </a:rPr>
              <a:t>cti</a:t>
            </a:r>
            <a:r>
              <a:rPr sz="5400" b="1" spc="-89" baseline="1969" dirty="0" smtClean="0">
                <a:solidFill>
                  <a:srgbClr val="001F5F"/>
                </a:solidFill>
                <a:latin typeface="Arial Black"/>
                <a:cs typeface="Arial Black"/>
              </a:rPr>
              <a:t>v</a:t>
            </a:r>
            <a:r>
              <a:rPr sz="5400" b="1" spc="0" baseline="1969" dirty="0" smtClean="0">
                <a:solidFill>
                  <a:srgbClr val="001F5F"/>
                </a:solidFill>
                <a:latin typeface="Arial Black"/>
                <a:cs typeface="Arial Black"/>
              </a:rPr>
              <a:t>es?</a:t>
            </a:r>
            <a:endParaRPr sz="3600">
              <a:latin typeface="Arial Black"/>
              <a:cs typeface="Arial Black"/>
            </a:endParaRPr>
          </a:p>
        </p:txBody>
      </p:sp>
      <p:sp>
        <p:nvSpPr>
          <p:cNvPr id="5" name="object 5"/>
          <p:cNvSpPr txBox="1"/>
          <p:nvPr/>
        </p:nvSpPr>
        <p:spPr>
          <a:xfrm>
            <a:off x="324688" y="1376730"/>
            <a:ext cx="8221522" cy="756870"/>
          </a:xfrm>
          <a:prstGeom prst="rect">
            <a:avLst/>
          </a:prstGeom>
        </p:spPr>
        <p:txBody>
          <a:bodyPr wrap="square" lIns="0" tIns="0" rIns="0" bIns="0" rtlCol="0">
            <a:noAutofit/>
          </a:bodyPr>
          <a:lstStyle/>
          <a:p>
            <a:pPr marL="12700">
              <a:lnSpc>
                <a:spcPts val="2970"/>
              </a:lnSpc>
              <a:spcBef>
                <a:spcPts val="148"/>
              </a:spcBef>
            </a:pPr>
            <a:r>
              <a:rPr sz="4400" spc="59" dirty="0" smtClean="0">
                <a:solidFill>
                  <a:srgbClr val="A68554"/>
                </a:solidFill>
                <a:latin typeface="Wingdings"/>
                <a:cs typeface="Wingdings"/>
              </a:rPr>
              <a:t></a:t>
            </a:r>
            <a:r>
              <a:rPr sz="4400" spc="0" dirty="0" smtClean="0">
                <a:latin typeface="Times New Roman"/>
                <a:cs typeface="Times New Roman"/>
              </a:rPr>
              <a:t>It</a:t>
            </a:r>
            <a:r>
              <a:rPr sz="4400" spc="-39" dirty="0" smtClean="0">
                <a:latin typeface="Times New Roman"/>
                <a:cs typeface="Times New Roman"/>
              </a:rPr>
              <a:t> </a:t>
            </a:r>
            <a:r>
              <a:rPr sz="4400" spc="0" dirty="0" smtClean="0">
                <a:latin typeface="Times New Roman"/>
                <a:cs typeface="Times New Roman"/>
              </a:rPr>
              <a:t>discreet</a:t>
            </a:r>
            <a:r>
              <a:rPr sz="4400" spc="-106" dirty="0" smtClean="0">
                <a:latin typeface="Times New Roman"/>
                <a:cs typeface="Times New Roman"/>
              </a:rPr>
              <a:t> </a:t>
            </a:r>
            <a:r>
              <a:rPr sz="4400" spc="0" dirty="0" smtClean="0">
                <a:latin typeface="Times New Roman"/>
                <a:cs typeface="Times New Roman"/>
              </a:rPr>
              <a:t>p</a:t>
            </a:r>
            <a:r>
              <a:rPr sz="4400" spc="9" dirty="0" smtClean="0">
                <a:latin typeface="Times New Roman"/>
                <a:cs typeface="Times New Roman"/>
              </a:rPr>
              <a:t>h</a:t>
            </a:r>
            <a:r>
              <a:rPr sz="4400" spc="0" dirty="0" smtClean="0">
                <a:latin typeface="Times New Roman"/>
                <a:cs typeface="Times New Roman"/>
              </a:rPr>
              <a:t>y</a:t>
            </a:r>
            <a:r>
              <a:rPr sz="4400" spc="9" dirty="0" smtClean="0">
                <a:latin typeface="Times New Roman"/>
                <a:cs typeface="Times New Roman"/>
              </a:rPr>
              <a:t>s</a:t>
            </a:r>
            <a:r>
              <a:rPr sz="4400" spc="0" dirty="0" smtClean="0">
                <a:latin typeface="Times New Roman"/>
                <a:cs typeface="Times New Roman"/>
              </a:rPr>
              <a:t>ical</a:t>
            </a:r>
            <a:r>
              <a:rPr sz="4400" spc="-113" dirty="0" smtClean="0">
                <a:latin typeface="Times New Roman"/>
                <a:cs typeface="Times New Roman"/>
              </a:rPr>
              <a:t> </a:t>
            </a:r>
            <a:r>
              <a:rPr sz="4400" spc="0" dirty="0" smtClean="0">
                <a:latin typeface="Times New Roman"/>
                <a:cs typeface="Times New Roman"/>
              </a:rPr>
              <a:t>f</a:t>
            </a:r>
            <a:r>
              <a:rPr sz="4400" spc="9" dirty="0" smtClean="0">
                <a:latin typeface="Times New Roman"/>
                <a:cs typeface="Times New Roman"/>
              </a:rPr>
              <a:t>u</a:t>
            </a:r>
            <a:r>
              <a:rPr sz="4400" spc="0" dirty="0" smtClean="0">
                <a:latin typeface="Times New Roman"/>
                <a:cs typeface="Times New Roman"/>
              </a:rPr>
              <a:t>ncti</a:t>
            </a:r>
            <a:r>
              <a:rPr sz="4400" spc="9" dirty="0" smtClean="0">
                <a:latin typeface="Times New Roman"/>
                <a:cs typeface="Times New Roman"/>
              </a:rPr>
              <a:t>o</a:t>
            </a:r>
            <a:r>
              <a:rPr sz="4400" spc="0" dirty="0" smtClean="0">
                <a:latin typeface="Times New Roman"/>
                <a:cs typeface="Times New Roman"/>
              </a:rPr>
              <a:t>n</a:t>
            </a:r>
            <a:r>
              <a:rPr sz="4400" spc="9" dirty="0" smtClean="0">
                <a:latin typeface="Times New Roman"/>
                <a:cs typeface="Times New Roman"/>
              </a:rPr>
              <a:t>s</a:t>
            </a:r>
            <a:r>
              <a:rPr sz="4400" spc="0" dirty="0" smtClean="0">
                <a:latin typeface="Times New Roman"/>
                <a:cs typeface="Times New Roman"/>
              </a:rPr>
              <a:t>,</a:t>
            </a:r>
            <a:r>
              <a:rPr sz="4400" spc="-141" dirty="0" smtClean="0">
                <a:latin typeface="Times New Roman"/>
                <a:cs typeface="Times New Roman"/>
              </a:rPr>
              <a:t> </a:t>
            </a:r>
            <a:r>
              <a:rPr sz="4400" spc="0" dirty="0" smtClean="0">
                <a:latin typeface="Times New Roman"/>
                <a:cs typeface="Times New Roman"/>
              </a:rPr>
              <a:t>reflex</a:t>
            </a:r>
            <a:r>
              <a:rPr sz="4400" spc="-65" dirty="0" smtClean="0">
                <a:latin typeface="Times New Roman"/>
                <a:cs typeface="Times New Roman"/>
              </a:rPr>
              <a:t> </a:t>
            </a:r>
            <a:r>
              <a:rPr sz="4400" spc="0" dirty="0" smtClean="0">
                <a:latin typeface="Times New Roman"/>
                <a:cs typeface="Times New Roman"/>
              </a:rPr>
              <a:t>actio</a:t>
            </a:r>
            <a:r>
              <a:rPr sz="4400" spc="9" dirty="0" smtClean="0">
                <a:latin typeface="Times New Roman"/>
                <a:cs typeface="Times New Roman"/>
              </a:rPr>
              <a:t>n</a:t>
            </a:r>
            <a:r>
              <a:rPr sz="4400" spc="0" dirty="0" smtClean="0">
                <a:latin typeface="Times New Roman"/>
                <a:cs typeface="Times New Roman"/>
              </a:rPr>
              <a:t>s</a:t>
            </a:r>
            <a:r>
              <a:rPr sz="4400" spc="-89" dirty="0" smtClean="0">
                <a:latin typeface="Times New Roman"/>
                <a:cs typeface="Times New Roman"/>
              </a:rPr>
              <a:t> </a:t>
            </a:r>
            <a:r>
              <a:rPr sz="4400" spc="0" dirty="0" smtClean="0">
                <a:latin typeface="Times New Roman"/>
                <a:cs typeface="Times New Roman"/>
              </a:rPr>
              <a:t>and</a:t>
            </a:r>
            <a:r>
              <a:rPr sz="4400" spc="-40" dirty="0" smtClean="0">
                <a:latin typeface="Times New Roman"/>
                <a:cs typeface="Times New Roman"/>
              </a:rPr>
              <a:t> </a:t>
            </a:r>
            <a:r>
              <a:rPr sz="4400" spc="0" dirty="0" smtClean="0">
                <a:latin typeface="Times New Roman"/>
                <a:cs typeface="Times New Roman"/>
              </a:rPr>
              <a:t>i</a:t>
            </a:r>
            <a:r>
              <a:rPr sz="4400" spc="9" dirty="0" smtClean="0">
                <a:latin typeface="Times New Roman"/>
                <a:cs typeface="Times New Roman"/>
              </a:rPr>
              <a:t>n</a:t>
            </a:r>
            <a:r>
              <a:rPr sz="4400" spc="0" dirty="0" smtClean="0">
                <a:latin typeface="Times New Roman"/>
                <a:cs typeface="Times New Roman"/>
              </a:rPr>
              <a:t>terp</a:t>
            </a:r>
            <a:r>
              <a:rPr sz="4400" spc="9" dirty="0" smtClean="0">
                <a:latin typeface="Times New Roman"/>
                <a:cs typeface="Times New Roman"/>
              </a:rPr>
              <a:t>r</a:t>
            </a:r>
            <a:r>
              <a:rPr sz="4400" spc="0" dirty="0" smtClean="0">
                <a:latin typeface="Times New Roman"/>
                <a:cs typeface="Times New Roman"/>
              </a:rPr>
              <a:t>etative</a:t>
            </a:r>
            <a:r>
              <a:rPr sz="4400" spc="-179" dirty="0" smtClean="0">
                <a:latin typeface="Times New Roman"/>
                <a:cs typeface="Times New Roman"/>
              </a:rPr>
              <a:t> </a:t>
            </a:r>
            <a:r>
              <a:rPr sz="4400" spc="-14" dirty="0" smtClean="0">
                <a:latin typeface="Times New Roman"/>
                <a:cs typeface="Times New Roman"/>
              </a:rPr>
              <a:t>m</a:t>
            </a:r>
            <a:r>
              <a:rPr sz="4400" spc="0" dirty="0" smtClean="0">
                <a:latin typeface="Times New Roman"/>
                <a:cs typeface="Times New Roman"/>
              </a:rPr>
              <a:t>o</a:t>
            </a:r>
            <a:r>
              <a:rPr sz="4400" spc="9" dirty="0" smtClean="0">
                <a:latin typeface="Times New Roman"/>
                <a:cs typeface="Times New Roman"/>
              </a:rPr>
              <a:t>v</a:t>
            </a:r>
            <a:r>
              <a:rPr sz="4400" spc="0" dirty="0" smtClean="0">
                <a:latin typeface="Times New Roman"/>
                <a:cs typeface="Times New Roman"/>
              </a:rPr>
              <a:t>e</a:t>
            </a:r>
            <a:r>
              <a:rPr sz="4400" spc="-19" dirty="0" smtClean="0">
                <a:latin typeface="Times New Roman"/>
                <a:cs typeface="Times New Roman"/>
              </a:rPr>
              <a:t>m</a:t>
            </a:r>
            <a:r>
              <a:rPr sz="4400" spc="0" dirty="0" smtClean="0">
                <a:latin typeface="Times New Roman"/>
                <a:cs typeface="Times New Roman"/>
              </a:rPr>
              <a:t>ents.</a:t>
            </a:r>
            <a:endParaRPr sz="4400" dirty="0">
              <a:latin typeface="Times New Roman"/>
              <a:cs typeface="Times New Roman"/>
            </a:endParaRPr>
          </a:p>
        </p:txBody>
      </p:sp>
      <p:sp>
        <p:nvSpPr>
          <p:cNvPr id="6" name="object 6"/>
          <p:cNvSpPr txBox="1"/>
          <p:nvPr/>
        </p:nvSpPr>
        <p:spPr>
          <a:xfrm>
            <a:off x="292227" y="2516937"/>
            <a:ext cx="277850" cy="380491"/>
          </a:xfrm>
          <a:prstGeom prst="rect">
            <a:avLst/>
          </a:prstGeom>
        </p:spPr>
        <p:txBody>
          <a:bodyPr wrap="square" lIns="0" tIns="0" rIns="0" bIns="0" rtlCol="0">
            <a:noAutofit/>
          </a:bodyPr>
          <a:lstStyle/>
          <a:p>
            <a:pPr marL="12700">
              <a:lnSpc>
                <a:spcPts val="2955"/>
              </a:lnSpc>
              <a:spcBef>
                <a:spcPts val="147"/>
              </a:spcBef>
            </a:pPr>
            <a:r>
              <a:rPr sz="2800" spc="0" dirty="0" smtClean="0">
                <a:solidFill>
                  <a:srgbClr val="A68554"/>
                </a:solidFill>
                <a:latin typeface="Wingdings"/>
                <a:cs typeface="Wingdings"/>
              </a:rPr>
              <a:t></a:t>
            </a:r>
            <a:endParaRPr sz="2800">
              <a:latin typeface="Wingdings"/>
              <a:cs typeface="Wingdings"/>
            </a:endParaRPr>
          </a:p>
        </p:txBody>
      </p:sp>
      <p:sp>
        <p:nvSpPr>
          <p:cNvPr id="7" name="object 7"/>
          <p:cNvSpPr txBox="1"/>
          <p:nvPr/>
        </p:nvSpPr>
        <p:spPr>
          <a:xfrm>
            <a:off x="605637" y="2516804"/>
            <a:ext cx="8481213" cy="1661090"/>
          </a:xfrm>
          <a:prstGeom prst="rect">
            <a:avLst/>
          </a:prstGeom>
        </p:spPr>
        <p:txBody>
          <a:bodyPr wrap="square" lIns="0" tIns="0" rIns="0" bIns="0" rtlCol="0">
            <a:noAutofit/>
          </a:bodyPr>
          <a:lstStyle/>
          <a:p>
            <a:pPr marL="12700" marR="48635">
              <a:lnSpc>
                <a:spcPts val="2960"/>
              </a:lnSpc>
              <a:spcBef>
                <a:spcPts val="148"/>
              </a:spcBef>
            </a:pPr>
            <a:r>
              <a:rPr sz="3600" spc="0" dirty="0" smtClean="0">
                <a:latin typeface="Arial"/>
                <a:cs typeface="Arial"/>
              </a:rPr>
              <a:t>Th</a:t>
            </a:r>
            <a:r>
              <a:rPr sz="3600" spc="9" dirty="0" smtClean="0">
                <a:latin typeface="Arial"/>
                <a:cs typeface="Arial"/>
              </a:rPr>
              <a:t>e</a:t>
            </a:r>
            <a:r>
              <a:rPr sz="3600" spc="4" dirty="0" smtClean="0">
                <a:latin typeface="Arial"/>
                <a:cs typeface="Arial"/>
              </a:rPr>
              <a:t>s</a:t>
            </a:r>
            <a:r>
              <a:rPr sz="3600" spc="0" dirty="0" smtClean="0">
                <a:latin typeface="Arial"/>
                <a:cs typeface="Arial"/>
              </a:rPr>
              <a:t>e</a:t>
            </a:r>
            <a:r>
              <a:rPr sz="3600" spc="-77" dirty="0" smtClean="0">
                <a:latin typeface="Arial"/>
                <a:cs typeface="Arial"/>
              </a:rPr>
              <a:t> </a:t>
            </a:r>
            <a:r>
              <a:rPr sz="3600" spc="0" dirty="0" smtClean="0">
                <a:latin typeface="Arial"/>
                <a:cs typeface="Arial"/>
              </a:rPr>
              <a:t>t</a:t>
            </a:r>
            <a:r>
              <a:rPr sz="3600" spc="9" dirty="0" smtClean="0">
                <a:latin typeface="Arial"/>
                <a:cs typeface="Arial"/>
              </a:rPr>
              <a:t>y</a:t>
            </a:r>
            <a:r>
              <a:rPr sz="3600" spc="0" dirty="0" smtClean="0">
                <a:latin typeface="Arial"/>
                <a:cs typeface="Arial"/>
              </a:rPr>
              <a:t>p</a:t>
            </a:r>
            <a:r>
              <a:rPr sz="3600" spc="14" dirty="0" smtClean="0">
                <a:latin typeface="Arial"/>
                <a:cs typeface="Arial"/>
              </a:rPr>
              <a:t>e</a:t>
            </a:r>
            <a:r>
              <a:rPr sz="3600" spc="0" dirty="0" smtClean="0">
                <a:latin typeface="Arial"/>
                <a:cs typeface="Arial"/>
              </a:rPr>
              <a:t>s</a:t>
            </a:r>
            <a:r>
              <a:rPr sz="3600" spc="-66" dirty="0" smtClean="0">
                <a:latin typeface="Arial"/>
                <a:cs typeface="Arial"/>
              </a:rPr>
              <a:t> </a:t>
            </a:r>
            <a:r>
              <a:rPr sz="3600" spc="0" dirty="0" smtClean="0">
                <a:latin typeface="Arial"/>
                <a:cs typeface="Arial"/>
              </a:rPr>
              <a:t>of</a:t>
            </a:r>
            <a:r>
              <a:rPr sz="3600" spc="-23" dirty="0" smtClean="0">
                <a:latin typeface="Arial"/>
                <a:cs typeface="Arial"/>
              </a:rPr>
              <a:t> </a:t>
            </a:r>
            <a:r>
              <a:rPr sz="3600" spc="0" dirty="0" smtClean="0">
                <a:latin typeface="Arial"/>
                <a:cs typeface="Arial"/>
              </a:rPr>
              <a:t>o</a:t>
            </a:r>
            <a:r>
              <a:rPr sz="3600" spc="14" dirty="0" smtClean="0">
                <a:latin typeface="Arial"/>
                <a:cs typeface="Arial"/>
              </a:rPr>
              <a:t>b</a:t>
            </a:r>
            <a:r>
              <a:rPr sz="3600" spc="0" dirty="0" smtClean="0">
                <a:latin typeface="Arial"/>
                <a:cs typeface="Arial"/>
              </a:rPr>
              <a:t>j</a:t>
            </a:r>
            <a:r>
              <a:rPr sz="3600" spc="9" dirty="0" smtClean="0">
                <a:latin typeface="Arial"/>
                <a:cs typeface="Arial"/>
              </a:rPr>
              <a:t>e</a:t>
            </a:r>
            <a:r>
              <a:rPr sz="3600" spc="4" dirty="0" smtClean="0">
                <a:latin typeface="Arial"/>
                <a:cs typeface="Arial"/>
              </a:rPr>
              <a:t>c</a:t>
            </a:r>
            <a:r>
              <a:rPr sz="3600" spc="0" dirty="0" smtClean="0">
                <a:latin typeface="Arial"/>
                <a:cs typeface="Arial"/>
              </a:rPr>
              <a:t>ti</a:t>
            </a:r>
            <a:r>
              <a:rPr sz="3600" spc="9" dirty="0" smtClean="0">
                <a:latin typeface="Arial"/>
                <a:cs typeface="Arial"/>
              </a:rPr>
              <a:t>v</a:t>
            </a:r>
            <a:r>
              <a:rPr sz="3600" spc="0" dirty="0" smtClean="0">
                <a:latin typeface="Arial"/>
                <a:cs typeface="Arial"/>
              </a:rPr>
              <a:t>es</a:t>
            </a:r>
            <a:r>
              <a:rPr sz="3600" spc="-124" dirty="0" smtClean="0">
                <a:latin typeface="Arial"/>
                <a:cs typeface="Arial"/>
              </a:rPr>
              <a:t> </a:t>
            </a:r>
            <a:r>
              <a:rPr sz="3600" spc="0" dirty="0" smtClean="0">
                <a:latin typeface="Arial"/>
                <a:cs typeface="Arial"/>
              </a:rPr>
              <a:t>a</a:t>
            </a:r>
            <a:r>
              <a:rPr sz="3600" spc="9" dirty="0" smtClean="0">
                <a:latin typeface="Arial"/>
                <a:cs typeface="Arial"/>
              </a:rPr>
              <a:t>r</a:t>
            </a:r>
            <a:r>
              <a:rPr sz="3600" spc="0" dirty="0" smtClean="0">
                <a:latin typeface="Arial"/>
                <a:cs typeface="Arial"/>
              </a:rPr>
              <a:t>e</a:t>
            </a:r>
            <a:r>
              <a:rPr sz="3600" spc="-40" dirty="0" smtClean="0">
                <a:latin typeface="Arial"/>
                <a:cs typeface="Arial"/>
              </a:rPr>
              <a:t> </a:t>
            </a:r>
            <a:r>
              <a:rPr sz="3600" spc="4" dirty="0" smtClean="0">
                <a:latin typeface="Arial"/>
                <a:cs typeface="Arial"/>
              </a:rPr>
              <a:t>c</a:t>
            </a:r>
            <a:r>
              <a:rPr sz="3600" spc="0" dirty="0" smtClean="0">
                <a:latin typeface="Arial"/>
                <a:cs typeface="Arial"/>
              </a:rPr>
              <a:t>o</a:t>
            </a:r>
            <a:r>
              <a:rPr sz="3600" spc="14" dirty="0" smtClean="0">
                <a:latin typeface="Arial"/>
                <a:cs typeface="Arial"/>
              </a:rPr>
              <a:t>n</a:t>
            </a:r>
            <a:r>
              <a:rPr sz="3600" spc="4" dirty="0" smtClean="0">
                <a:latin typeface="Arial"/>
                <a:cs typeface="Arial"/>
              </a:rPr>
              <a:t>c</a:t>
            </a:r>
            <a:r>
              <a:rPr sz="3600" spc="0" dirty="0" smtClean="0">
                <a:latin typeface="Arial"/>
                <a:cs typeface="Arial"/>
              </a:rPr>
              <a:t>e</a:t>
            </a:r>
            <a:r>
              <a:rPr sz="3600" spc="9" dirty="0" smtClean="0">
                <a:latin typeface="Arial"/>
                <a:cs typeface="Arial"/>
              </a:rPr>
              <a:t>r</a:t>
            </a:r>
            <a:r>
              <a:rPr sz="3600" spc="0" dirty="0" smtClean="0">
                <a:latin typeface="Arial"/>
                <a:cs typeface="Arial"/>
              </a:rPr>
              <a:t>n</a:t>
            </a:r>
            <a:r>
              <a:rPr sz="3600" spc="14" dirty="0" smtClean="0">
                <a:latin typeface="Arial"/>
                <a:cs typeface="Arial"/>
              </a:rPr>
              <a:t>e</a:t>
            </a:r>
            <a:r>
              <a:rPr sz="3600" spc="0" dirty="0" smtClean="0">
                <a:latin typeface="Arial"/>
                <a:cs typeface="Arial"/>
              </a:rPr>
              <a:t>d</a:t>
            </a:r>
            <a:r>
              <a:rPr sz="3600" spc="-130" dirty="0" smtClean="0">
                <a:latin typeface="Arial"/>
                <a:cs typeface="Arial"/>
              </a:rPr>
              <a:t> </a:t>
            </a:r>
            <a:r>
              <a:rPr sz="3600" spc="0" dirty="0" smtClean="0">
                <a:latin typeface="Arial"/>
                <a:cs typeface="Arial"/>
              </a:rPr>
              <a:t>with</a:t>
            </a:r>
            <a:r>
              <a:rPr sz="3600" spc="-29" dirty="0" smtClean="0">
                <a:latin typeface="Arial"/>
                <a:cs typeface="Arial"/>
              </a:rPr>
              <a:t> </a:t>
            </a:r>
            <a:r>
              <a:rPr sz="3600" spc="0" dirty="0" smtClean="0">
                <a:latin typeface="Arial"/>
                <a:cs typeface="Arial"/>
              </a:rPr>
              <a:t>t</a:t>
            </a:r>
            <a:r>
              <a:rPr sz="3600" spc="9" dirty="0" smtClean="0">
                <a:latin typeface="Arial"/>
                <a:cs typeface="Arial"/>
              </a:rPr>
              <a:t>h</a:t>
            </a:r>
            <a:r>
              <a:rPr sz="3600" spc="0" dirty="0" smtClean="0">
                <a:latin typeface="Arial"/>
                <a:cs typeface="Arial"/>
              </a:rPr>
              <a:t>e</a:t>
            </a:r>
            <a:r>
              <a:rPr sz="3600" spc="-38" dirty="0" smtClean="0">
                <a:latin typeface="Arial"/>
                <a:cs typeface="Arial"/>
              </a:rPr>
              <a:t> </a:t>
            </a:r>
            <a:r>
              <a:rPr sz="3600" spc="0" dirty="0" smtClean="0">
                <a:latin typeface="Arial"/>
                <a:cs typeface="Arial"/>
              </a:rPr>
              <a:t>p</a:t>
            </a:r>
            <a:r>
              <a:rPr sz="3600" spc="9" dirty="0" smtClean="0">
                <a:latin typeface="Arial"/>
                <a:cs typeface="Arial"/>
              </a:rPr>
              <a:t>h</a:t>
            </a:r>
            <a:r>
              <a:rPr sz="3600" spc="4" dirty="0" smtClean="0">
                <a:latin typeface="Arial"/>
                <a:cs typeface="Arial"/>
              </a:rPr>
              <a:t>ys</a:t>
            </a:r>
            <a:r>
              <a:rPr sz="3600" spc="0" dirty="0" smtClean="0">
                <a:latin typeface="Arial"/>
                <a:cs typeface="Arial"/>
              </a:rPr>
              <a:t>i</a:t>
            </a:r>
            <a:r>
              <a:rPr sz="3600" spc="9" dirty="0" smtClean="0">
                <a:latin typeface="Arial"/>
                <a:cs typeface="Arial"/>
              </a:rPr>
              <a:t>c</a:t>
            </a:r>
            <a:r>
              <a:rPr sz="3600" spc="0" dirty="0" smtClean="0">
                <a:latin typeface="Arial"/>
                <a:cs typeface="Arial"/>
              </a:rPr>
              <a:t>a</a:t>
            </a:r>
            <a:r>
              <a:rPr sz="3600" spc="9" dirty="0" smtClean="0">
                <a:latin typeface="Arial"/>
                <a:cs typeface="Arial"/>
              </a:rPr>
              <a:t>l</a:t>
            </a:r>
            <a:r>
              <a:rPr sz="3600" spc="0" dirty="0" smtClean="0">
                <a:latin typeface="Arial"/>
                <a:cs typeface="Arial"/>
              </a:rPr>
              <a:t>ly</a:t>
            </a:r>
            <a:endParaRPr sz="3600" dirty="0">
              <a:latin typeface="Arial"/>
              <a:cs typeface="Arial"/>
            </a:endParaRPr>
          </a:p>
          <a:p>
            <a:pPr marL="12700">
              <a:lnSpc>
                <a:spcPct val="100041"/>
              </a:lnSpc>
            </a:pPr>
            <a:r>
              <a:rPr sz="3600" spc="0" dirty="0" smtClean="0">
                <a:latin typeface="Arial"/>
                <a:cs typeface="Arial"/>
              </a:rPr>
              <a:t>e</a:t>
            </a:r>
            <a:r>
              <a:rPr sz="3600" spc="14" dirty="0" smtClean="0">
                <a:latin typeface="Arial"/>
                <a:cs typeface="Arial"/>
              </a:rPr>
              <a:t>n</a:t>
            </a:r>
            <a:r>
              <a:rPr sz="3600" spc="4" dirty="0" smtClean="0">
                <a:latin typeface="Arial"/>
                <a:cs typeface="Arial"/>
              </a:rPr>
              <a:t>c</a:t>
            </a:r>
            <a:r>
              <a:rPr sz="3600" spc="0" dirty="0" smtClean="0">
                <a:latin typeface="Arial"/>
                <a:cs typeface="Arial"/>
              </a:rPr>
              <a:t>o</a:t>
            </a:r>
            <a:r>
              <a:rPr sz="3600" spc="14" dirty="0" smtClean="0">
                <a:latin typeface="Arial"/>
                <a:cs typeface="Arial"/>
              </a:rPr>
              <a:t>d</a:t>
            </a:r>
            <a:r>
              <a:rPr sz="3600" spc="0" dirty="0" smtClean="0">
                <a:latin typeface="Arial"/>
                <a:cs typeface="Arial"/>
              </a:rPr>
              <a:t>i</a:t>
            </a:r>
            <a:r>
              <a:rPr sz="3600" spc="9" dirty="0" smtClean="0">
                <a:latin typeface="Arial"/>
                <a:cs typeface="Arial"/>
              </a:rPr>
              <a:t>n</a:t>
            </a:r>
            <a:r>
              <a:rPr sz="3600" spc="0" dirty="0" smtClean="0">
                <a:latin typeface="Arial"/>
                <a:cs typeface="Arial"/>
              </a:rPr>
              <a:t>g</a:t>
            </a:r>
            <a:r>
              <a:rPr sz="3600" spc="-113" dirty="0" smtClean="0">
                <a:latin typeface="Arial"/>
                <a:cs typeface="Arial"/>
              </a:rPr>
              <a:t> </a:t>
            </a:r>
            <a:r>
              <a:rPr sz="3600" spc="0" dirty="0" smtClean="0">
                <a:latin typeface="Arial"/>
                <a:cs typeface="Arial"/>
              </a:rPr>
              <a:t>of</a:t>
            </a:r>
            <a:r>
              <a:rPr sz="3600" spc="-23" dirty="0" smtClean="0">
                <a:latin typeface="Arial"/>
                <a:cs typeface="Arial"/>
              </a:rPr>
              <a:t> </a:t>
            </a:r>
            <a:r>
              <a:rPr sz="3600" spc="0" dirty="0" smtClean="0">
                <a:latin typeface="Arial"/>
                <a:cs typeface="Arial"/>
              </a:rPr>
              <a:t>i</a:t>
            </a:r>
            <a:r>
              <a:rPr sz="3600" spc="9" dirty="0" smtClean="0">
                <a:latin typeface="Arial"/>
                <a:cs typeface="Arial"/>
              </a:rPr>
              <a:t>n</a:t>
            </a:r>
            <a:r>
              <a:rPr sz="3600" spc="0" dirty="0" smtClean="0">
                <a:latin typeface="Arial"/>
                <a:cs typeface="Arial"/>
              </a:rPr>
              <a:t>f</a:t>
            </a:r>
            <a:r>
              <a:rPr sz="3600" spc="9" dirty="0" smtClean="0">
                <a:latin typeface="Arial"/>
                <a:cs typeface="Arial"/>
              </a:rPr>
              <a:t>o</a:t>
            </a:r>
            <a:r>
              <a:rPr sz="3600" spc="0" dirty="0" smtClean="0">
                <a:latin typeface="Arial"/>
                <a:cs typeface="Arial"/>
              </a:rPr>
              <a:t>rm</a:t>
            </a:r>
            <a:r>
              <a:rPr sz="3600" spc="9" dirty="0" smtClean="0">
                <a:latin typeface="Arial"/>
                <a:cs typeface="Arial"/>
              </a:rPr>
              <a:t>a</a:t>
            </a:r>
            <a:r>
              <a:rPr sz="3600" spc="0" dirty="0" smtClean="0">
                <a:latin typeface="Arial"/>
                <a:cs typeface="Arial"/>
              </a:rPr>
              <a:t>ti</a:t>
            </a:r>
            <a:r>
              <a:rPr sz="3600" spc="9" dirty="0" smtClean="0">
                <a:latin typeface="Arial"/>
                <a:cs typeface="Arial"/>
              </a:rPr>
              <a:t>o</a:t>
            </a:r>
            <a:r>
              <a:rPr sz="3600" spc="0" dirty="0" smtClean="0">
                <a:latin typeface="Arial"/>
                <a:cs typeface="Arial"/>
              </a:rPr>
              <a:t>n,</a:t>
            </a:r>
            <a:r>
              <a:rPr sz="3600" spc="-146" dirty="0" smtClean="0">
                <a:latin typeface="Arial"/>
                <a:cs typeface="Arial"/>
              </a:rPr>
              <a:t> </a:t>
            </a:r>
            <a:r>
              <a:rPr sz="3600" spc="0" dirty="0" smtClean="0">
                <a:latin typeface="Arial"/>
                <a:cs typeface="Arial"/>
              </a:rPr>
              <a:t>wi</a:t>
            </a:r>
            <a:r>
              <a:rPr sz="3600" spc="4" dirty="0" smtClean="0">
                <a:latin typeface="Arial"/>
                <a:cs typeface="Arial"/>
              </a:rPr>
              <a:t>t</a:t>
            </a:r>
            <a:r>
              <a:rPr sz="3600" spc="0" dirty="0" smtClean="0">
                <a:latin typeface="Arial"/>
                <a:cs typeface="Arial"/>
              </a:rPr>
              <a:t>h</a:t>
            </a:r>
            <a:r>
              <a:rPr sz="3600" spc="-29" dirty="0" smtClean="0">
                <a:latin typeface="Arial"/>
                <a:cs typeface="Arial"/>
              </a:rPr>
              <a:t> </a:t>
            </a:r>
            <a:r>
              <a:rPr sz="3600" spc="0" dirty="0" smtClean="0">
                <a:latin typeface="Arial"/>
                <a:cs typeface="Arial"/>
              </a:rPr>
              <a:t>m</a:t>
            </a:r>
            <a:r>
              <a:rPr sz="3600" spc="4" dirty="0" smtClean="0">
                <a:latin typeface="Arial"/>
                <a:cs typeface="Arial"/>
              </a:rPr>
              <a:t>ov</a:t>
            </a:r>
            <a:r>
              <a:rPr sz="3600" spc="0" dirty="0" smtClean="0">
                <a:latin typeface="Arial"/>
                <a:cs typeface="Arial"/>
              </a:rPr>
              <a:t>e</a:t>
            </a:r>
            <a:r>
              <a:rPr sz="3600" spc="4" dirty="0" smtClean="0">
                <a:latin typeface="Arial"/>
                <a:cs typeface="Arial"/>
              </a:rPr>
              <a:t>m</a:t>
            </a:r>
            <a:r>
              <a:rPr sz="3600" spc="0" dirty="0" smtClean="0">
                <a:latin typeface="Arial"/>
                <a:cs typeface="Arial"/>
              </a:rPr>
              <a:t>e</a:t>
            </a:r>
            <a:r>
              <a:rPr sz="3600" spc="14" dirty="0" smtClean="0">
                <a:latin typeface="Arial"/>
                <a:cs typeface="Arial"/>
              </a:rPr>
              <a:t>n</a:t>
            </a:r>
            <a:r>
              <a:rPr sz="3600" spc="0" dirty="0" smtClean="0">
                <a:latin typeface="Arial"/>
                <a:cs typeface="Arial"/>
              </a:rPr>
              <a:t>t</a:t>
            </a:r>
            <a:r>
              <a:rPr sz="3600" spc="-115" dirty="0" smtClean="0">
                <a:latin typeface="Arial"/>
                <a:cs typeface="Arial"/>
              </a:rPr>
              <a:t> </a:t>
            </a:r>
            <a:r>
              <a:rPr sz="3600" spc="0" dirty="0" smtClean="0">
                <a:latin typeface="Arial"/>
                <a:cs typeface="Arial"/>
              </a:rPr>
              <a:t>a</a:t>
            </a:r>
            <a:r>
              <a:rPr sz="3600" spc="14" dirty="0" smtClean="0">
                <a:latin typeface="Arial"/>
                <a:cs typeface="Arial"/>
              </a:rPr>
              <a:t>n</a:t>
            </a:r>
            <a:r>
              <a:rPr sz="3600" spc="0" dirty="0" smtClean="0">
                <a:latin typeface="Arial"/>
                <a:cs typeface="Arial"/>
              </a:rPr>
              <a:t>d</a:t>
            </a:r>
            <a:r>
              <a:rPr sz="3600" spc="9" dirty="0" smtClean="0">
                <a:latin typeface="Arial"/>
                <a:cs typeface="Arial"/>
              </a:rPr>
              <a:t>/</a:t>
            </a:r>
            <a:r>
              <a:rPr sz="3600" spc="0" dirty="0" smtClean="0">
                <a:latin typeface="Arial"/>
                <a:cs typeface="Arial"/>
              </a:rPr>
              <a:t>or</a:t>
            </a:r>
            <a:r>
              <a:rPr sz="3600" spc="-69" dirty="0" smtClean="0">
                <a:latin typeface="Arial"/>
                <a:cs typeface="Arial"/>
              </a:rPr>
              <a:t> </a:t>
            </a:r>
            <a:r>
              <a:rPr sz="3600" spc="0" dirty="0" smtClean="0">
                <a:latin typeface="Arial"/>
                <a:cs typeface="Arial"/>
              </a:rPr>
              <a:t>wi</a:t>
            </a:r>
            <a:r>
              <a:rPr sz="3600" spc="4" dirty="0" smtClean="0">
                <a:latin typeface="Arial"/>
                <a:cs typeface="Arial"/>
              </a:rPr>
              <a:t>t</a:t>
            </a:r>
            <a:r>
              <a:rPr sz="3600" spc="0" dirty="0" smtClean="0">
                <a:latin typeface="Arial"/>
                <a:cs typeface="Arial"/>
              </a:rPr>
              <a:t>h</a:t>
            </a:r>
            <a:r>
              <a:rPr sz="3600" spc="-49" dirty="0" smtClean="0">
                <a:latin typeface="Arial"/>
                <a:cs typeface="Arial"/>
              </a:rPr>
              <a:t> </a:t>
            </a:r>
            <a:r>
              <a:rPr sz="3600" spc="0" dirty="0" smtClean="0">
                <a:latin typeface="Arial"/>
                <a:cs typeface="Arial"/>
              </a:rPr>
              <a:t>a</a:t>
            </a:r>
            <a:r>
              <a:rPr sz="3600" spc="14" dirty="0" smtClean="0">
                <a:latin typeface="Arial"/>
                <a:cs typeface="Arial"/>
              </a:rPr>
              <a:t>c</a:t>
            </a:r>
            <a:r>
              <a:rPr sz="3600" spc="0" dirty="0" smtClean="0">
                <a:latin typeface="Arial"/>
                <a:cs typeface="Arial"/>
              </a:rPr>
              <a:t>ti</a:t>
            </a:r>
            <a:r>
              <a:rPr sz="3600" spc="9" dirty="0" smtClean="0">
                <a:latin typeface="Arial"/>
                <a:cs typeface="Arial"/>
              </a:rPr>
              <a:t>v</a:t>
            </a:r>
            <a:r>
              <a:rPr sz="3600" spc="0" dirty="0" smtClean="0">
                <a:latin typeface="Arial"/>
                <a:cs typeface="Arial"/>
              </a:rPr>
              <a:t>it</a:t>
            </a:r>
            <a:r>
              <a:rPr sz="3600" spc="4" dirty="0" smtClean="0">
                <a:latin typeface="Arial"/>
                <a:cs typeface="Arial"/>
              </a:rPr>
              <a:t>i</a:t>
            </a:r>
            <a:r>
              <a:rPr sz="3600" spc="0" dirty="0" smtClean="0">
                <a:latin typeface="Arial"/>
                <a:cs typeface="Arial"/>
              </a:rPr>
              <a:t>es</a:t>
            </a:r>
            <a:r>
              <a:rPr sz="3600" spc="-107" dirty="0" smtClean="0">
                <a:latin typeface="Arial"/>
                <a:cs typeface="Arial"/>
              </a:rPr>
              <a:t> </a:t>
            </a:r>
            <a:r>
              <a:rPr sz="3600" spc="0" dirty="0" smtClean="0">
                <a:latin typeface="Arial"/>
                <a:cs typeface="Arial"/>
              </a:rPr>
              <a:t>wh</a:t>
            </a:r>
            <a:r>
              <a:rPr sz="3600" spc="9" dirty="0" smtClean="0">
                <a:latin typeface="Arial"/>
                <a:cs typeface="Arial"/>
              </a:rPr>
              <a:t>e</a:t>
            </a:r>
            <a:r>
              <a:rPr sz="3600" spc="0" dirty="0" smtClean="0">
                <a:latin typeface="Arial"/>
                <a:cs typeface="Arial"/>
              </a:rPr>
              <a:t>re t</a:t>
            </a:r>
            <a:r>
              <a:rPr sz="3600" spc="9" dirty="0" smtClean="0">
                <a:latin typeface="Arial"/>
                <a:cs typeface="Arial"/>
              </a:rPr>
              <a:t>h</a:t>
            </a:r>
            <a:r>
              <a:rPr sz="3600" spc="0" dirty="0" smtClean="0">
                <a:latin typeface="Arial"/>
                <a:cs typeface="Arial"/>
              </a:rPr>
              <a:t>e</a:t>
            </a:r>
            <a:r>
              <a:rPr sz="3600" spc="-38" dirty="0" smtClean="0">
                <a:latin typeface="Arial"/>
                <a:cs typeface="Arial"/>
              </a:rPr>
              <a:t> </a:t>
            </a:r>
            <a:r>
              <a:rPr sz="3600" spc="0" dirty="0" smtClean="0">
                <a:latin typeface="Arial"/>
                <a:cs typeface="Arial"/>
              </a:rPr>
              <a:t>g</a:t>
            </a:r>
            <a:r>
              <a:rPr sz="3600" spc="9" dirty="0" smtClean="0">
                <a:latin typeface="Arial"/>
                <a:cs typeface="Arial"/>
              </a:rPr>
              <a:t>r</a:t>
            </a:r>
            <a:r>
              <a:rPr sz="3600" spc="0" dirty="0" smtClean="0">
                <a:latin typeface="Arial"/>
                <a:cs typeface="Arial"/>
              </a:rPr>
              <a:t>o</a:t>
            </a:r>
            <a:r>
              <a:rPr sz="3600" spc="14" dirty="0" smtClean="0">
                <a:latin typeface="Arial"/>
                <a:cs typeface="Arial"/>
              </a:rPr>
              <a:t>s</a:t>
            </a:r>
            <a:r>
              <a:rPr sz="3600" spc="0" dirty="0" smtClean="0">
                <a:latin typeface="Arial"/>
                <a:cs typeface="Arial"/>
              </a:rPr>
              <a:t>s</a:t>
            </a:r>
            <a:r>
              <a:rPr sz="3600" spc="-68" dirty="0" smtClean="0">
                <a:latin typeface="Arial"/>
                <a:cs typeface="Arial"/>
              </a:rPr>
              <a:t> </a:t>
            </a:r>
            <a:r>
              <a:rPr sz="3600" spc="0" dirty="0" smtClean="0">
                <a:latin typeface="Arial"/>
                <a:cs typeface="Arial"/>
              </a:rPr>
              <a:t>a</a:t>
            </a:r>
            <a:r>
              <a:rPr sz="3600" spc="14" dirty="0" smtClean="0">
                <a:latin typeface="Arial"/>
                <a:cs typeface="Arial"/>
              </a:rPr>
              <a:t>n</a:t>
            </a:r>
            <a:r>
              <a:rPr sz="3600" spc="0" dirty="0" smtClean="0">
                <a:latin typeface="Arial"/>
                <a:cs typeface="Arial"/>
              </a:rPr>
              <a:t>d</a:t>
            </a:r>
            <a:r>
              <a:rPr sz="3600" spc="-46" dirty="0" smtClean="0">
                <a:latin typeface="Arial"/>
                <a:cs typeface="Arial"/>
              </a:rPr>
              <a:t> </a:t>
            </a:r>
            <a:r>
              <a:rPr sz="3600" spc="0" dirty="0" smtClean="0">
                <a:latin typeface="Arial"/>
                <a:cs typeface="Arial"/>
              </a:rPr>
              <a:t>fi</a:t>
            </a:r>
            <a:r>
              <a:rPr sz="3600" spc="9" dirty="0" smtClean="0">
                <a:latin typeface="Arial"/>
                <a:cs typeface="Arial"/>
              </a:rPr>
              <a:t>n</a:t>
            </a:r>
            <a:r>
              <a:rPr sz="3600" spc="0" dirty="0" smtClean="0">
                <a:latin typeface="Arial"/>
                <a:cs typeface="Arial"/>
              </a:rPr>
              <a:t>e</a:t>
            </a:r>
            <a:r>
              <a:rPr sz="3600" spc="-45" dirty="0" smtClean="0">
                <a:latin typeface="Arial"/>
                <a:cs typeface="Arial"/>
              </a:rPr>
              <a:t> </a:t>
            </a:r>
            <a:r>
              <a:rPr sz="3600" spc="0" dirty="0" smtClean="0">
                <a:latin typeface="Arial"/>
                <a:cs typeface="Arial"/>
              </a:rPr>
              <a:t>m</a:t>
            </a:r>
            <a:r>
              <a:rPr sz="3600" spc="4" dirty="0" smtClean="0">
                <a:latin typeface="Arial"/>
                <a:cs typeface="Arial"/>
              </a:rPr>
              <a:t>usc</a:t>
            </a:r>
            <a:r>
              <a:rPr sz="3600" spc="0" dirty="0" smtClean="0">
                <a:latin typeface="Arial"/>
                <a:cs typeface="Arial"/>
              </a:rPr>
              <a:t>l</a:t>
            </a:r>
            <a:r>
              <a:rPr sz="3600" spc="9" dirty="0" smtClean="0">
                <a:latin typeface="Arial"/>
                <a:cs typeface="Arial"/>
              </a:rPr>
              <a:t>e</a:t>
            </a:r>
            <a:r>
              <a:rPr sz="3600" spc="0" dirty="0" smtClean="0">
                <a:latin typeface="Arial"/>
                <a:cs typeface="Arial"/>
              </a:rPr>
              <a:t>s</a:t>
            </a:r>
            <a:r>
              <a:rPr sz="3600" spc="-102" dirty="0" smtClean="0">
                <a:latin typeface="Arial"/>
                <a:cs typeface="Arial"/>
              </a:rPr>
              <a:t> </a:t>
            </a:r>
            <a:r>
              <a:rPr sz="3600" spc="9" dirty="0" smtClean="0">
                <a:latin typeface="Arial"/>
                <a:cs typeface="Arial"/>
              </a:rPr>
              <a:t>a</a:t>
            </a:r>
            <a:r>
              <a:rPr sz="3600" spc="0" dirty="0" smtClean="0">
                <a:latin typeface="Arial"/>
                <a:cs typeface="Arial"/>
              </a:rPr>
              <a:t>re</a:t>
            </a:r>
            <a:r>
              <a:rPr sz="3600" spc="-30" dirty="0" smtClean="0">
                <a:latin typeface="Arial"/>
                <a:cs typeface="Arial"/>
              </a:rPr>
              <a:t> </a:t>
            </a:r>
            <a:r>
              <a:rPr sz="3600" spc="9" dirty="0" smtClean="0">
                <a:latin typeface="Arial"/>
                <a:cs typeface="Arial"/>
              </a:rPr>
              <a:t>u</a:t>
            </a:r>
            <a:r>
              <a:rPr sz="3600" spc="4" dirty="0" smtClean="0">
                <a:latin typeface="Arial"/>
                <a:cs typeface="Arial"/>
              </a:rPr>
              <a:t>s</a:t>
            </a:r>
            <a:r>
              <a:rPr sz="3600" spc="0" dirty="0" smtClean="0">
                <a:latin typeface="Arial"/>
                <a:cs typeface="Arial"/>
              </a:rPr>
              <a:t>ed</a:t>
            </a:r>
            <a:r>
              <a:rPr sz="3600" spc="-45" dirty="0" smtClean="0">
                <a:latin typeface="Arial"/>
                <a:cs typeface="Arial"/>
              </a:rPr>
              <a:t> </a:t>
            </a:r>
            <a:r>
              <a:rPr sz="3600" spc="0" dirty="0" smtClean="0">
                <a:latin typeface="Arial"/>
                <a:cs typeface="Arial"/>
              </a:rPr>
              <a:t>f</a:t>
            </a:r>
            <a:r>
              <a:rPr sz="3600" spc="9" dirty="0" smtClean="0">
                <a:latin typeface="Arial"/>
                <a:cs typeface="Arial"/>
              </a:rPr>
              <a:t>o</a:t>
            </a:r>
            <a:r>
              <a:rPr sz="3600" spc="0" dirty="0" smtClean="0">
                <a:latin typeface="Arial"/>
                <a:cs typeface="Arial"/>
              </a:rPr>
              <a:t>r</a:t>
            </a:r>
            <a:r>
              <a:rPr sz="3600" spc="-32" dirty="0" smtClean="0">
                <a:latin typeface="Arial"/>
                <a:cs typeface="Arial"/>
              </a:rPr>
              <a:t> </a:t>
            </a:r>
            <a:r>
              <a:rPr sz="3600" spc="0" dirty="0" smtClean="0">
                <a:latin typeface="Arial"/>
                <a:cs typeface="Arial"/>
              </a:rPr>
              <a:t>e</a:t>
            </a:r>
            <a:r>
              <a:rPr sz="3600" spc="9" dirty="0" smtClean="0">
                <a:latin typeface="Arial"/>
                <a:cs typeface="Arial"/>
              </a:rPr>
              <a:t>x</a:t>
            </a:r>
            <a:r>
              <a:rPr sz="3600" spc="0" dirty="0" smtClean="0">
                <a:latin typeface="Arial"/>
                <a:cs typeface="Arial"/>
              </a:rPr>
              <a:t>p</a:t>
            </a:r>
            <a:r>
              <a:rPr sz="3600" spc="9" dirty="0" smtClean="0">
                <a:latin typeface="Arial"/>
                <a:cs typeface="Arial"/>
              </a:rPr>
              <a:t>r</a:t>
            </a:r>
            <a:r>
              <a:rPr sz="3600" spc="0" dirty="0" smtClean="0">
                <a:latin typeface="Arial"/>
                <a:cs typeface="Arial"/>
              </a:rPr>
              <a:t>e</a:t>
            </a:r>
            <a:r>
              <a:rPr sz="3600" spc="14" dirty="0" smtClean="0">
                <a:latin typeface="Arial"/>
                <a:cs typeface="Arial"/>
              </a:rPr>
              <a:t>s</a:t>
            </a:r>
            <a:r>
              <a:rPr sz="3600" spc="4" dirty="0" smtClean="0">
                <a:latin typeface="Arial"/>
                <a:cs typeface="Arial"/>
              </a:rPr>
              <a:t>s</a:t>
            </a:r>
            <a:r>
              <a:rPr sz="3600" spc="0" dirty="0" smtClean="0">
                <a:latin typeface="Arial"/>
                <a:cs typeface="Arial"/>
              </a:rPr>
              <a:t>i</a:t>
            </a:r>
            <a:r>
              <a:rPr sz="3600" spc="9" dirty="0" smtClean="0">
                <a:latin typeface="Arial"/>
                <a:cs typeface="Arial"/>
              </a:rPr>
              <a:t>n</a:t>
            </a:r>
            <a:r>
              <a:rPr sz="3600" spc="0" dirty="0" smtClean="0">
                <a:latin typeface="Arial"/>
                <a:cs typeface="Arial"/>
              </a:rPr>
              <a:t>g</a:t>
            </a:r>
            <a:r>
              <a:rPr sz="3600" spc="-135" dirty="0" smtClean="0">
                <a:latin typeface="Arial"/>
                <a:cs typeface="Arial"/>
              </a:rPr>
              <a:t> </a:t>
            </a:r>
            <a:r>
              <a:rPr sz="3600" spc="0" dirty="0" smtClean="0">
                <a:latin typeface="Arial"/>
                <a:cs typeface="Arial"/>
              </a:rPr>
              <a:t>or</a:t>
            </a:r>
            <a:r>
              <a:rPr sz="3600" spc="-14" dirty="0" smtClean="0">
                <a:latin typeface="Arial"/>
                <a:cs typeface="Arial"/>
              </a:rPr>
              <a:t> </a:t>
            </a:r>
            <a:r>
              <a:rPr sz="3600" spc="0" dirty="0" smtClean="0">
                <a:latin typeface="Arial"/>
                <a:cs typeface="Arial"/>
              </a:rPr>
              <a:t>i</a:t>
            </a:r>
            <a:r>
              <a:rPr sz="3600" spc="9" dirty="0" smtClean="0">
                <a:latin typeface="Arial"/>
                <a:cs typeface="Arial"/>
              </a:rPr>
              <a:t>n</a:t>
            </a:r>
            <a:r>
              <a:rPr sz="3600" spc="0" dirty="0" smtClean="0">
                <a:latin typeface="Arial"/>
                <a:cs typeface="Arial"/>
              </a:rPr>
              <a:t>t</a:t>
            </a:r>
            <a:r>
              <a:rPr sz="3600" spc="9" dirty="0" smtClean="0">
                <a:latin typeface="Arial"/>
                <a:cs typeface="Arial"/>
              </a:rPr>
              <a:t>e</a:t>
            </a:r>
            <a:r>
              <a:rPr sz="3600" spc="0" dirty="0" smtClean="0">
                <a:latin typeface="Arial"/>
                <a:cs typeface="Arial"/>
              </a:rPr>
              <a:t>r</a:t>
            </a:r>
            <a:r>
              <a:rPr sz="3600" spc="9" dirty="0" smtClean="0">
                <a:latin typeface="Arial"/>
                <a:cs typeface="Arial"/>
              </a:rPr>
              <a:t>p</a:t>
            </a:r>
            <a:r>
              <a:rPr sz="3600" spc="0" dirty="0" smtClean="0">
                <a:latin typeface="Arial"/>
                <a:cs typeface="Arial"/>
              </a:rPr>
              <a:t>r</a:t>
            </a:r>
            <a:r>
              <a:rPr sz="3600" spc="9" dirty="0" smtClean="0">
                <a:latin typeface="Arial"/>
                <a:cs typeface="Arial"/>
              </a:rPr>
              <a:t>e</a:t>
            </a:r>
            <a:r>
              <a:rPr sz="3600" spc="0" dirty="0" smtClean="0">
                <a:latin typeface="Arial"/>
                <a:cs typeface="Arial"/>
              </a:rPr>
              <a:t>ti</a:t>
            </a:r>
            <a:r>
              <a:rPr sz="3600" spc="9" dirty="0" smtClean="0">
                <a:latin typeface="Arial"/>
                <a:cs typeface="Arial"/>
              </a:rPr>
              <a:t>n</a:t>
            </a:r>
            <a:r>
              <a:rPr sz="3600" spc="0" dirty="0" smtClean="0">
                <a:latin typeface="Arial"/>
                <a:cs typeface="Arial"/>
              </a:rPr>
              <a:t>g i</a:t>
            </a:r>
            <a:r>
              <a:rPr sz="3600" spc="4" dirty="0" smtClean="0">
                <a:latin typeface="Arial"/>
                <a:cs typeface="Arial"/>
              </a:rPr>
              <a:t>n</a:t>
            </a:r>
            <a:r>
              <a:rPr sz="3600" spc="0" dirty="0" smtClean="0">
                <a:latin typeface="Arial"/>
                <a:cs typeface="Arial"/>
              </a:rPr>
              <a:t>f</a:t>
            </a:r>
            <a:r>
              <a:rPr sz="3600" spc="4" dirty="0" smtClean="0">
                <a:latin typeface="Arial"/>
                <a:cs typeface="Arial"/>
              </a:rPr>
              <a:t>o</a:t>
            </a:r>
            <a:r>
              <a:rPr sz="3600" spc="0" dirty="0" smtClean="0">
                <a:latin typeface="Arial"/>
                <a:cs typeface="Arial"/>
              </a:rPr>
              <a:t>rm</a:t>
            </a:r>
            <a:r>
              <a:rPr sz="3600" spc="9" dirty="0" smtClean="0">
                <a:latin typeface="Arial"/>
                <a:cs typeface="Arial"/>
              </a:rPr>
              <a:t>a</a:t>
            </a:r>
            <a:r>
              <a:rPr sz="3600" spc="0" dirty="0" smtClean="0">
                <a:latin typeface="Arial"/>
                <a:cs typeface="Arial"/>
              </a:rPr>
              <a:t>tin</a:t>
            </a:r>
            <a:r>
              <a:rPr sz="3600" spc="-112" dirty="0" smtClean="0">
                <a:latin typeface="Arial"/>
                <a:cs typeface="Arial"/>
              </a:rPr>
              <a:t> </a:t>
            </a:r>
            <a:r>
              <a:rPr sz="3600" spc="4" dirty="0" smtClean="0">
                <a:latin typeface="Arial"/>
                <a:cs typeface="Arial"/>
              </a:rPr>
              <a:t>o</a:t>
            </a:r>
            <a:r>
              <a:rPr sz="3600" spc="0" dirty="0" smtClean="0">
                <a:latin typeface="Arial"/>
                <a:cs typeface="Arial"/>
              </a:rPr>
              <a:t>r</a:t>
            </a:r>
            <a:r>
              <a:rPr sz="3600" spc="-24" dirty="0" smtClean="0">
                <a:latin typeface="Arial"/>
                <a:cs typeface="Arial"/>
              </a:rPr>
              <a:t> </a:t>
            </a:r>
            <a:r>
              <a:rPr sz="3600" spc="9" dirty="0" smtClean="0">
                <a:latin typeface="Arial"/>
                <a:cs typeface="Arial"/>
              </a:rPr>
              <a:t>c</a:t>
            </a:r>
            <a:r>
              <a:rPr sz="3600" spc="0" dirty="0" smtClean="0">
                <a:latin typeface="Arial"/>
                <a:cs typeface="Arial"/>
              </a:rPr>
              <a:t>o</a:t>
            </a:r>
            <a:r>
              <a:rPr sz="3600" spc="9" dirty="0" smtClean="0">
                <a:latin typeface="Arial"/>
                <a:cs typeface="Arial"/>
              </a:rPr>
              <a:t>n</a:t>
            </a:r>
            <a:r>
              <a:rPr sz="3600" spc="0" dirty="0" smtClean="0">
                <a:latin typeface="Arial"/>
                <a:cs typeface="Arial"/>
              </a:rPr>
              <a:t>c</a:t>
            </a:r>
            <a:r>
              <a:rPr sz="3600" spc="9" dirty="0" smtClean="0">
                <a:latin typeface="Arial"/>
                <a:cs typeface="Arial"/>
              </a:rPr>
              <a:t>e</a:t>
            </a:r>
            <a:r>
              <a:rPr sz="3600" spc="0" dirty="0" smtClean="0">
                <a:latin typeface="Arial"/>
                <a:cs typeface="Arial"/>
              </a:rPr>
              <a:t>p</a:t>
            </a:r>
            <a:r>
              <a:rPr sz="3600" spc="4" dirty="0" smtClean="0">
                <a:latin typeface="Arial"/>
                <a:cs typeface="Arial"/>
              </a:rPr>
              <a:t>t</a:t>
            </a:r>
            <a:r>
              <a:rPr sz="3600" spc="0" dirty="0" smtClean="0">
                <a:latin typeface="Arial"/>
                <a:cs typeface="Arial"/>
              </a:rPr>
              <a:t>s.</a:t>
            </a:r>
            <a:endParaRPr sz="3600" dirty="0">
              <a:latin typeface="Arial"/>
              <a:cs typeface="Arial"/>
            </a:endParaRPr>
          </a:p>
        </p:txBody>
      </p:sp>
      <p:sp>
        <p:nvSpPr>
          <p:cNvPr id="8" name="object 8"/>
          <p:cNvSpPr txBox="1"/>
          <p:nvPr/>
        </p:nvSpPr>
        <p:spPr>
          <a:xfrm>
            <a:off x="434188" y="4732585"/>
            <a:ext cx="278063" cy="380796"/>
          </a:xfrm>
          <a:prstGeom prst="rect">
            <a:avLst/>
          </a:prstGeom>
        </p:spPr>
        <p:txBody>
          <a:bodyPr wrap="square" lIns="0" tIns="0" rIns="0" bIns="0" rtlCol="0">
            <a:noAutofit/>
          </a:bodyPr>
          <a:lstStyle/>
          <a:p>
            <a:pPr marL="12700">
              <a:lnSpc>
                <a:spcPts val="2955"/>
              </a:lnSpc>
              <a:spcBef>
                <a:spcPts val="147"/>
              </a:spcBef>
            </a:pPr>
            <a:r>
              <a:rPr sz="2800" spc="0" dirty="0" smtClean="0">
                <a:solidFill>
                  <a:srgbClr val="A68554"/>
                </a:solidFill>
                <a:latin typeface="Wingdings"/>
                <a:cs typeface="Wingdings"/>
              </a:rPr>
              <a:t></a:t>
            </a:r>
            <a:endParaRPr sz="2800">
              <a:latin typeface="Wingdings"/>
              <a:cs typeface="Wingdings"/>
            </a:endParaRPr>
          </a:p>
        </p:txBody>
      </p:sp>
      <p:sp>
        <p:nvSpPr>
          <p:cNvPr id="9" name="object 9"/>
          <p:cNvSpPr txBox="1"/>
          <p:nvPr/>
        </p:nvSpPr>
        <p:spPr>
          <a:xfrm>
            <a:off x="777087" y="5420258"/>
            <a:ext cx="8019862" cy="751942"/>
          </a:xfrm>
          <a:prstGeom prst="rect">
            <a:avLst/>
          </a:prstGeom>
        </p:spPr>
        <p:txBody>
          <a:bodyPr wrap="square" lIns="0" tIns="0" rIns="0" bIns="0" rtlCol="0">
            <a:noAutofit/>
          </a:bodyPr>
          <a:lstStyle/>
          <a:p>
            <a:pPr marL="12700">
              <a:lnSpc>
                <a:spcPts val="2955"/>
              </a:lnSpc>
              <a:spcBef>
                <a:spcPts val="147"/>
              </a:spcBef>
            </a:pPr>
            <a:r>
              <a:rPr sz="4000" spc="0" dirty="0" smtClean="0">
                <a:latin typeface="Times New Roman"/>
                <a:cs typeface="Times New Roman"/>
              </a:rPr>
              <a:t>R</a:t>
            </a:r>
            <a:r>
              <a:rPr sz="4000" spc="-14" dirty="0" smtClean="0">
                <a:latin typeface="Times New Roman"/>
                <a:cs typeface="Times New Roman"/>
              </a:rPr>
              <a:t>e</a:t>
            </a:r>
            <a:r>
              <a:rPr sz="4000" spc="0" dirty="0" smtClean="0">
                <a:latin typeface="Times New Roman"/>
                <a:cs typeface="Times New Roman"/>
              </a:rPr>
              <a:t>fers</a:t>
            </a:r>
            <a:r>
              <a:rPr sz="4000" spc="-73" dirty="0" smtClean="0">
                <a:latin typeface="Times New Roman"/>
                <a:cs typeface="Times New Roman"/>
              </a:rPr>
              <a:t> </a:t>
            </a:r>
            <a:r>
              <a:rPr sz="4000" spc="0" dirty="0" smtClean="0">
                <a:latin typeface="Times New Roman"/>
                <a:cs typeface="Times New Roman"/>
              </a:rPr>
              <a:t>to</a:t>
            </a:r>
            <a:r>
              <a:rPr sz="4000" spc="-31" dirty="0" smtClean="0">
                <a:latin typeface="Times New Roman"/>
                <a:cs typeface="Times New Roman"/>
              </a:rPr>
              <a:t> </a:t>
            </a:r>
            <a:r>
              <a:rPr sz="4000" spc="0" dirty="0" smtClean="0">
                <a:latin typeface="Times New Roman"/>
                <a:cs typeface="Times New Roman"/>
              </a:rPr>
              <a:t>natu</a:t>
            </a:r>
            <a:r>
              <a:rPr sz="4000" spc="4" dirty="0" smtClean="0">
                <a:latin typeface="Times New Roman"/>
                <a:cs typeface="Times New Roman"/>
              </a:rPr>
              <a:t>r</a:t>
            </a:r>
            <a:r>
              <a:rPr sz="4000" spc="0" dirty="0" smtClean="0">
                <a:latin typeface="Times New Roman"/>
                <a:cs typeface="Times New Roman"/>
              </a:rPr>
              <a:t>al,</a:t>
            </a:r>
            <a:r>
              <a:rPr sz="4000" spc="-94" dirty="0" smtClean="0">
                <a:latin typeface="Times New Roman"/>
                <a:cs typeface="Times New Roman"/>
              </a:rPr>
              <a:t> </a:t>
            </a:r>
            <a:r>
              <a:rPr sz="4000" spc="0" dirty="0" smtClean="0">
                <a:latin typeface="Times New Roman"/>
                <a:cs typeface="Times New Roman"/>
              </a:rPr>
              <a:t>auto</a:t>
            </a:r>
            <a:r>
              <a:rPr sz="4000" spc="9" dirty="0" smtClean="0">
                <a:latin typeface="Times New Roman"/>
                <a:cs typeface="Times New Roman"/>
              </a:rPr>
              <a:t>n</a:t>
            </a:r>
            <a:r>
              <a:rPr sz="4000" spc="0" dirty="0" smtClean="0">
                <a:latin typeface="Times New Roman"/>
                <a:cs typeface="Times New Roman"/>
              </a:rPr>
              <a:t>o</a:t>
            </a:r>
            <a:r>
              <a:rPr sz="4000" spc="-9" dirty="0" smtClean="0">
                <a:latin typeface="Times New Roman"/>
                <a:cs typeface="Times New Roman"/>
              </a:rPr>
              <a:t>m</a:t>
            </a:r>
            <a:r>
              <a:rPr sz="4000" spc="0" dirty="0" smtClean="0">
                <a:latin typeface="Times New Roman"/>
                <a:cs typeface="Times New Roman"/>
              </a:rPr>
              <a:t>ic</a:t>
            </a:r>
            <a:r>
              <a:rPr sz="4000" spc="-138" dirty="0" smtClean="0">
                <a:latin typeface="Times New Roman"/>
                <a:cs typeface="Times New Roman"/>
              </a:rPr>
              <a:t> </a:t>
            </a:r>
            <a:r>
              <a:rPr sz="4000" spc="0" dirty="0" smtClean="0">
                <a:latin typeface="Times New Roman"/>
                <a:cs typeface="Times New Roman"/>
              </a:rPr>
              <a:t>resp</a:t>
            </a:r>
            <a:r>
              <a:rPr sz="4000" spc="9" dirty="0" smtClean="0">
                <a:latin typeface="Times New Roman"/>
                <a:cs typeface="Times New Roman"/>
              </a:rPr>
              <a:t>o</a:t>
            </a:r>
            <a:r>
              <a:rPr sz="4000" spc="0" dirty="0" smtClean="0">
                <a:latin typeface="Times New Roman"/>
                <a:cs typeface="Times New Roman"/>
              </a:rPr>
              <a:t>nses</a:t>
            </a:r>
            <a:r>
              <a:rPr sz="4000" spc="-118" dirty="0" smtClean="0">
                <a:latin typeface="Times New Roman"/>
                <a:cs typeface="Times New Roman"/>
              </a:rPr>
              <a:t> </a:t>
            </a:r>
            <a:r>
              <a:rPr sz="4000" spc="0" dirty="0" smtClean="0">
                <a:latin typeface="Times New Roman"/>
                <a:cs typeface="Times New Roman"/>
              </a:rPr>
              <a:t>or</a:t>
            </a:r>
            <a:r>
              <a:rPr sz="4000" spc="-23" dirty="0" smtClean="0">
                <a:latin typeface="Times New Roman"/>
                <a:cs typeface="Times New Roman"/>
              </a:rPr>
              <a:t> </a:t>
            </a:r>
            <a:r>
              <a:rPr sz="4000" spc="0" dirty="0" smtClean="0">
                <a:latin typeface="Times New Roman"/>
                <a:cs typeface="Times New Roman"/>
              </a:rPr>
              <a:t>reflexes.</a:t>
            </a:r>
            <a:endParaRPr sz="4000" dirty="0">
              <a:latin typeface="Times New Roman"/>
              <a:cs typeface="Times New Roman"/>
            </a:endParaRPr>
          </a:p>
        </p:txBody>
      </p:sp>
    </p:spTree>
    <p:extLst>
      <p:ext uri="{BB962C8B-B14F-4D97-AF65-F5344CB8AC3E}">
        <p14:creationId xmlns:p14="http://schemas.microsoft.com/office/powerpoint/2010/main" val="217398163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326974" y="281288"/>
            <a:ext cx="8416976" cy="482600"/>
          </a:xfrm>
          <a:prstGeom prst="rect">
            <a:avLst/>
          </a:prstGeom>
        </p:spPr>
        <p:txBody>
          <a:bodyPr wrap="square" lIns="0" tIns="0" rIns="0" bIns="0" rtlCol="0">
            <a:noAutofit/>
          </a:bodyPr>
          <a:lstStyle/>
          <a:p>
            <a:pPr marL="12700">
              <a:lnSpc>
                <a:spcPts val="3779"/>
              </a:lnSpc>
              <a:spcBef>
                <a:spcPts val="189"/>
              </a:spcBef>
              <a:tabLst>
                <a:tab pos="6858000" algn="l"/>
              </a:tabLst>
            </a:pPr>
            <a:r>
              <a:rPr sz="4000" b="1" spc="0" dirty="0" smtClean="0">
                <a:latin typeface="Arial"/>
                <a:cs typeface="Arial"/>
              </a:rPr>
              <a:t>Psychomotor</a:t>
            </a:r>
            <a:r>
              <a:rPr sz="4000" b="1" spc="-19" dirty="0" smtClean="0">
                <a:latin typeface="Arial"/>
                <a:cs typeface="Arial"/>
              </a:rPr>
              <a:t> </a:t>
            </a:r>
            <a:r>
              <a:rPr sz="4000" b="1" spc="0" dirty="0" smtClean="0">
                <a:latin typeface="Arial"/>
                <a:cs typeface="Arial"/>
              </a:rPr>
              <a:t>Learning</a:t>
            </a:r>
            <a:r>
              <a:rPr sz="4000" b="1" spc="-9" dirty="0" smtClean="0">
                <a:latin typeface="Arial"/>
                <a:cs typeface="Arial"/>
              </a:rPr>
              <a:t> </a:t>
            </a:r>
            <a:r>
              <a:rPr sz="4000" b="1" spc="0" dirty="0" smtClean="0">
                <a:latin typeface="Arial"/>
                <a:cs typeface="Arial"/>
              </a:rPr>
              <a:t>domain	Objectives</a:t>
            </a:r>
            <a:endParaRPr sz="4000" dirty="0">
              <a:latin typeface="Arial"/>
              <a:cs typeface="Arial"/>
            </a:endParaRPr>
          </a:p>
        </p:txBody>
      </p:sp>
      <p:sp>
        <p:nvSpPr>
          <p:cNvPr id="5" name="object 5"/>
          <p:cNvSpPr txBox="1"/>
          <p:nvPr/>
        </p:nvSpPr>
        <p:spPr>
          <a:xfrm>
            <a:off x="171450" y="1533570"/>
            <a:ext cx="8970168" cy="828630"/>
          </a:xfrm>
          <a:prstGeom prst="rect">
            <a:avLst/>
          </a:prstGeom>
        </p:spPr>
        <p:txBody>
          <a:bodyPr wrap="square" lIns="0" tIns="0" rIns="0" bIns="0" rtlCol="0">
            <a:noAutofit/>
          </a:bodyPr>
          <a:lstStyle/>
          <a:p>
            <a:pPr marL="12700">
              <a:spcBef>
                <a:spcPts val="148"/>
              </a:spcBef>
              <a:tabLst>
                <a:tab pos="469900" algn="l"/>
              </a:tabLst>
            </a:pPr>
            <a:r>
              <a:rPr sz="3600" spc="-24" dirty="0" smtClean="0">
                <a:latin typeface="Wingdings"/>
                <a:cs typeface="Wingdings"/>
              </a:rPr>
              <a:t></a:t>
            </a:r>
            <a:r>
              <a:rPr sz="3600" spc="-24" dirty="0" smtClean="0">
                <a:latin typeface="Times New Roman"/>
                <a:cs typeface="Times New Roman"/>
              </a:rPr>
              <a:t>	</a:t>
            </a:r>
            <a:r>
              <a:rPr sz="3600" spc="0" dirty="0" smtClean="0">
                <a:latin typeface="Arial"/>
                <a:cs typeface="Arial"/>
              </a:rPr>
              <a:t>Are</a:t>
            </a:r>
            <a:r>
              <a:rPr sz="3600" spc="-43" dirty="0" smtClean="0">
                <a:latin typeface="Arial"/>
                <a:cs typeface="Arial"/>
              </a:rPr>
              <a:t> </a:t>
            </a:r>
            <a:r>
              <a:rPr sz="3600" spc="0" dirty="0" smtClean="0">
                <a:latin typeface="Arial"/>
                <a:cs typeface="Arial"/>
              </a:rPr>
              <a:t>co</a:t>
            </a:r>
            <a:r>
              <a:rPr sz="3600" spc="9" dirty="0" smtClean="0">
                <a:latin typeface="Arial"/>
                <a:cs typeface="Arial"/>
              </a:rPr>
              <a:t>n</a:t>
            </a:r>
            <a:r>
              <a:rPr sz="3600" spc="0" dirty="0" smtClean="0">
                <a:latin typeface="Arial"/>
                <a:cs typeface="Arial"/>
              </a:rPr>
              <a:t>c</a:t>
            </a:r>
            <a:r>
              <a:rPr sz="3600" spc="9" dirty="0" smtClean="0">
                <a:latin typeface="Arial"/>
                <a:cs typeface="Arial"/>
              </a:rPr>
              <a:t>e</a:t>
            </a:r>
            <a:r>
              <a:rPr sz="3600" spc="0" dirty="0" smtClean="0">
                <a:latin typeface="Arial"/>
                <a:cs typeface="Arial"/>
              </a:rPr>
              <a:t>r</a:t>
            </a:r>
            <a:r>
              <a:rPr sz="3600" spc="9" dirty="0" smtClean="0">
                <a:latin typeface="Arial"/>
                <a:cs typeface="Arial"/>
              </a:rPr>
              <a:t>n</a:t>
            </a:r>
            <a:r>
              <a:rPr sz="3600" spc="0" dirty="0" smtClean="0">
                <a:latin typeface="Arial"/>
                <a:cs typeface="Arial"/>
              </a:rPr>
              <a:t>ed</a:t>
            </a:r>
            <a:r>
              <a:rPr sz="3600" spc="-130" dirty="0" smtClean="0">
                <a:latin typeface="Arial"/>
                <a:cs typeface="Arial"/>
              </a:rPr>
              <a:t> </a:t>
            </a:r>
            <a:r>
              <a:rPr sz="3600" spc="0" dirty="0" smtClean="0">
                <a:latin typeface="Arial"/>
                <a:cs typeface="Arial"/>
              </a:rPr>
              <a:t>with</a:t>
            </a:r>
            <a:r>
              <a:rPr sz="3600" spc="-29" dirty="0" smtClean="0">
                <a:latin typeface="Arial"/>
                <a:cs typeface="Arial"/>
              </a:rPr>
              <a:t> </a:t>
            </a:r>
            <a:r>
              <a:rPr sz="3600" spc="0" dirty="0" smtClean="0">
                <a:latin typeface="Arial"/>
                <a:cs typeface="Arial"/>
              </a:rPr>
              <a:t>h</a:t>
            </a:r>
            <a:r>
              <a:rPr sz="3600" spc="9" dirty="0" smtClean="0">
                <a:latin typeface="Arial"/>
                <a:cs typeface="Arial"/>
              </a:rPr>
              <a:t>o</a:t>
            </a:r>
            <a:r>
              <a:rPr sz="3600" spc="0" dirty="0" smtClean="0">
                <a:latin typeface="Arial"/>
                <a:cs typeface="Arial"/>
              </a:rPr>
              <a:t>w</a:t>
            </a:r>
            <a:r>
              <a:rPr sz="3600" spc="-51" dirty="0" smtClean="0">
                <a:latin typeface="Arial"/>
                <a:cs typeface="Arial"/>
              </a:rPr>
              <a:t> </a:t>
            </a:r>
            <a:r>
              <a:rPr sz="3600" spc="0" dirty="0" smtClean="0">
                <a:latin typeface="Arial"/>
                <a:cs typeface="Arial"/>
              </a:rPr>
              <a:t>a</a:t>
            </a:r>
            <a:r>
              <a:rPr sz="3600" spc="-15" dirty="0" smtClean="0">
                <a:latin typeface="Arial"/>
                <a:cs typeface="Arial"/>
              </a:rPr>
              <a:t> </a:t>
            </a:r>
            <a:r>
              <a:rPr sz="3600" spc="9" dirty="0" smtClean="0">
                <a:latin typeface="Arial"/>
                <a:cs typeface="Arial"/>
              </a:rPr>
              <a:t>s</a:t>
            </a:r>
            <a:r>
              <a:rPr sz="3600" spc="0" dirty="0" smtClean="0">
                <a:latin typeface="Arial"/>
                <a:cs typeface="Arial"/>
              </a:rPr>
              <a:t>tu</a:t>
            </a:r>
            <a:r>
              <a:rPr sz="3600" spc="9" dirty="0" smtClean="0">
                <a:latin typeface="Arial"/>
                <a:cs typeface="Arial"/>
              </a:rPr>
              <a:t>d</a:t>
            </a:r>
            <a:r>
              <a:rPr sz="3600" spc="0" dirty="0" smtClean="0">
                <a:latin typeface="Arial"/>
                <a:cs typeface="Arial"/>
              </a:rPr>
              <a:t>e</a:t>
            </a:r>
            <a:r>
              <a:rPr sz="3600" spc="9" dirty="0" smtClean="0">
                <a:latin typeface="Arial"/>
                <a:cs typeface="Arial"/>
              </a:rPr>
              <a:t>n</a:t>
            </a:r>
            <a:r>
              <a:rPr sz="3600" spc="0" dirty="0" smtClean="0">
                <a:latin typeface="Arial"/>
                <a:cs typeface="Arial"/>
              </a:rPr>
              <a:t>t</a:t>
            </a:r>
            <a:r>
              <a:rPr lang="en-US" sz="3600" spc="0" dirty="0" smtClean="0">
                <a:latin typeface="Arial"/>
                <a:cs typeface="Arial"/>
              </a:rPr>
              <a:t> </a:t>
            </a:r>
            <a:r>
              <a:rPr lang="en-GB" sz="3600" spc="0" dirty="0" smtClean="0">
                <a:latin typeface="Arial"/>
                <a:cs typeface="Arial"/>
              </a:rPr>
              <a:t>co</a:t>
            </a:r>
            <a:r>
              <a:rPr lang="en-GB" sz="3600" spc="9" dirty="0" smtClean="0">
                <a:latin typeface="Arial"/>
                <a:cs typeface="Arial"/>
              </a:rPr>
              <a:t>n</a:t>
            </a:r>
            <a:r>
              <a:rPr lang="en-GB" sz="3600" spc="0" dirty="0" smtClean="0">
                <a:latin typeface="Arial"/>
                <a:cs typeface="Arial"/>
              </a:rPr>
              <a:t>tr</a:t>
            </a:r>
            <a:r>
              <a:rPr lang="en-GB" sz="3600" spc="9" dirty="0" smtClean="0">
                <a:latin typeface="Arial"/>
                <a:cs typeface="Arial"/>
              </a:rPr>
              <a:t>o</a:t>
            </a:r>
            <a:r>
              <a:rPr lang="en-GB" sz="3600" spc="0" dirty="0" smtClean="0">
                <a:latin typeface="Arial"/>
                <a:cs typeface="Arial"/>
              </a:rPr>
              <a:t>ls</a:t>
            </a:r>
            <a:r>
              <a:rPr lang="en-GB" sz="3600" spc="-97" dirty="0" smtClean="0">
                <a:latin typeface="Arial"/>
                <a:cs typeface="Arial"/>
              </a:rPr>
              <a:t> </a:t>
            </a:r>
            <a:r>
              <a:rPr lang="en-GB" sz="3600" spc="0" dirty="0" smtClean="0">
                <a:latin typeface="Arial"/>
                <a:cs typeface="Arial"/>
              </a:rPr>
              <a:t>or</a:t>
            </a:r>
            <a:r>
              <a:rPr lang="en-GB" sz="3600" spc="-14" dirty="0" smtClean="0">
                <a:latin typeface="Arial"/>
                <a:cs typeface="Arial"/>
              </a:rPr>
              <a:t> </a:t>
            </a:r>
            <a:r>
              <a:rPr lang="en-GB" sz="3600" spc="0" dirty="0" smtClean="0">
                <a:latin typeface="Arial"/>
                <a:cs typeface="Arial"/>
              </a:rPr>
              <a:t>mo</a:t>
            </a:r>
            <a:r>
              <a:rPr lang="en-GB" sz="3600" spc="9" dirty="0" smtClean="0">
                <a:latin typeface="Arial"/>
                <a:cs typeface="Arial"/>
              </a:rPr>
              <a:t>v</a:t>
            </a:r>
            <a:r>
              <a:rPr lang="en-GB" sz="3600" spc="0" dirty="0" smtClean="0">
                <a:latin typeface="Arial"/>
                <a:cs typeface="Arial"/>
              </a:rPr>
              <a:t>es</a:t>
            </a:r>
            <a:r>
              <a:rPr lang="en-GB" sz="3600" spc="-82" dirty="0" smtClean="0">
                <a:latin typeface="Arial"/>
                <a:cs typeface="Arial"/>
              </a:rPr>
              <a:t> </a:t>
            </a:r>
            <a:r>
              <a:rPr lang="en-GB" sz="3600" spc="0" dirty="0" smtClean="0">
                <a:latin typeface="Arial"/>
                <a:cs typeface="Arial"/>
              </a:rPr>
              <a:t>h</a:t>
            </a:r>
            <a:r>
              <a:rPr lang="en-GB" sz="3600" spc="9" dirty="0" smtClean="0">
                <a:latin typeface="Arial"/>
                <a:cs typeface="Arial"/>
              </a:rPr>
              <a:t>i</a:t>
            </a:r>
            <a:r>
              <a:rPr lang="en-GB" sz="3600" spc="0" dirty="0" smtClean="0">
                <a:latin typeface="Arial"/>
                <a:cs typeface="Arial"/>
              </a:rPr>
              <a:t>s</a:t>
            </a:r>
            <a:r>
              <a:rPr lang="en-GB" sz="3600" spc="-35" dirty="0" smtClean="0">
                <a:latin typeface="Arial"/>
                <a:cs typeface="Arial"/>
              </a:rPr>
              <a:t> </a:t>
            </a:r>
            <a:r>
              <a:rPr lang="en-GB" sz="3600" spc="0" dirty="0" smtClean="0">
                <a:latin typeface="Arial"/>
                <a:cs typeface="Arial"/>
              </a:rPr>
              <a:t>bo</a:t>
            </a:r>
            <a:r>
              <a:rPr lang="en-GB" sz="3600" spc="9" dirty="0" smtClean="0">
                <a:latin typeface="Arial"/>
                <a:cs typeface="Arial"/>
              </a:rPr>
              <a:t>d</a:t>
            </a:r>
            <a:r>
              <a:rPr lang="en-GB" sz="3600" spc="-200" dirty="0" smtClean="0">
                <a:latin typeface="Arial"/>
                <a:cs typeface="Arial"/>
              </a:rPr>
              <a:t>y</a:t>
            </a:r>
            <a:r>
              <a:rPr lang="en-GB" sz="3600" spc="0" dirty="0" smtClean="0">
                <a:latin typeface="Arial"/>
                <a:cs typeface="Arial"/>
              </a:rPr>
              <a:t>.</a:t>
            </a:r>
            <a:endParaRPr lang="en-GB" sz="3600" dirty="0" smtClean="0">
              <a:latin typeface="Arial"/>
              <a:cs typeface="Arial"/>
            </a:endParaRPr>
          </a:p>
          <a:p>
            <a:pPr marL="12700">
              <a:lnSpc>
                <a:spcPts val="2960"/>
              </a:lnSpc>
              <a:spcBef>
                <a:spcPts val="148"/>
              </a:spcBef>
              <a:tabLst>
                <a:tab pos="469900" algn="l"/>
              </a:tabLst>
            </a:pPr>
            <a:endParaRPr sz="2800" dirty="0">
              <a:latin typeface="Arial"/>
              <a:cs typeface="Arial"/>
            </a:endParaRPr>
          </a:p>
        </p:txBody>
      </p:sp>
      <p:sp>
        <p:nvSpPr>
          <p:cNvPr id="7" name="object 7"/>
          <p:cNvSpPr txBox="1"/>
          <p:nvPr/>
        </p:nvSpPr>
        <p:spPr>
          <a:xfrm>
            <a:off x="171451" y="2514600"/>
            <a:ext cx="8970168" cy="1295400"/>
          </a:xfrm>
          <a:prstGeom prst="rect">
            <a:avLst/>
          </a:prstGeom>
        </p:spPr>
        <p:txBody>
          <a:bodyPr wrap="square" lIns="0" tIns="0" rIns="0" bIns="0" rtlCol="0">
            <a:noAutofit/>
          </a:bodyPr>
          <a:lstStyle/>
          <a:p>
            <a:pPr marL="12700">
              <a:spcBef>
                <a:spcPts val="127"/>
              </a:spcBef>
            </a:pPr>
            <a:r>
              <a:rPr sz="3200" spc="0" dirty="0" smtClean="0">
                <a:latin typeface="Wingdings"/>
                <a:cs typeface="Wingdings"/>
              </a:rPr>
              <a:t></a:t>
            </a:r>
            <a:r>
              <a:rPr sz="3200" spc="-39" dirty="0" smtClean="0">
                <a:latin typeface="Times New Roman"/>
                <a:cs typeface="Times New Roman"/>
              </a:rPr>
              <a:t> </a:t>
            </a:r>
            <a:r>
              <a:rPr sz="3600" spc="0" dirty="0" smtClean="0">
                <a:latin typeface="Arial"/>
                <a:cs typeface="Arial"/>
              </a:rPr>
              <a:t>Emphas</a:t>
            </a:r>
            <a:r>
              <a:rPr sz="3600" spc="-9" dirty="0" smtClean="0">
                <a:latin typeface="Arial"/>
                <a:cs typeface="Arial"/>
              </a:rPr>
              <a:t>i</a:t>
            </a:r>
            <a:r>
              <a:rPr sz="3600" spc="0" dirty="0" smtClean="0">
                <a:latin typeface="Arial"/>
                <a:cs typeface="Arial"/>
              </a:rPr>
              <a:t>ze</a:t>
            </a:r>
            <a:r>
              <a:rPr sz="3600" spc="9" dirty="0" smtClean="0">
                <a:latin typeface="Arial"/>
                <a:cs typeface="Arial"/>
              </a:rPr>
              <a:t> </a:t>
            </a:r>
            <a:r>
              <a:rPr sz="3600" spc="0" dirty="0" smtClean="0">
                <a:latin typeface="Arial"/>
                <a:cs typeface="Arial"/>
              </a:rPr>
              <a:t>some </a:t>
            </a:r>
            <a:r>
              <a:rPr sz="3600" spc="4" dirty="0" smtClean="0">
                <a:latin typeface="Arial"/>
                <a:cs typeface="Arial"/>
              </a:rPr>
              <a:t>m</a:t>
            </a:r>
            <a:r>
              <a:rPr sz="3600" spc="0" dirty="0" smtClean="0">
                <a:latin typeface="Arial"/>
                <a:cs typeface="Arial"/>
              </a:rPr>
              <a:t>uscu</a:t>
            </a:r>
            <a:r>
              <a:rPr sz="3600" spc="-9" dirty="0" smtClean="0">
                <a:latin typeface="Arial"/>
                <a:cs typeface="Arial"/>
              </a:rPr>
              <a:t>l</a:t>
            </a:r>
            <a:r>
              <a:rPr sz="3600" spc="0" dirty="0" smtClean="0">
                <a:latin typeface="Arial"/>
                <a:cs typeface="Arial"/>
              </a:rPr>
              <a:t>ar or</a:t>
            </a:r>
            <a:r>
              <a:rPr sz="3600" spc="4" dirty="0" smtClean="0">
                <a:latin typeface="Arial"/>
                <a:cs typeface="Arial"/>
              </a:rPr>
              <a:t> m</a:t>
            </a:r>
            <a:r>
              <a:rPr sz="3600" spc="0" dirty="0" smtClean="0">
                <a:latin typeface="Arial"/>
                <a:cs typeface="Arial"/>
              </a:rPr>
              <a:t>otor</a:t>
            </a:r>
            <a:r>
              <a:rPr sz="3600" spc="-14" dirty="0" smtClean="0">
                <a:latin typeface="Arial"/>
                <a:cs typeface="Arial"/>
              </a:rPr>
              <a:t> </a:t>
            </a:r>
            <a:r>
              <a:rPr sz="3600" spc="0" dirty="0" smtClean="0">
                <a:latin typeface="Arial"/>
                <a:cs typeface="Arial"/>
              </a:rPr>
              <a:t>ski</a:t>
            </a:r>
            <a:r>
              <a:rPr sz="3600" spc="-9" dirty="0" smtClean="0">
                <a:latin typeface="Arial"/>
                <a:cs typeface="Arial"/>
              </a:rPr>
              <a:t>l</a:t>
            </a:r>
            <a:r>
              <a:rPr sz="3600" spc="0" dirty="0" smtClean="0">
                <a:latin typeface="Arial"/>
                <a:cs typeface="Arial"/>
              </a:rPr>
              <a:t>l</a:t>
            </a:r>
            <a:r>
              <a:rPr lang="en-US" sz="3600" spc="0" dirty="0" smtClean="0">
                <a:latin typeface="Arial"/>
                <a:cs typeface="Arial"/>
              </a:rPr>
              <a:t> </a:t>
            </a:r>
            <a:r>
              <a:rPr sz="3600" spc="0" dirty="0" smtClean="0">
                <a:latin typeface="Arial"/>
                <a:cs typeface="Arial"/>
              </a:rPr>
              <a:t>or</a:t>
            </a:r>
            <a:r>
              <a:rPr sz="3600" spc="-14" dirty="0" smtClean="0">
                <a:latin typeface="Arial"/>
                <a:cs typeface="Arial"/>
              </a:rPr>
              <a:t> </a:t>
            </a:r>
            <a:r>
              <a:rPr sz="3600" spc="0" dirty="0" smtClean="0">
                <a:latin typeface="Arial"/>
                <a:cs typeface="Arial"/>
              </a:rPr>
              <a:t>tools or athl</a:t>
            </a:r>
            <a:r>
              <a:rPr sz="3600" spc="-4" dirty="0" smtClean="0">
                <a:latin typeface="Arial"/>
                <a:cs typeface="Arial"/>
              </a:rPr>
              <a:t>e</a:t>
            </a:r>
            <a:r>
              <a:rPr sz="3600" spc="0" dirty="0" smtClean="0">
                <a:latin typeface="Arial"/>
                <a:cs typeface="Arial"/>
              </a:rPr>
              <a:t>tic per</a:t>
            </a:r>
            <a:r>
              <a:rPr sz="3600" spc="4" dirty="0" smtClean="0">
                <a:latin typeface="Arial"/>
                <a:cs typeface="Arial"/>
              </a:rPr>
              <a:t>f</a:t>
            </a:r>
            <a:r>
              <a:rPr sz="3600" spc="0" dirty="0" smtClean="0">
                <a:latin typeface="Arial"/>
                <a:cs typeface="Arial"/>
              </a:rPr>
              <a:t>or</a:t>
            </a:r>
            <a:r>
              <a:rPr sz="3600" spc="4" dirty="0" smtClean="0">
                <a:latin typeface="Arial"/>
                <a:cs typeface="Arial"/>
              </a:rPr>
              <a:t>m</a:t>
            </a:r>
            <a:r>
              <a:rPr sz="3600" spc="0" dirty="0" smtClean="0">
                <a:latin typeface="Arial"/>
                <a:cs typeface="Arial"/>
              </a:rPr>
              <a:t>anc</a:t>
            </a:r>
            <a:r>
              <a:rPr sz="3600" spc="-4" dirty="0" smtClean="0">
                <a:latin typeface="Arial"/>
                <a:cs typeface="Arial"/>
              </a:rPr>
              <a:t>e</a:t>
            </a:r>
            <a:r>
              <a:rPr sz="3600" spc="0" dirty="0" smtClean="0">
                <a:latin typeface="Arial"/>
                <a:cs typeface="Arial"/>
              </a:rPr>
              <a:t>.</a:t>
            </a:r>
            <a:r>
              <a:rPr lang="en-GB" sz="3600" spc="0" dirty="0" smtClean="0">
                <a:latin typeface="Arial"/>
                <a:cs typeface="Arial"/>
              </a:rPr>
              <a:t> such as use of precis</a:t>
            </a:r>
            <a:r>
              <a:rPr lang="en-GB" sz="3600" spc="-9" dirty="0" smtClean="0">
                <a:latin typeface="Arial"/>
                <a:cs typeface="Arial"/>
              </a:rPr>
              <a:t>i</a:t>
            </a:r>
            <a:r>
              <a:rPr lang="en-GB" sz="3600" spc="0" dirty="0" smtClean="0">
                <a:latin typeface="Arial"/>
                <a:cs typeface="Arial"/>
              </a:rPr>
              <a:t>on</a:t>
            </a:r>
            <a:r>
              <a:rPr lang="en-GB" sz="3600" spc="19" dirty="0" smtClean="0">
                <a:latin typeface="Arial"/>
                <a:cs typeface="Arial"/>
              </a:rPr>
              <a:t> </a:t>
            </a:r>
            <a:r>
              <a:rPr lang="en-GB" sz="3600" spc="0" dirty="0" smtClean="0">
                <a:latin typeface="Arial"/>
                <a:cs typeface="Arial"/>
              </a:rPr>
              <a:t>i</a:t>
            </a:r>
            <a:r>
              <a:rPr lang="en-GB" sz="3600" spc="-4" dirty="0" smtClean="0">
                <a:latin typeface="Arial"/>
                <a:cs typeface="Arial"/>
              </a:rPr>
              <a:t>n</a:t>
            </a:r>
            <a:r>
              <a:rPr lang="en-GB" sz="3600" spc="0" dirty="0" smtClean="0">
                <a:latin typeface="Arial"/>
                <a:cs typeface="Arial"/>
              </a:rPr>
              <a:t>st</a:t>
            </a:r>
            <a:r>
              <a:rPr lang="en-GB" sz="3600" spc="4" dirty="0" smtClean="0">
                <a:latin typeface="Arial"/>
                <a:cs typeface="Arial"/>
              </a:rPr>
              <a:t>r</a:t>
            </a:r>
            <a:r>
              <a:rPr lang="en-GB" sz="3600" spc="0" dirty="0" smtClean="0">
                <a:latin typeface="Arial"/>
                <a:cs typeface="Arial"/>
              </a:rPr>
              <a:t>uments</a:t>
            </a:r>
            <a:endParaRPr lang="en-GB" sz="3600" dirty="0" smtClean="0">
              <a:latin typeface="Arial"/>
              <a:cs typeface="Arial"/>
            </a:endParaRPr>
          </a:p>
        </p:txBody>
      </p:sp>
      <p:sp>
        <p:nvSpPr>
          <p:cNvPr id="9" name="object 9"/>
          <p:cNvSpPr txBox="1"/>
          <p:nvPr/>
        </p:nvSpPr>
        <p:spPr>
          <a:xfrm>
            <a:off x="171450" y="3810000"/>
            <a:ext cx="8801100" cy="1295400"/>
          </a:xfrm>
          <a:prstGeom prst="rect">
            <a:avLst/>
          </a:prstGeom>
        </p:spPr>
        <p:txBody>
          <a:bodyPr wrap="square" lIns="0" tIns="0" rIns="0" bIns="0" rtlCol="0">
            <a:noAutofit/>
          </a:bodyPr>
          <a:lstStyle/>
          <a:p>
            <a:pPr marL="12700">
              <a:spcBef>
                <a:spcPts val="127"/>
              </a:spcBef>
            </a:pPr>
            <a:r>
              <a:rPr sz="2400" spc="114" dirty="0" smtClean="0">
                <a:solidFill>
                  <a:srgbClr val="404040"/>
                </a:solidFill>
                <a:latin typeface="Wingdings"/>
                <a:cs typeface="Wingdings"/>
              </a:rPr>
              <a:t></a:t>
            </a:r>
            <a:r>
              <a:rPr sz="3200" b="1" spc="0" dirty="0" smtClean="0">
                <a:latin typeface="Arial"/>
                <a:cs typeface="Arial"/>
              </a:rPr>
              <a:t>Include</a:t>
            </a:r>
            <a:r>
              <a:rPr sz="3200" b="1" spc="-39" dirty="0" smtClean="0">
                <a:latin typeface="Arial"/>
                <a:cs typeface="Arial"/>
              </a:rPr>
              <a:t> </a:t>
            </a:r>
            <a:r>
              <a:rPr sz="3200" b="1" spc="0" dirty="0" smtClean="0">
                <a:latin typeface="Arial"/>
                <a:cs typeface="Arial"/>
              </a:rPr>
              <a:t>e</a:t>
            </a:r>
            <a:r>
              <a:rPr sz="3200" b="1" spc="-4" dirty="0" smtClean="0">
                <a:latin typeface="Arial"/>
                <a:cs typeface="Arial"/>
              </a:rPr>
              <a:t>x</a:t>
            </a:r>
            <a:r>
              <a:rPr sz="3200" b="1" spc="0" dirty="0" smtClean="0">
                <a:latin typeface="Arial"/>
                <a:cs typeface="Arial"/>
              </a:rPr>
              <a:t>am</a:t>
            </a:r>
            <a:r>
              <a:rPr sz="3200" b="1" spc="-4" dirty="0" smtClean="0">
                <a:latin typeface="Arial"/>
                <a:cs typeface="Arial"/>
              </a:rPr>
              <a:t>p</a:t>
            </a:r>
            <a:r>
              <a:rPr sz="3200" b="1" spc="0" dirty="0" smtClean="0">
                <a:latin typeface="Arial"/>
                <a:cs typeface="Arial"/>
              </a:rPr>
              <a:t>les</a:t>
            </a:r>
            <a:r>
              <a:rPr sz="3200" b="1" spc="9" dirty="0" smtClean="0">
                <a:latin typeface="Arial"/>
                <a:cs typeface="Arial"/>
              </a:rPr>
              <a:t> </a:t>
            </a:r>
            <a:r>
              <a:rPr sz="3200" b="1" spc="0" dirty="0" smtClean="0">
                <a:latin typeface="Arial"/>
                <a:cs typeface="Arial"/>
              </a:rPr>
              <a:t>of l</a:t>
            </a:r>
            <a:r>
              <a:rPr sz="3200" b="1" spc="4" dirty="0" smtClean="0">
                <a:latin typeface="Arial"/>
                <a:cs typeface="Arial"/>
              </a:rPr>
              <a:t>i</a:t>
            </a:r>
            <a:r>
              <a:rPr sz="3200" b="1" spc="0" dirty="0" smtClean="0">
                <a:latin typeface="Arial"/>
                <a:cs typeface="Arial"/>
              </a:rPr>
              <a:t>ke</a:t>
            </a:r>
            <a:r>
              <a:rPr sz="3200" b="1" spc="-24" dirty="0" smtClean="0">
                <a:latin typeface="Arial"/>
                <a:cs typeface="Arial"/>
              </a:rPr>
              <a:t> </a:t>
            </a:r>
            <a:r>
              <a:rPr sz="3200" b="1" spc="0" dirty="0" smtClean="0">
                <a:latin typeface="Arial"/>
                <a:cs typeface="Arial"/>
              </a:rPr>
              <a:t>t</a:t>
            </a:r>
            <a:r>
              <a:rPr sz="3200" b="1" spc="-25" dirty="0" smtClean="0">
                <a:latin typeface="Arial"/>
                <a:cs typeface="Arial"/>
              </a:rPr>
              <a:t>y</a:t>
            </a:r>
            <a:r>
              <a:rPr sz="3200" b="1" spc="0" dirty="0" smtClean="0">
                <a:latin typeface="Arial"/>
                <a:cs typeface="Arial"/>
              </a:rPr>
              <a:t>ping 25 </a:t>
            </a:r>
            <a:r>
              <a:rPr sz="3200" b="1" spc="25" dirty="0" smtClean="0">
                <a:latin typeface="Arial"/>
                <a:cs typeface="Arial"/>
              </a:rPr>
              <a:t>w</a:t>
            </a:r>
            <a:r>
              <a:rPr sz="3200" b="1" spc="0" dirty="0" smtClean="0">
                <a:latin typeface="Arial"/>
                <a:cs typeface="Arial"/>
              </a:rPr>
              <a:t>ords</a:t>
            </a:r>
            <a:r>
              <a:rPr sz="3200" b="1" spc="-39" dirty="0" smtClean="0">
                <a:latin typeface="Arial"/>
                <a:cs typeface="Arial"/>
              </a:rPr>
              <a:t> </a:t>
            </a:r>
            <a:r>
              <a:rPr sz="3200" b="1" spc="0" dirty="0" smtClean="0">
                <a:latin typeface="Arial"/>
                <a:cs typeface="Arial"/>
              </a:rPr>
              <a:t>p</a:t>
            </a:r>
            <a:r>
              <a:rPr sz="3200" b="1" spc="-4" dirty="0" smtClean="0">
                <a:latin typeface="Arial"/>
                <a:cs typeface="Arial"/>
              </a:rPr>
              <a:t>e</a:t>
            </a:r>
            <a:r>
              <a:rPr sz="3200" b="1" spc="0" dirty="0" smtClean="0">
                <a:latin typeface="Arial"/>
                <a:cs typeface="Arial"/>
              </a:rPr>
              <a:t>r m</a:t>
            </a:r>
            <a:r>
              <a:rPr sz="3200" b="1" spc="4" dirty="0" smtClean="0">
                <a:latin typeface="Arial"/>
                <a:cs typeface="Arial"/>
              </a:rPr>
              <a:t>i</a:t>
            </a:r>
            <a:r>
              <a:rPr sz="3200" b="1" spc="0" dirty="0" smtClean="0">
                <a:latin typeface="Arial"/>
                <a:cs typeface="Arial"/>
              </a:rPr>
              <a:t>n</a:t>
            </a:r>
            <a:r>
              <a:rPr sz="3200" b="1" spc="-4" dirty="0" smtClean="0">
                <a:latin typeface="Arial"/>
                <a:cs typeface="Arial"/>
              </a:rPr>
              <a:t>u</a:t>
            </a:r>
            <a:r>
              <a:rPr sz="3200" b="1" spc="0" dirty="0" smtClean="0">
                <a:latin typeface="Arial"/>
                <a:cs typeface="Arial"/>
              </a:rPr>
              <a:t>te,</a:t>
            </a:r>
            <a:r>
              <a:rPr sz="3200" b="1" spc="-14" dirty="0" smtClean="0">
                <a:latin typeface="Arial"/>
                <a:cs typeface="Arial"/>
              </a:rPr>
              <a:t> </a:t>
            </a:r>
            <a:r>
              <a:rPr sz="3200" b="1" spc="0" dirty="0" smtClean="0">
                <a:latin typeface="Arial"/>
                <a:cs typeface="Arial"/>
              </a:rPr>
              <a:t>printing</a:t>
            </a:r>
            <a:r>
              <a:rPr sz="3200" b="1" spc="-44" dirty="0" smtClean="0">
                <a:latin typeface="Arial"/>
                <a:cs typeface="Arial"/>
              </a:rPr>
              <a:t> </a:t>
            </a:r>
            <a:r>
              <a:rPr sz="3200" b="1" spc="0" dirty="0" smtClean="0">
                <a:latin typeface="Arial"/>
                <a:cs typeface="Arial"/>
              </a:rPr>
              <a:t>let</a:t>
            </a:r>
            <a:r>
              <a:rPr sz="3200" b="1" spc="4" dirty="0" smtClean="0">
                <a:latin typeface="Arial"/>
                <a:cs typeface="Arial"/>
              </a:rPr>
              <a:t>t</a:t>
            </a:r>
            <a:r>
              <a:rPr sz="3200" b="1" spc="0" dirty="0" smtClean="0">
                <a:latin typeface="Arial"/>
                <a:cs typeface="Arial"/>
              </a:rPr>
              <a:t>ers</a:t>
            </a:r>
            <a:r>
              <a:rPr lang="en-US" sz="3200" b="1" spc="0" dirty="0" smtClean="0">
                <a:latin typeface="Arial"/>
                <a:cs typeface="Arial"/>
              </a:rPr>
              <a:t> </a:t>
            </a:r>
            <a:r>
              <a:rPr sz="3200" b="1" spc="0" dirty="0" smtClean="0">
                <a:latin typeface="Arial"/>
                <a:cs typeface="Arial"/>
              </a:rPr>
              <a:t>correctl</a:t>
            </a:r>
            <a:r>
              <a:rPr sz="3200" b="1" spc="-200" dirty="0" smtClean="0">
                <a:latin typeface="Arial"/>
                <a:cs typeface="Arial"/>
              </a:rPr>
              <a:t>y</a:t>
            </a:r>
            <a:r>
              <a:rPr sz="3200" b="1" spc="0" dirty="0" smtClean="0">
                <a:latin typeface="Arial"/>
                <a:cs typeface="Arial"/>
              </a:rPr>
              <a:t>,</a:t>
            </a:r>
            <a:r>
              <a:rPr sz="3200" b="1" spc="4" dirty="0" smtClean="0">
                <a:latin typeface="Arial"/>
                <a:cs typeface="Arial"/>
              </a:rPr>
              <a:t> </a:t>
            </a:r>
            <a:r>
              <a:rPr sz="3200" b="1" spc="0" dirty="0" smtClean="0">
                <a:latin typeface="Arial"/>
                <a:cs typeface="Arial"/>
              </a:rPr>
              <a:t>paint</a:t>
            </a:r>
            <a:r>
              <a:rPr sz="3200" b="1" spc="4" dirty="0" smtClean="0">
                <a:latin typeface="Arial"/>
                <a:cs typeface="Arial"/>
              </a:rPr>
              <a:t>i</a:t>
            </a:r>
            <a:r>
              <a:rPr sz="3200" b="1" spc="0" dirty="0" smtClean="0">
                <a:latin typeface="Arial"/>
                <a:cs typeface="Arial"/>
              </a:rPr>
              <a:t>ng</a:t>
            </a:r>
            <a:r>
              <a:rPr sz="3200" b="1" spc="-25" dirty="0" smtClean="0">
                <a:latin typeface="Arial"/>
                <a:cs typeface="Arial"/>
              </a:rPr>
              <a:t> </a:t>
            </a:r>
            <a:r>
              <a:rPr sz="3200" b="1" spc="0" dirty="0" smtClean="0">
                <a:latin typeface="Arial"/>
                <a:cs typeface="Arial"/>
              </a:rPr>
              <a:t>a</a:t>
            </a:r>
            <a:r>
              <a:rPr sz="3200" b="1" spc="-9" dirty="0" smtClean="0">
                <a:latin typeface="Arial"/>
                <a:cs typeface="Arial"/>
              </a:rPr>
              <a:t> </a:t>
            </a:r>
            <a:r>
              <a:rPr sz="3200" b="1" spc="0" dirty="0" smtClean="0">
                <a:latin typeface="Arial"/>
                <a:cs typeface="Arial"/>
              </a:rPr>
              <a:t>picture,</a:t>
            </a:r>
            <a:r>
              <a:rPr sz="3200" b="1" spc="-9" dirty="0" smtClean="0">
                <a:latin typeface="Arial"/>
                <a:cs typeface="Arial"/>
              </a:rPr>
              <a:t> </a:t>
            </a:r>
            <a:r>
              <a:rPr sz="3200" b="1" spc="0" dirty="0" smtClean="0">
                <a:latin typeface="Arial"/>
                <a:cs typeface="Arial"/>
              </a:rPr>
              <a:t>or dr</a:t>
            </a:r>
            <a:r>
              <a:rPr sz="3200" b="1" spc="4" dirty="0" smtClean="0">
                <a:latin typeface="Arial"/>
                <a:cs typeface="Arial"/>
              </a:rPr>
              <a:t>i</a:t>
            </a:r>
            <a:r>
              <a:rPr sz="3200" b="1" spc="0" dirty="0" smtClean="0">
                <a:latin typeface="Arial"/>
                <a:cs typeface="Arial"/>
              </a:rPr>
              <a:t>bbling</a:t>
            </a:r>
            <a:r>
              <a:rPr sz="3200" b="1" spc="-44" dirty="0" smtClean="0">
                <a:latin typeface="Arial"/>
                <a:cs typeface="Arial"/>
              </a:rPr>
              <a:t> </a:t>
            </a:r>
            <a:r>
              <a:rPr sz="3200" b="1" spc="0" dirty="0" smtClean="0">
                <a:latin typeface="Arial"/>
                <a:cs typeface="Arial"/>
              </a:rPr>
              <a:t>a bas</a:t>
            </a:r>
            <a:r>
              <a:rPr sz="3200" b="1" spc="-4" dirty="0" smtClean="0">
                <a:latin typeface="Arial"/>
                <a:cs typeface="Arial"/>
              </a:rPr>
              <a:t>k</a:t>
            </a:r>
            <a:r>
              <a:rPr sz="3200" b="1" spc="0" dirty="0" smtClean="0">
                <a:latin typeface="Arial"/>
                <a:cs typeface="Arial"/>
              </a:rPr>
              <a:t>etbal</a:t>
            </a:r>
            <a:r>
              <a:rPr sz="3200" b="1" spc="4" dirty="0" smtClean="0">
                <a:latin typeface="Arial"/>
                <a:cs typeface="Arial"/>
              </a:rPr>
              <a:t>l</a:t>
            </a:r>
            <a:r>
              <a:rPr sz="3200" b="1" spc="0" dirty="0" smtClean="0">
                <a:latin typeface="Arial"/>
                <a:cs typeface="Arial"/>
              </a:rPr>
              <a:t>.</a:t>
            </a:r>
            <a:endParaRPr sz="3200" dirty="0">
              <a:latin typeface="Arial"/>
              <a:cs typeface="Arial"/>
            </a:endParaRPr>
          </a:p>
        </p:txBody>
      </p:sp>
    </p:spTree>
    <p:extLst>
      <p:ext uri="{BB962C8B-B14F-4D97-AF65-F5344CB8AC3E}">
        <p14:creationId xmlns:p14="http://schemas.microsoft.com/office/powerpoint/2010/main" val="21280691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p:nvPr/>
        </p:nvSpPr>
        <p:spPr>
          <a:xfrm>
            <a:off x="1637919" y="850390"/>
            <a:ext cx="5852160" cy="5897880"/>
          </a:xfrm>
          <a:prstGeom prst="rect">
            <a:avLst/>
          </a:prstGeom>
          <a:blipFill>
            <a:blip r:embed="rId2" cstate="print"/>
            <a:stretch>
              <a:fillRect/>
            </a:stretch>
          </a:blipFill>
        </p:spPr>
        <p:txBody>
          <a:bodyPr wrap="square" lIns="0" tIns="0" rIns="0" bIns="0" rtlCol="0">
            <a:noAutofit/>
          </a:bodyPr>
          <a:lstStyle/>
          <a:p>
            <a:endParaRPr/>
          </a:p>
        </p:txBody>
      </p:sp>
      <p:sp>
        <p:nvSpPr>
          <p:cNvPr id="5" name="object 5"/>
          <p:cNvSpPr/>
          <p:nvPr/>
        </p:nvSpPr>
        <p:spPr>
          <a:xfrm>
            <a:off x="1085850" y="850390"/>
            <a:ext cx="6915150" cy="6007608"/>
          </a:xfrm>
          <a:prstGeom prst="rect">
            <a:avLst/>
          </a:prstGeom>
          <a:blipFill>
            <a:blip r:embed="rId3" cstate="print"/>
            <a:stretch>
              <a:fillRect/>
            </a:stretch>
          </a:blipFill>
        </p:spPr>
        <p:txBody>
          <a:bodyPr wrap="square" lIns="0" tIns="0" rIns="0" bIns="0" rtlCol="0">
            <a:noAutofit/>
          </a:bodyPr>
          <a:lstStyle/>
          <a:p>
            <a:endParaRPr/>
          </a:p>
        </p:txBody>
      </p:sp>
      <p:sp>
        <p:nvSpPr>
          <p:cNvPr id="6" name="object 6"/>
          <p:cNvSpPr/>
          <p:nvPr/>
        </p:nvSpPr>
        <p:spPr>
          <a:xfrm>
            <a:off x="1671638" y="896238"/>
            <a:ext cx="5743575" cy="5753100"/>
          </a:xfrm>
          <a:custGeom>
            <a:avLst/>
            <a:gdLst/>
            <a:ahLst/>
            <a:cxnLst/>
            <a:rect l="l" t="t" r="r" b="b"/>
            <a:pathLst>
              <a:path w="7658100" h="5753100">
                <a:moveTo>
                  <a:pt x="0" y="5753100"/>
                </a:moveTo>
                <a:lnTo>
                  <a:pt x="7658100" y="5753100"/>
                </a:lnTo>
                <a:lnTo>
                  <a:pt x="7658100" y="0"/>
                </a:lnTo>
                <a:lnTo>
                  <a:pt x="0" y="0"/>
                </a:lnTo>
                <a:lnTo>
                  <a:pt x="0" y="5753100"/>
                </a:lnTo>
                <a:close/>
              </a:path>
            </a:pathLst>
          </a:custGeom>
          <a:ln w="38100">
            <a:solidFill>
              <a:srgbClr val="000000"/>
            </a:solidFill>
          </a:ln>
        </p:spPr>
        <p:txBody>
          <a:bodyPr wrap="square" lIns="0" tIns="0" rIns="0" bIns="0" rtlCol="0">
            <a:noAutofit/>
          </a:bodyPr>
          <a:lstStyle/>
          <a:p>
            <a:endParaRPr/>
          </a:p>
        </p:txBody>
      </p:sp>
      <p:sp>
        <p:nvSpPr>
          <p:cNvPr id="7" name="object 7"/>
          <p:cNvSpPr txBox="1"/>
          <p:nvPr/>
        </p:nvSpPr>
        <p:spPr>
          <a:xfrm>
            <a:off x="1524380" y="216343"/>
            <a:ext cx="1519047" cy="635000"/>
          </a:xfrm>
          <a:prstGeom prst="rect">
            <a:avLst/>
          </a:prstGeom>
        </p:spPr>
        <p:txBody>
          <a:bodyPr wrap="square" lIns="0" tIns="0" rIns="0" bIns="0" rtlCol="0">
            <a:noAutofit/>
          </a:bodyPr>
          <a:lstStyle/>
          <a:p>
            <a:pPr marL="12700">
              <a:lnSpc>
                <a:spcPts val="5000"/>
              </a:lnSpc>
              <a:spcBef>
                <a:spcPts val="250"/>
              </a:spcBef>
            </a:pPr>
            <a:r>
              <a:rPr sz="4800" b="1" spc="0" dirty="0" smtClean="0">
                <a:solidFill>
                  <a:srgbClr val="255E27"/>
                </a:solidFill>
                <a:latin typeface="Arial"/>
                <a:cs typeface="Arial"/>
              </a:rPr>
              <a:t>Le</a:t>
            </a:r>
            <a:r>
              <a:rPr sz="4800" b="1" spc="-14" dirty="0" smtClean="0">
                <a:solidFill>
                  <a:srgbClr val="255E27"/>
                </a:solidFill>
                <a:latin typeface="Arial"/>
                <a:cs typeface="Arial"/>
              </a:rPr>
              <a:t>v</a:t>
            </a:r>
            <a:r>
              <a:rPr sz="4800" b="1" spc="0" dirty="0" smtClean="0">
                <a:solidFill>
                  <a:srgbClr val="255E27"/>
                </a:solidFill>
                <a:latin typeface="Arial"/>
                <a:cs typeface="Arial"/>
              </a:rPr>
              <a:t>els</a:t>
            </a:r>
            <a:endParaRPr sz="4800">
              <a:latin typeface="Arial"/>
              <a:cs typeface="Arial"/>
            </a:endParaRPr>
          </a:p>
        </p:txBody>
      </p:sp>
      <p:sp>
        <p:nvSpPr>
          <p:cNvPr id="8" name="object 8"/>
          <p:cNvSpPr txBox="1"/>
          <p:nvPr/>
        </p:nvSpPr>
        <p:spPr>
          <a:xfrm>
            <a:off x="3076117" y="216343"/>
            <a:ext cx="528752" cy="635000"/>
          </a:xfrm>
          <a:prstGeom prst="rect">
            <a:avLst/>
          </a:prstGeom>
        </p:spPr>
        <p:txBody>
          <a:bodyPr wrap="square" lIns="0" tIns="0" rIns="0" bIns="0" rtlCol="0">
            <a:noAutofit/>
          </a:bodyPr>
          <a:lstStyle/>
          <a:p>
            <a:pPr marL="12700">
              <a:lnSpc>
                <a:spcPts val="5000"/>
              </a:lnSpc>
              <a:spcBef>
                <a:spcPts val="250"/>
              </a:spcBef>
            </a:pPr>
            <a:r>
              <a:rPr sz="4800" b="1" spc="0" dirty="0" smtClean="0">
                <a:solidFill>
                  <a:srgbClr val="255E27"/>
                </a:solidFill>
                <a:latin typeface="Arial"/>
                <a:cs typeface="Arial"/>
              </a:rPr>
              <a:t>of</a:t>
            </a:r>
            <a:endParaRPr sz="4800">
              <a:latin typeface="Arial"/>
              <a:cs typeface="Arial"/>
            </a:endParaRPr>
          </a:p>
        </p:txBody>
      </p:sp>
      <p:sp>
        <p:nvSpPr>
          <p:cNvPr id="9" name="object 9"/>
          <p:cNvSpPr txBox="1"/>
          <p:nvPr/>
        </p:nvSpPr>
        <p:spPr>
          <a:xfrm>
            <a:off x="3635731" y="216343"/>
            <a:ext cx="3017291" cy="635000"/>
          </a:xfrm>
          <a:prstGeom prst="rect">
            <a:avLst/>
          </a:prstGeom>
        </p:spPr>
        <p:txBody>
          <a:bodyPr wrap="square" lIns="0" tIns="0" rIns="0" bIns="0" rtlCol="0">
            <a:noAutofit/>
          </a:bodyPr>
          <a:lstStyle/>
          <a:p>
            <a:pPr marL="12700">
              <a:lnSpc>
                <a:spcPts val="5000"/>
              </a:lnSpc>
              <a:spcBef>
                <a:spcPts val="250"/>
              </a:spcBef>
            </a:pPr>
            <a:r>
              <a:rPr sz="4800" b="1" spc="0" dirty="0" smtClean="0">
                <a:solidFill>
                  <a:srgbClr val="255E27"/>
                </a:solidFill>
                <a:latin typeface="Arial"/>
                <a:cs typeface="Arial"/>
              </a:rPr>
              <a:t>Psyc</a:t>
            </a:r>
            <a:r>
              <a:rPr sz="4800" b="1" spc="-14" dirty="0" smtClean="0">
                <a:solidFill>
                  <a:srgbClr val="255E27"/>
                </a:solidFill>
                <a:latin typeface="Arial"/>
                <a:cs typeface="Arial"/>
              </a:rPr>
              <a:t>h</a:t>
            </a:r>
            <a:r>
              <a:rPr sz="4800" b="1" spc="0" dirty="0" smtClean="0">
                <a:solidFill>
                  <a:srgbClr val="255E27"/>
                </a:solidFill>
                <a:latin typeface="Arial"/>
                <a:cs typeface="Arial"/>
              </a:rPr>
              <a:t>omotor</a:t>
            </a:r>
            <a:endParaRPr sz="4800">
              <a:latin typeface="Arial"/>
              <a:cs typeface="Arial"/>
            </a:endParaRPr>
          </a:p>
        </p:txBody>
      </p:sp>
      <p:sp>
        <p:nvSpPr>
          <p:cNvPr id="10" name="object 10"/>
          <p:cNvSpPr txBox="1"/>
          <p:nvPr/>
        </p:nvSpPr>
        <p:spPr>
          <a:xfrm>
            <a:off x="6687084" y="216343"/>
            <a:ext cx="1773707" cy="635000"/>
          </a:xfrm>
          <a:prstGeom prst="rect">
            <a:avLst/>
          </a:prstGeom>
        </p:spPr>
        <p:txBody>
          <a:bodyPr wrap="square" lIns="0" tIns="0" rIns="0" bIns="0" rtlCol="0">
            <a:noAutofit/>
          </a:bodyPr>
          <a:lstStyle/>
          <a:p>
            <a:pPr marL="12700">
              <a:lnSpc>
                <a:spcPts val="5000"/>
              </a:lnSpc>
              <a:spcBef>
                <a:spcPts val="250"/>
              </a:spcBef>
            </a:pPr>
            <a:r>
              <a:rPr sz="4800" b="1" spc="0" dirty="0" smtClean="0">
                <a:solidFill>
                  <a:srgbClr val="255E27"/>
                </a:solidFill>
                <a:latin typeface="Arial"/>
                <a:cs typeface="Arial"/>
              </a:rPr>
              <a:t>Domain</a:t>
            </a:r>
            <a:endParaRPr sz="4800">
              <a:latin typeface="Arial"/>
              <a:cs typeface="Arial"/>
            </a:endParaRPr>
          </a:p>
        </p:txBody>
      </p:sp>
      <p:sp>
        <p:nvSpPr>
          <p:cNvPr id="11" name="object 11"/>
          <p:cNvSpPr txBox="1"/>
          <p:nvPr/>
        </p:nvSpPr>
        <p:spPr>
          <a:xfrm>
            <a:off x="1671638" y="896238"/>
            <a:ext cx="5743575" cy="5753100"/>
          </a:xfrm>
          <a:prstGeom prst="rect">
            <a:avLst/>
          </a:prstGeom>
        </p:spPr>
        <p:txBody>
          <a:bodyPr wrap="square" lIns="0" tIns="0" rIns="0" bIns="0" rtlCol="0">
            <a:noAutofit/>
          </a:bodyPr>
          <a:lstStyle/>
          <a:p>
            <a:pPr marL="25400">
              <a:lnSpc>
                <a:spcPts val="1000"/>
              </a:lnSpc>
            </a:pPr>
            <a:endParaRPr sz="1000"/>
          </a:p>
        </p:txBody>
      </p:sp>
    </p:spTree>
    <p:extLst>
      <p:ext uri="{BB962C8B-B14F-4D97-AF65-F5344CB8AC3E}">
        <p14:creationId xmlns:p14="http://schemas.microsoft.com/office/powerpoint/2010/main" val="261337982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272064" y="0"/>
            <a:ext cx="6754654" cy="6799940"/>
          </a:xfrm>
          <a:prstGeom prst="rect">
            <a:avLst/>
          </a:prstGeom>
        </p:spPr>
        <p:txBody>
          <a:bodyPr wrap="square" lIns="0" tIns="0" rIns="0" bIns="0" rtlCol="0">
            <a:noAutofit/>
          </a:bodyPr>
          <a:lstStyle/>
          <a:p>
            <a:pPr>
              <a:lnSpc>
                <a:spcPts val="550"/>
              </a:lnSpc>
              <a:spcBef>
                <a:spcPts val="47"/>
              </a:spcBef>
            </a:pPr>
            <a:endParaRPr sz="550"/>
          </a:p>
          <a:p>
            <a:pPr marR="1339849" algn="r">
              <a:lnSpc>
                <a:spcPct val="95825"/>
              </a:lnSpc>
              <a:spcBef>
                <a:spcPts val="13000"/>
              </a:spcBef>
            </a:pPr>
            <a:r>
              <a:rPr sz="1800" b="1" spc="0" dirty="0" smtClean="0">
                <a:solidFill>
                  <a:srgbClr val="006FC0"/>
                </a:solidFill>
                <a:latin typeface="Arial"/>
                <a:cs typeface="Arial"/>
              </a:rPr>
              <a:t>Ori</a:t>
            </a:r>
            <a:r>
              <a:rPr sz="1800" b="1" spc="4" dirty="0" smtClean="0">
                <a:solidFill>
                  <a:srgbClr val="006FC0"/>
                </a:solidFill>
                <a:latin typeface="Arial"/>
                <a:cs typeface="Arial"/>
              </a:rPr>
              <a:t>g</a:t>
            </a:r>
            <a:r>
              <a:rPr sz="1800" b="1" spc="0" dirty="0" smtClean="0">
                <a:solidFill>
                  <a:srgbClr val="006FC0"/>
                </a:solidFill>
                <a:latin typeface="Arial"/>
                <a:cs typeface="Arial"/>
              </a:rPr>
              <a:t>i</a:t>
            </a:r>
            <a:r>
              <a:rPr sz="1800" b="1" spc="4" dirty="0" smtClean="0">
                <a:solidFill>
                  <a:srgbClr val="006FC0"/>
                </a:solidFill>
                <a:latin typeface="Arial"/>
                <a:cs typeface="Arial"/>
              </a:rPr>
              <a:t>n</a:t>
            </a:r>
            <a:r>
              <a:rPr sz="1800" b="1" spc="0" dirty="0" smtClean="0">
                <a:solidFill>
                  <a:srgbClr val="006FC0"/>
                </a:solidFill>
                <a:latin typeface="Arial"/>
                <a:cs typeface="Arial"/>
              </a:rPr>
              <a:t>ation</a:t>
            </a:r>
            <a:endParaRPr sz="1800">
              <a:latin typeface="Arial"/>
              <a:cs typeface="Arial"/>
            </a:endParaRPr>
          </a:p>
        </p:txBody>
      </p:sp>
      <p:sp>
        <p:nvSpPr>
          <p:cNvPr id="3" name="object 3"/>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5" name="object 5"/>
          <p:cNvSpPr/>
          <p:nvPr/>
        </p:nvSpPr>
        <p:spPr>
          <a:xfrm>
            <a:off x="1272064" y="0"/>
            <a:ext cx="6754654" cy="6799940"/>
          </a:xfrm>
          <a:prstGeom prst="rect">
            <a:avLst/>
          </a:prstGeom>
          <a:blipFill>
            <a:blip r:embed="rId2" cstate="print"/>
            <a:stretch>
              <a:fillRect/>
            </a:stretch>
          </a:blipFill>
        </p:spPr>
        <p:txBody>
          <a:bodyPr wrap="square" lIns="0" tIns="0" rIns="0" bIns="0" rtlCol="0">
            <a:noAutofit/>
          </a:bodyPr>
          <a:lstStyle/>
          <a:p>
            <a:endParaRPr/>
          </a:p>
        </p:txBody>
      </p:sp>
      <p:sp>
        <p:nvSpPr>
          <p:cNvPr id="6" name="object 6"/>
          <p:cNvSpPr txBox="1"/>
          <p:nvPr/>
        </p:nvSpPr>
        <p:spPr>
          <a:xfrm>
            <a:off x="6618064" y="1582729"/>
            <a:ext cx="969836" cy="254000"/>
          </a:xfrm>
          <a:prstGeom prst="rect">
            <a:avLst/>
          </a:prstGeom>
        </p:spPr>
        <p:txBody>
          <a:bodyPr wrap="square" lIns="0" tIns="0" rIns="0" bIns="0" rtlCol="0">
            <a:noAutofit/>
          </a:bodyPr>
          <a:lstStyle/>
          <a:p>
            <a:pPr marL="12700">
              <a:lnSpc>
                <a:spcPts val="1939"/>
              </a:lnSpc>
              <a:spcBef>
                <a:spcPts val="97"/>
              </a:spcBef>
            </a:pPr>
            <a:r>
              <a:rPr sz="1800" b="1" spc="0" dirty="0" smtClean="0">
                <a:solidFill>
                  <a:srgbClr val="006FC0"/>
                </a:solidFill>
                <a:latin typeface="Arial"/>
                <a:cs typeface="Arial"/>
              </a:rPr>
              <a:t>Ori</a:t>
            </a:r>
            <a:r>
              <a:rPr sz="1800" b="1" spc="4" dirty="0" smtClean="0">
                <a:solidFill>
                  <a:srgbClr val="006FC0"/>
                </a:solidFill>
                <a:latin typeface="Arial"/>
                <a:cs typeface="Arial"/>
              </a:rPr>
              <a:t>g</a:t>
            </a:r>
            <a:r>
              <a:rPr sz="1800" b="1" spc="0" dirty="0" smtClean="0">
                <a:solidFill>
                  <a:srgbClr val="006FC0"/>
                </a:solidFill>
                <a:latin typeface="Arial"/>
                <a:cs typeface="Arial"/>
              </a:rPr>
              <a:t>i</a:t>
            </a:r>
            <a:r>
              <a:rPr sz="1800" b="1" spc="4" dirty="0" smtClean="0">
                <a:solidFill>
                  <a:srgbClr val="006FC0"/>
                </a:solidFill>
                <a:latin typeface="Arial"/>
                <a:cs typeface="Arial"/>
              </a:rPr>
              <a:t>n</a:t>
            </a:r>
            <a:r>
              <a:rPr sz="1800" b="1" spc="0" dirty="0" smtClean="0">
                <a:solidFill>
                  <a:srgbClr val="006FC0"/>
                </a:solidFill>
                <a:latin typeface="Arial"/>
                <a:cs typeface="Arial"/>
              </a:rPr>
              <a:t>ation</a:t>
            </a:r>
            <a:endParaRPr sz="1800">
              <a:latin typeface="Arial"/>
              <a:cs typeface="Arial"/>
            </a:endParaRPr>
          </a:p>
        </p:txBody>
      </p:sp>
    </p:spTree>
    <p:extLst>
      <p:ext uri="{BB962C8B-B14F-4D97-AF65-F5344CB8AC3E}">
        <p14:creationId xmlns:p14="http://schemas.microsoft.com/office/powerpoint/2010/main" val="81367642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291541" y="115568"/>
            <a:ext cx="7086296" cy="1371755"/>
          </a:xfrm>
          <a:prstGeom prst="rect">
            <a:avLst/>
          </a:prstGeom>
        </p:spPr>
        <p:txBody>
          <a:bodyPr wrap="square" lIns="0" tIns="0" rIns="0" bIns="0" rtlCol="0">
            <a:noAutofit/>
          </a:bodyPr>
          <a:lstStyle/>
          <a:p>
            <a:pPr marL="1760372">
              <a:lnSpc>
                <a:spcPts val="4185"/>
              </a:lnSpc>
              <a:spcBef>
                <a:spcPts val="209"/>
              </a:spcBef>
              <a:tabLst>
                <a:tab pos="3479800" algn="l"/>
                <a:tab pos="4089400" algn="l"/>
              </a:tabLst>
            </a:pPr>
            <a:r>
              <a:rPr sz="4000" b="1" spc="0" dirty="0" smtClean="0">
                <a:solidFill>
                  <a:srgbClr val="255E27"/>
                </a:solidFill>
                <a:latin typeface="Arial"/>
                <a:cs typeface="Arial"/>
              </a:rPr>
              <a:t>Levels	of	Psychom</a:t>
            </a:r>
            <a:r>
              <a:rPr sz="4000" b="1" spc="-9" dirty="0" smtClean="0">
                <a:solidFill>
                  <a:srgbClr val="255E27"/>
                </a:solidFill>
                <a:latin typeface="Arial"/>
                <a:cs typeface="Arial"/>
              </a:rPr>
              <a:t>o</a:t>
            </a:r>
            <a:r>
              <a:rPr sz="4000" b="1" spc="0" dirty="0" smtClean="0">
                <a:solidFill>
                  <a:srgbClr val="255E27"/>
                </a:solidFill>
                <a:latin typeface="Arial"/>
                <a:cs typeface="Arial"/>
              </a:rPr>
              <a:t>tor</a:t>
            </a:r>
            <a:r>
              <a:rPr sz="4000" b="1" spc="-230" dirty="0" smtClean="0">
                <a:solidFill>
                  <a:srgbClr val="255E27"/>
                </a:solidFill>
                <a:latin typeface="Arial"/>
                <a:cs typeface="Arial"/>
              </a:rPr>
              <a:t> </a:t>
            </a:r>
            <a:r>
              <a:rPr sz="4000" b="1" spc="0" dirty="0" smtClean="0">
                <a:solidFill>
                  <a:srgbClr val="255E27"/>
                </a:solidFill>
                <a:latin typeface="Arial"/>
                <a:cs typeface="Arial"/>
              </a:rPr>
              <a:t>Dom</a:t>
            </a:r>
            <a:r>
              <a:rPr sz="4000" b="1" spc="-9" dirty="0" smtClean="0">
                <a:solidFill>
                  <a:srgbClr val="255E27"/>
                </a:solidFill>
                <a:latin typeface="Arial"/>
                <a:cs typeface="Arial"/>
              </a:rPr>
              <a:t>a</a:t>
            </a:r>
            <a:r>
              <a:rPr sz="4000" b="1" spc="0" dirty="0" smtClean="0">
                <a:solidFill>
                  <a:srgbClr val="255E27"/>
                </a:solidFill>
                <a:latin typeface="Arial"/>
                <a:cs typeface="Arial"/>
              </a:rPr>
              <a:t>in</a:t>
            </a:r>
            <a:endParaRPr sz="4000">
              <a:latin typeface="Arial"/>
              <a:cs typeface="Arial"/>
            </a:endParaRPr>
          </a:p>
          <a:p>
            <a:pPr marL="12700" marR="76123">
              <a:lnSpc>
                <a:spcPct val="95825"/>
              </a:lnSpc>
              <a:spcBef>
                <a:spcPts val="2245"/>
              </a:spcBef>
            </a:pPr>
            <a:r>
              <a:rPr sz="3600" spc="9" dirty="0" smtClean="0">
                <a:solidFill>
                  <a:srgbClr val="404040"/>
                </a:solidFill>
                <a:latin typeface="Wingdings"/>
                <a:cs typeface="Wingdings"/>
              </a:rPr>
              <a:t></a:t>
            </a:r>
            <a:r>
              <a:rPr sz="3600" b="1" spc="0" dirty="0" smtClean="0">
                <a:solidFill>
                  <a:srgbClr val="404040"/>
                </a:solidFill>
                <a:latin typeface="Arial"/>
                <a:cs typeface="Arial"/>
              </a:rPr>
              <a:t>Perception</a:t>
            </a:r>
            <a:endParaRPr sz="3600">
              <a:latin typeface="Arial"/>
              <a:cs typeface="Arial"/>
            </a:endParaRPr>
          </a:p>
        </p:txBody>
      </p:sp>
      <p:sp>
        <p:nvSpPr>
          <p:cNvPr id="5" name="object 5"/>
          <p:cNvSpPr txBox="1"/>
          <p:nvPr/>
        </p:nvSpPr>
        <p:spPr>
          <a:xfrm>
            <a:off x="687704" y="1606963"/>
            <a:ext cx="6281217" cy="330313"/>
          </a:xfrm>
          <a:prstGeom prst="rect">
            <a:avLst/>
          </a:prstGeom>
        </p:spPr>
        <p:txBody>
          <a:bodyPr wrap="square" lIns="0" tIns="0" rIns="0" bIns="0" rtlCol="0">
            <a:noAutofit/>
          </a:bodyPr>
          <a:lstStyle/>
          <a:p>
            <a:pPr marL="12700">
              <a:lnSpc>
                <a:spcPts val="2555"/>
              </a:lnSpc>
              <a:spcBef>
                <a:spcPts val="127"/>
              </a:spcBef>
            </a:pPr>
            <a:r>
              <a:rPr sz="2400" spc="0" dirty="0" smtClean="0">
                <a:latin typeface="Wingdings"/>
                <a:cs typeface="Wingdings"/>
              </a:rPr>
              <a:t></a:t>
            </a:r>
            <a:r>
              <a:rPr sz="2400" spc="214" dirty="0" smtClean="0">
                <a:latin typeface="Times New Roman"/>
                <a:cs typeface="Times New Roman"/>
              </a:rPr>
              <a:t> </a:t>
            </a:r>
            <a:r>
              <a:rPr sz="2400" spc="0" dirty="0" smtClean="0">
                <a:latin typeface="Arial"/>
                <a:cs typeface="Arial"/>
              </a:rPr>
              <a:t>The</a:t>
            </a:r>
            <a:r>
              <a:rPr sz="2400" spc="-4" dirty="0" smtClean="0">
                <a:latin typeface="Arial"/>
                <a:cs typeface="Arial"/>
              </a:rPr>
              <a:t> </a:t>
            </a:r>
            <a:r>
              <a:rPr sz="2400" spc="-9" dirty="0" smtClean="0">
                <a:latin typeface="Arial"/>
                <a:cs typeface="Arial"/>
              </a:rPr>
              <a:t>a</a:t>
            </a:r>
            <a:r>
              <a:rPr sz="2400" spc="0" dirty="0" smtClean="0">
                <a:latin typeface="Arial"/>
                <a:cs typeface="Arial"/>
              </a:rPr>
              <a:t>bi</a:t>
            </a:r>
            <a:r>
              <a:rPr sz="2400" spc="-9" dirty="0" smtClean="0">
                <a:latin typeface="Arial"/>
                <a:cs typeface="Arial"/>
              </a:rPr>
              <a:t>l</a:t>
            </a:r>
            <a:r>
              <a:rPr sz="2400" spc="0" dirty="0" smtClean="0">
                <a:latin typeface="Arial"/>
                <a:cs typeface="Arial"/>
              </a:rPr>
              <a:t>ity</a:t>
            </a:r>
            <a:r>
              <a:rPr sz="2400" spc="24" dirty="0" smtClean="0">
                <a:latin typeface="Arial"/>
                <a:cs typeface="Arial"/>
              </a:rPr>
              <a:t> </a:t>
            </a:r>
            <a:r>
              <a:rPr sz="2400" spc="0" dirty="0" smtClean="0">
                <a:latin typeface="Arial"/>
                <a:cs typeface="Arial"/>
              </a:rPr>
              <a:t>to </a:t>
            </a:r>
            <a:r>
              <a:rPr sz="2400" spc="-4" dirty="0" smtClean="0">
                <a:latin typeface="Arial"/>
                <a:cs typeface="Arial"/>
              </a:rPr>
              <a:t>u</a:t>
            </a:r>
            <a:r>
              <a:rPr sz="2400" spc="0" dirty="0" smtClean="0">
                <a:latin typeface="Arial"/>
                <a:cs typeface="Arial"/>
              </a:rPr>
              <a:t>se sensory cues </a:t>
            </a:r>
            <a:r>
              <a:rPr sz="2400" spc="4" dirty="0" smtClean="0">
                <a:latin typeface="Arial"/>
                <a:cs typeface="Arial"/>
              </a:rPr>
              <a:t>t</a:t>
            </a:r>
            <a:r>
              <a:rPr sz="2400" spc="0" dirty="0" smtClean="0">
                <a:latin typeface="Arial"/>
                <a:cs typeface="Arial"/>
              </a:rPr>
              <a:t>o</a:t>
            </a:r>
            <a:r>
              <a:rPr sz="2400" spc="-9" dirty="0" smtClean="0">
                <a:latin typeface="Arial"/>
                <a:cs typeface="Arial"/>
              </a:rPr>
              <a:t> </a:t>
            </a:r>
            <a:r>
              <a:rPr sz="2400" spc="0" dirty="0" smtClean="0">
                <a:latin typeface="Arial"/>
                <a:cs typeface="Arial"/>
              </a:rPr>
              <a:t>gu</a:t>
            </a:r>
            <a:r>
              <a:rPr sz="2400" spc="-9" dirty="0" smtClean="0">
                <a:latin typeface="Arial"/>
                <a:cs typeface="Arial"/>
              </a:rPr>
              <a:t>i</a:t>
            </a:r>
            <a:r>
              <a:rPr sz="2400" spc="0" dirty="0" smtClean="0">
                <a:latin typeface="Arial"/>
                <a:cs typeface="Arial"/>
              </a:rPr>
              <a:t>de</a:t>
            </a:r>
            <a:r>
              <a:rPr sz="2400" spc="19" dirty="0" smtClean="0">
                <a:latin typeface="Arial"/>
                <a:cs typeface="Arial"/>
              </a:rPr>
              <a:t> </a:t>
            </a:r>
            <a:r>
              <a:rPr sz="2400" spc="0" dirty="0" smtClean="0">
                <a:latin typeface="Arial"/>
                <a:cs typeface="Arial"/>
              </a:rPr>
              <a:t>mo</a:t>
            </a:r>
            <a:r>
              <a:rPr sz="2400" spc="4" dirty="0" smtClean="0">
                <a:latin typeface="Arial"/>
                <a:cs typeface="Arial"/>
              </a:rPr>
              <a:t>t</a:t>
            </a:r>
            <a:r>
              <a:rPr sz="2400" spc="0" dirty="0" smtClean="0">
                <a:latin typeface="Arial"/>
                <a:cs typeface="Arial"/>
              </a:rPr>
              <a:t>or</a:t>
            </a:r>
            <a:r>
              <a:rPr sz="2400" spc="-14" dirty="0" smtClean="0">
                <a:latin typeface="Arial"/>
                <a:cs typeface="Arial"/>
              </a:rPr>
              <a:t> </a:t>
            </a:r>
            <a:r>
              <a:rPr sz="2400" spc="0" dirty="0" smtClean="0">
                <a:latin typeface="Arial"/>
                <a:cs typeface="Arial"/>
              </a:rPr>
              <a:t>activit</a:t>
            </a:r>
            <a:r>
              <a:rPr sz="2400" spc="-179" dirty="0" smtClean="0">
                <a:latin typeface="Arial"/>
                <a:cs typeface="Arial"/>
              </a:rPr>
              <a:t>y</a:t>
            </a:r>
            <a:r>
              <a:rPr sz="2400" spc="0" dirty="0" smtClean="0">
                <a:latin typeface="Arial"/>
                <a:cs typeface="Arial"/>
              </a:rPr>
              <a:t>.</a:t>
            </a:r>
            <a:r>
              <a:rPr sz="2400" spc="-39" dirty="0" smtClean="0">
                <a:latin typeface="Arial"/>
                <a:cs typeface="Arial"/>
              </a:rPr>
              <a:t> </a:t>
            </a:r>
            <a:r>
              <a:rPr sz="2400" spc="0" dirty="0" smtClean="0">
                <a:latin typeface="Arial"/>
                <a:cs typeface="Arial"/>
              </a:rPr>
              <a:t>Th</a:t>
            </a:r>
            <a:r>
              <a:rPr sz="2400" spc="-9" dirty="0" smtClean="0">
                <a:latin typeface="Arial"/>
                <a:cs typeface="Arial"/>
              </a:rPr>
              <a:t>i</a:t>
            </a:r>
            <a:r>
              <a:rPr sz="2400" spc="0" dirty="0" smtClean="0">
                <a:latin typeface="Arial"/>
                <a:cs typeface="Arial"/>
              </a:rPr>
              <a:t>s</a:t>
            </a:r>
            <a:endParaRPr sz="2400" dirty="0">
              <a:latin typeface="Arial"/>
              <a:cs typeface="Arial"/>
            </a:endParaRPr>
          </a:p>
        </p:txBody>
      </p:sp>
      <p:sp>
        <p:nvSpPr>
          <p:cNvPr id="6" name="object 6"/>
          <p:cNvSpPr txBox="1"/>
          <p:nvPr/>
        </p:nvSpPr>
        <p:spPr>
          <a:xfrm>
            <a:off x="6969595" y="1606962"/>
            <a:ext cx="761695" cy="330200"/>
          </a:xfrm>
          <a:prstGeom prst="rect">
            <a:avLst/>
          </a:prstGeom>
        </p:spPr>
        <p:txBody>
          <a:bodyPr wrap="square" lIns="0" tIns="0" rIns="0" bIns="0" rtlCol="0">
            <a:noAutofit/>
          </a:bodyPr>
          <a:lstStyle/>
          <a:p>
            <a:pPr marL="12700">
              <a:lnSpc>
                <a:spcPts val="2555"/>
              </a:lnSpc>
              <a:spcBef>
                <a:spcPts val="127"/>
              </a:spcBef>
            </a:pPr>
            <a:r>
              <a:rPr sz="2400" spc="4" dirty="0" smtClean="0">
                <a:latin typeface="Arial"/>
                <a:cs typeface="Arial"/>
              </a:rPr>
              <a:t>r</a:t>
            </a:r>
            <a:r>
              <a:rPr sz="2400" spc="0" dirty="0" smtClean="0">
                <a:latin typeface="Arial"/>
                <a:cs typeface="Arial"/>
              </a:rPr>
              <a:t>an</a:t>
            </a:r>
            <a:r>
              <a:rPr sz="2400" spc="-4" dirty="0" smtClean="0">
                <a:latin typeface="Arial"/>
                <a:cs typeface="Arial"/>
              </a:rPr>
              <a:t>g</a:t>
            </a:r>
            <a:r>
              <a:rPr sz="2400" spc="0" dirty="0" smtClean="0">
                <a:latin typeface="Arial"/>
                <a:cs typeface="Arial"/>
              </a:rPr>
              <a:t>es</a:t>
            </a:r>
            <a:endParaRPr sz="2400" dirty="0">
              <a:latin typeface="Arial"/>
              <a:cs typeface="Arial"/>
            </a:endParaRPr>
          </a:p>
        </p:txBody>
      </p:sp>
      <p:sp>
        <p:nvSpPr>
          <p:cNvPr id="7" name="object 7"/>
          <p:cNvSpPr txBox="1"/>
          <p:nvPr/>
        </p:nvSpPr>
        <p:spPr>
          <a:xfrm>
            <a:off x="7733119" y="1606962"/>
            <a:ext cx="520751" cy="330200"/>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f</a:t>
            </a:r>
            <a:r>
              <a:rPr sz="2400" spc="4" dirty="0" smtClean="0">
                <a:latin typeface="Arial"/>
                <a:cs typeface="Arial"/>
              </a:rPr>
              <a:t>r</a:t>
            </a:r>
            <a:r>
              <a:rPr sz="2400" spc="0" dirty="0" smtClean="0">
                <a:latin typeface="Arial"/>
                <a:cs typeface="Arial"/>
              </a:rPr>
              <a:t>om</a:t>
            </a:r>
            <a:endParaRPr sz="2400" dirty="0">
              <a:latin typeface="Arial"/>
              <a:cs typeface="Arial"/>
            </a:endParaRPr>
          </a:p>
        </p:txBody>
      </p:sp>
      <p:sp>
        <p:nvSpPr>
          <p:cNvPr id="8" name="object 8"/>
          <p:cNvSpPr txBox="1"/>
          <p:nvPr/>
        </p:nvSpPr>
        <p:spPr>
          <a:xfrm>
            <a:off x="945070" y="1972729"/>
            <a:ext cx="2922113"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se</a:t>
            </a:r>
            <a:r>
              <a:rPr sz="2400" spc="-9" dirty="0" smtClean="0">
                <a:latin typeface="Arial"/>
                <a:cs typeface="Arial"/>
              </a:rPr>
              <a:t>n</a:t>
            </a:r>
            <a:r>
              <a:rPr sz="2400" spc="0" dirty="0" smtClean="0">
                <a:latin typeface="Arial"/>
                <a:cs typeface="Arial"/>
              </a:rPr>
              <a:t>sory</a:t>
            </a:r>
            <a:r>
              <a:rPr sz="2400" spc="-9" dirty="0" smtClean="0">
                <a:latin typeface="Arial"/>
                <a:cs typeface="Arial"/>
              </a:rPr>
              <a:t> </a:t>
            </a:r>
            <a:r>
              <a:rPr sz="2400" spc="0" dirty="0" smtClean="0">
                <a:latin typeface="Arial"/>
                <a:cs typeface="Arial"/>
              </a:rPr>
              <a:t>stimu</a:t>
            </a:r>
            <a:r>
              <a:rPr sz="2400" spc="-9" dirty="0" smtClean="0">
                <a:latin typeface="Arial"/>
                <a:cs typeface="Arial"/>
              </a:rPr>
              <a:t>l</a:t>
            </a:r>
            <a:r>
              <a:rPr sz="2400" spc="0" dirty="0" smtClean="0">
                <a:latin typeface="Arial"/>
                <a:cs typeface="Arial"/>
              </a:rPr>
              <a:t>ati</a:t>
            </a:r>
            <a:r>
              <a:rPr sz="2400" spc="-9" dirty="0" smtClean="0">
                <a:latin typeface="Arial"/>
                <a:cs typeface="Arial"/>
              </a:rPr>
              <a:t>o</a:t>
            </a:r>
            <a:r>
              <a:rPr sz="2400" spc="0" dirty="0" smtClean="0">
                <a:latin typeface="Arial"/>
                <a:cs typeface="Arial"/>
              </a:rPr>
              <a:t>n,</a:t>
            </a:r>
            <a:r>
              <a:rPr sz="2400" spc="14" dirty="0" smtClean="0">
                <a:latin typeface="Arial"/>
                <a:cs typeface="Arial"/>
              </a:rPr>
              <a:t> </a:t>
            </a:r>
            <a:r>
              <a:rPr sz="2400" spc="0" dirty="0" smtClean="0">
                <a:latin typeface="Arial"/>
                <a:cs typeface="Arial"/>
              </a:rPr>
              <a:t>through</a:t>
            </a:r>
            <a:endParaRPr sz="2400" dirty="0">
              <a:latin typeface="Arial"/>
              <a:cs typeface="Arial"/>
            </a:endParaRPr>
          </a:p>
        </p:txBody>
      </p:sp>
      <p:sp>
        <p:nvSpPr>
          <p:cNvPr id="9" name="object 9"/>
          <p:cNvSpPr txBox="1"/>
          <p:nvPr/>
        </p:nvSpPr>
        <p:spPr>
          <a:xfrm>
            <a:off x="3866983" y="1972729"/>
            <a:ext cx="431771"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cue</a:t>
            </a:r>
            <a:endParaRPr sz="2400" dirty="0">
              <a:latin typeface="Arial"/>
              <a:cs typeface="Arial"/>
            </a:endParaRPr>
          </a:p>
        </p:txBody>
      </p:sp>
      <p:sp>
        <p:nvSpPr>
          <p:cNvPr id="10" name="object 10"/>
          <p:cNvSpPr txBox="1"/>
          <p:nvPr/>
        </p:nvSpPr>
        <p:spPr>
          <a:xfrm>
            <a:off x="4299469" y="1972729"/>
            <a:ext cx="1027640"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se</a:t>
            </a:r>
            <a:r>
              <a:rPr sz="2400" spc="-9" dirty="0" smtClean="0">
                <a:latin typeface="Arial"/>
                <a:cs typeface="Arial"/>
              </a:rPr>
              <a:t>l</a:t>
            </a:r>
            <a:r>
              <a:rPr sz="2400" spc="0" dirty="0" smtClean="0">
                <a:latin typeface="Arial"/>
                <a:cs typeface="Arial"/>
              </a:rPr>
              <a:t>ecti</a:t>
            </a:r>
            <a:r>
              <a:rPr sz="2400" spc="-9" dirty="0" smtClean="0">
                <a:latin typeface="Arial"/>
                <a:cs typeface="Arial"/>
              </a:rPr>
              <a:t>o</a:t>
            </a:r>
            <a:r>
              <a:rPr sz="2400" spc="0" dirty="0" smtClean="0">
                <a:latin typeface="Arial"/>
                <a:cs typeface="Arial"/>
              </a:rPr>
              <a:t>n,</a:t>
            </a:r>
            <a:endParaRPr sz="2400" dirty="0">
              <a:latin typeface="Arial"/>
              <a:cs typeface="Arial"/>
            </a:endParaRPr>
          </a:p>
        </p:txBody>
      </p:sp>
      <p:sp>
        <p:nvSpPr>
          <p:cNvPr id="11" name="object 11"/>
          <p:cNvSpPr txBox="1"/>
          <p:nvPr/>
        </p:nvSpPr>
        <p:spPr>
          <a:xfrm>
            <a:off x="5330342" y="1972729"/>
            <a:ext cx="253742"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to</a:t>
            </a:r>
            <a:endParaRPr sz="2400" dirty="0">
              <a:latin typeface="Arial"/>
              <a:cs typeface="Arial"/>
            </a:endParaRPr>
          </a:p>
        </p:txBody>
      </p:sp>
      <p:sp>
        <p:nvSpPr>
          <p:cNvPr id="12" name="object 12"/>
          <p:cNvSpPr txBox="1"/>
          <p:nvPr/>
        </p:nvSpPr>
        <p:spPr>
          <a:xfrm>
            <a:off x="5582969" y="1972729"/>
            <a:ext cx="1180040"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t</a:t>
            </a:r>
            <a:r>
              <a:rPr sz="2400" spc="4" dirty="0" smtClean="0">
                <a:latin typeface="Arial"/>
                <a:cs typeface="Arial"/>
              </a:rPr>
              <a:t>r</a:t>
            </a:r>
            <a:r>
              <a:rPr sz="2400" spc="0" dirty="0" smtClean="0">
                <a:latin typeface="Arial"/>
                <a:cs typeface="Arial"/>
              </a:rPr>
              <a:t>a</a:t>
            </a:r>
            <a:r>
              <a:rPr sz="2400" spc="-4" dirty="0" smtClean="0">
                <a:latin typeface="Arial"/>
                <a:cs typeface="Arial"/>
              </a:rPr>
              <a:t>n</a:t>
            </a:r>
            <a:r>
              <a:rPr sz="2400" spc="0" dirty="0" smtClean="0">
                <a:latin typeface="Arial"/>
                <a:cs typeface="Arial"/>
              </a:rPr>
              <a:t>sl</a:t>
            </a:r>
            <a:r>
              <a:rPr sz="2400" spc="-9" dirty="0" smtClean="0">
                <a:latin typeface="Arial"/>
                <a:cs typeface="Arial"/>
              </a:rPr>
              <a:t>a</a:t>
            </a:r>
            <a:r>
              <a:rPr sz="2400" spc="0" dirty="0" smtClean="0">
                <a:latin typeface="Arial"/>
                <a:cs typeface="Arial"/>
              </a:rPr>
              <a:t>tio</a:t>
            </a:r>
            <a:r>
              <a:rPr sz="2400" spc="-9" dirty="0" smtClean="0">
                <a:latin typeface="Arial"/>
                <a:cs typeface="Arial"/>
              </a:rPr>
              <a:t>n</a:t>
            </a:r>
            <a:r>
              <a:rPr sz="2400" spc="0" dirty="0" smtClean="0">
                <a:latin typeface="Arial"/>
                <a:cs typeface="Arial"/>
              </a:rPr>
              <a:t>.</a:t>
            </a:r>
            <a:endParaRPr sz="2400" dirty="0">
              <a:latin typeface="Arial"/>
              <a:cs typeface="Arial"/>
            </a:endParaRPr>
          </a:p>
        </p:txBody>
      </p:sp>
      <p:sp>
        <p:nvSpPr>
          <p:cNvPr id="13" name="object 13"/>
          <p:cNvSpPr txBox="1"/>
          <p:nvPr/>
        </p:nvSpPr>
        <p:spPr>
          <a:xfrm>
            <a:off x="713537" y="2885993"/>
            <a:ext cx="1287742" cy="380492"/>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Exam</a:t>
            </a:r>
            <a:r>
              <a:rPr sz="2800" spc="9" dirty="0" smtClean="0">
                <a:solidFill>
                  <a:srgbClr val="404040"/>
                </a:solidFill>
                <a:latin typeface="Arial"/>
                <a:cs typeface="Arial"/>
              </a:rPr>
              <a:t>p</a:t>
            </a:r>
            <a:r>
              <a:rPr sz="2800" spc="0" dirty="0" smtClean="0">
                <a:solidFill>
                  <a:srgbClr val="404040"/>
                </a:solidFill>
                <a:latin typeface="Arial"/>
                <a:cs typeface="Arial"/>
              </a:rPr>
              <a:t>l</a:t>
            </a:r>
            <a:r>
              <a:rPr sz="2800" spc="4" dirty="0" smtClean="0">
                <a:solidFill>
                  <a:srgbClr val="404040"/>
                </a:solidFill>
                <a:latin typeface="Arial"/>
                <a:cs typeface="Arial"/>
              </a:rPr>
              <a:t>e</a:t>
            </a:r>
            <a:r>
              <a:rPr sz="2800" spc="9" dirty="0" smtClean="0">
                <a:solidFill>
                  <a:srgbClr val="404040"/>
                </a:solidFill>
                <a:latin typeface="Arial"/>
                <a:cs typeface="Arial"/>
              </a:rPr>
              <a:t>s</a:t>
            </a:r>
            <a:r>
              <a:rPr sz="1800" spc="0" dirty="0" smtClean="0">
                <a:solidFill>
                  <a:srgbClr val="404040"/>
                </a:solidFill>
                <a:latin typeface="Arial"/>
                <a:cs typeface="Arial"/>
              </a:rPr>
              <a:t>:</a:t>
            </a:r>
            <a:endParaRPr sz="1800">
              <a:latin typeface="Arial"/>
              <a:cs typeface="Arial"/>
            </a:endParaRPr>
          </a:p>
        </p:txBody>
      </p:sp>
      <p:sp>
        <p:nvSpPr>
          <p:cNvPr id="14" name="object 14"/>
          <p:cNvSpPr txBox="1"/>
          <p:nvPr/>
        </p:nvSpPr>
        <p:spPr>
          <a:xfrm>
            <a:off x="2652045" y="3591274"/>
            <a:ext cx="871180" cy="432307"/>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Color</a:t>
            </a:r>
            <a:endParaRPr sz="3200">
              <a:latin typeface="Arial"/>
              <a:cs typeface="Arial"/>
            </a:endParaRPr>
          </a:p>
        </p:txBody>
      </p:sp>
      <p:sp>
        <p:nvSpPr>
          <p:cNvPr id="15" name="object 15"/>
          <p:cNvSpPr txBox="1"/>
          <p:nvPr/>
        </p:nvSpPr>
        <p:spPr>
          <a:xfrm>
            <a:off x="4291478" y="3591274"/>
            <a:ext cx="971889" cy="432307"/>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Li</a:t>
            </a:r>
            <a:r>
              <a:rPr sz="3200" b="1" spc="-14" dirty="0" smtClean="0">
                <a:solidFill>
                  <a:srgbClr val="52422A"/>
                </a:solidFill>
                <a:latin typeface="Arial"/>
                <a:cs typeface="Arial"/>
              </a:rPr>
              <a:t>s</a:t>
            </a:r>
            <a:r>
              <a:rPr sz="3200" b="1" spc="0" dirty="0" smtClean="0">
                <a:solidFill>
                  <a:srgbClr val="52422A"/>
                </a:solidFill>
                <a:latin typeface="Arial"/>
                <a:cs typeface="Arial"/>
              </a:rPr>
              <a:t>ten</a:t>
            </a:r>
            <a:endParaRPr sz="3200">
              <a:latin typeface="Arial"/>
              <a:cs typeface="Arial"/>
            </a:endParaRPr>
          </a:p>
        </p:txBody>
      </p:sp>
      <p:sp>
        <p:nvSpPr>
          <p:cNvPr id="16" name="object 16"/>
          <p:cNvSpPr txBox="1"/>
          <p:nvPr/>
        </p:nvSpPr>
        <p:spPr>
          <a:xfrm>
            <a:off x="5863465" y="3591274"/>
            <a:ext cx="752464" cy="432307"/>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Note</a:t>
            </a:r>
            <a:endParaRPr sz="3200">
              <a:latin typeface="Arial"/>
              <a:cs typeface="Arial"/>
            </a:endParaRPr>
          </a:p>
        </p:txBody>
      </p:sp>
      <p:sp>
        <p:nvSpPr>
          <p:cNvPr id="17" name="object 17"/>
          <p:cNvSpPr txBox="1"/>
          <p:nvPr/>
        </p:nvSpPr>
        <p:spPr>
          <a:xfrm>
            <a:off x="2652046" y="4566768"/>
            <a:ext cx="1361993" cy="432612"/>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De</a:t>
            </a:r>
            <a:r>
              <a:rPr sz="3200" b="1" spc="-14" dirty="0" smtClean="0">
                <a:solidFill>
                  <a:srgbClr val="52422A"/>
                </a:solidFill>
                <a:latin typeface="Arial"/>
                <a:cs typeface="Arial"/>
              </a:rPr>
              <a:t>s</a:t>
            </a:r>
            <a:r>
              <a:rPr sz="3200" b="1" spc="0" dirty="0" smtClean="0">
                <a:solidFill>
                  <a:srgbClr val="52422A"/>
                </a:solidFill>
                <a:latin typeface="Arial"/>
                <a:cs typeface="Arial"/>
              </a:rPr>
              <a:t>cri</a:t>
            </a:r>
            <a:r>
              <a:rPr sz="3200" b="1" spc="-14" dirty="0" smtClean="0">
                <a:solidFill>
                  <a:srgbClr val="52422A"/>
                </a:solidFill>
                <a:latin typeface="Arial"/>
                <a:cs typeface="Arial"/>
              </a:rPr>
              <a:t>b</a:t>
            </a:r>
            <a:r>
              <a:rPr sz="3200" b="1" spc="0" dirty="0" smtClean="0">
                <a:solidFill>
                  <a:srgbClr val="52422A"/>
                </a:solidFill>
                <a:latin typeface="Arial"/>
                <a:cs typeface="Arial"/>
              </a:rPr>
              <a:t>e</a:t>
            </a:r>
            <a:endParaRPr sz="3200">
              <a:latin typeface="Arial"/>
              <a:cs typeface="Arial"/>
            </a:endParaRPr>
          </a:p>
        </p:txBody>
      </p:sp>
      <p:sp>
        <p:nvSpPr>
          <p:cNvPr id="18" name="object 18"/>
          <p:cNvSpPr txBox="1"/>
          <p:nvPr/>
        </p:nvSpPr>
        <p:spPr>
          <a:xfrm>
            <a:off x="4274993" y="4566768"/>
            <a:ext cx="804010" cy="432612"/>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Look</a:t>
            </a:r>
            <a:endParaRPr sz="3200">
              <a:latin typeface="Arial"/>
              <a:cs typeface="Arial"/>
            </a:endParaRPr>
          </a:p>
        </p:txBody>
      </p:sp>
      <p:sp>
        <p:nvSpPr>
          <p:cNvPr id="19" name="object 19"/>
          <p:cNvSpPr txBox="1"/>
          <p:nvPr/>
        </p:nvSpPr>
        <p:spPr>
          <a:xfrm>
            <a:off x="5762642" y="4566768"/>
            <a:ext cx="1293887" cy="432612"/>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Ob</a:t>
            </a:r>
            <a:r>
              <a:rPr sz="3200" b="1" spc="-14" dirty="0" smtClean="0">
                <a:solidFill>
                  <a:srgbClr val="52422A"/>
                </a:solidFill>
                <a:latin typeface="Arial"/>
                <a:cs typeface="Arial"/>
              </a:rPr>
              <a:t>s</a:t>
            </a:r>
            <a:r>
              <a:rPr sz="3200" b="1" spc="0" dirty="0" smtClean="0">
                <a:solidFill>
                  <a:srgbClr val="52422A"/>
                </a:solidFill>
                <a:latin typeface="Arial"/>
                <a:cs typeface="Arial"/>
              </a:rPr>
              <a:t>er</a:t>
            </a:r>
            <a:r>
              <a:rPr sz="3200" b="1" spc="-14" dirty="0" smtClean="0">
                <a:solidFill>
                  <a:srgbClr val="52422A"/>
                </a:solidFill>
                <a:latin typeface="Arial"/>
                <a:cs typeface="Arial"/>
              </a:rPr>
              <a:t>v</a:t>
            </a:r>
            <a:r>
              <a:rPr sz="3200" b="1" spc="0" dirty="0" smtClean="0">
                <a:solidFill>
                  <a:srgbClr val="52422A"/>
                </a:solidFill>
                <a:latin typeface="Arial"/>
                <a:cs typeface="Arial"/>
              </a:rPr>
              <a:t>e</a:t>
            </a:r>
            <a:endParaRPr sz="3200">
              <a:latin typeface="Arial"/>
              <a:cs typeface="Arial"/>
            </a:endParaRPr>
          </a:p>
        </p:txBody>
      </p:sp>
      <p:sp>
        <p:nvSpPr>
          <p:cNvPr id="20" name="object 20"/>
          <p:cNvSpPr txBox="1"/>
          <p:nvPr/>
        </p:nvSpPr>
        <p:spPr>
          <a:xfrm>
            <a:off x="2652046" y="5542351"/>
            <a:ext cx="718589" cy="432307"/>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Find</a:t>
            </a:r>
            <a:endParaRPr sz="3200">
              <a:latin typeface="Arial"/>
              <a:cs typeface="Arial"/>
            </a:endParaRPr>
          </a:p>
        </p:txBody>
      </p:sp>
      <p:sp>
        <p:nvSpPr>
          <p:cNvPr id="21" name="object 21"/>
          <p:cNvSpPr txBox="1"/>
          <p:nvPr/>
        </p:nvSpPr>
        <p:spPr>
          <a:xfrm>
            <a:off x="4308263" y="5542351"/>
            <a:ext cx="1310335" cy="432307"/>
          </a:xfrm>
          <a:prstGeom prst="rect">
            <a:avLst/>
          </a:prstGeom>
        </p:spPr>
        <p:txBody>
          <a:bodyPr wrap="square" lIns="0" tIns="0" rIns="0" bIns="0" rtlCol="0">
            <a:noAutofit/>
          </a:bodyPr>
          <a:lstStyle/>
          <a:p>
            <a:pPr marL="12700">
              <a:lnSpc>
                <a:spcPts val="3375"/>
              </a:lnSpc>
              <a:spcBef>
                <a:spcPts val="168"/>
              </a:spcBef>
            </a:pPr>
            <a:r>
              <a:rPr sz="3200" b="1" spc="-14" dirty="0" smtClean="0">
                <a:solidFill>
                  <a:srgbClr val="52422A"/>
                </a:solidFill>
                <a:latin typeface="Arial"/>
                <a:cs typeface="Arial"/>
              </a:rPr>
              <a:t>M</a:t>
            </a:r>
            <a:r>
              <a:rPr sz="3200" b="1" spc="0" dirty="0" smtClean="0">
                <a:solidFill>
                  <a:srgbClr val="52422A"/>
                </a:solidFill>
                <a:latin typeface="Arial"/>
                <a:cs typeface="Arial"/>
              </a:rPr>
              <a:t>e</a:t>
            </a:r>
            <a:r>
              <a:rPr sz="3200" b="1" spc="-9" dirty="0" smtClean="0">
                <a:solidFill>
                  <a:srgbClr val="52422A"/>
                </a:solidFill>
                <a:latin typeface="Arial"/>
                <a:cs typeface="Arial"/>
              </a:rPr>
              <a:t>a</a:t>
            </a:r>
            <a:r>
              <a:rPr sz="3200" b="1" spc="0" dirty="0" smtClean="0">
                <a:solidFill>
                  <a:srgbClr val="52422A"/>
                </a:solidFill>
                <a:latin typeface="Arial"/>
                <a:cs typeface="Arial"/>
              </a:rPr>
              <a:t>sure</a:t>
            </a:r>
            <a:endParaRPr sz="3200">
              <a:latin typeface="Arial"/>
              <a:cs typeface="Arial"/>
            </a:endParaRPr>
          </a:p>
        </p:txBody>
      </p:sp>
      <p:sp>
        <p:nvSpPr>
          <p:cNvPr id="22" name="object 22"/>
          <p:cNvSpPr txBox="1"/>
          <p:nvPr/>
        </p:nvSpPr>
        <p:spPr>
          <a:xfrm>
            <a:off x="5796325" y="5542351"/>
            <a:ext cx="1124480" cy="432307"/>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Re</a:t>
            </a:r>
            <a:r>
              <a:rPr sz="3200" b="1" spc="-14" dirty="0" smtClean="0">
                <a:solidFill>
                  <a:srgbClr val="52422A"/>
                </a:solidFill>
                <a:latin typeface="Arial"/>
                <a:cs typeface="Arial"/>
              </a:rPr>
              <a:t>c</a:t>
            </a:r>
            <a:r>
              <a:rPr sz="3200" b="1" spc="0" dirty="0" smtClean="0">
                <a:solidFill>
                  <a:srgbClr val="52422A"/>
                </a:solidFill>
                <a:latin typeface="Arial"/>
                <a:cs typeface="Arial"/>
              </a:rPr>
              <a:t>ord</a:t>
            </a:r>
            <a:endParaRPr sz="3200">
              <a:latin typeface="Arial"/>
              <a:cs typeface="Arial"/>
            </a:endParaRPr>
          </a:p>
        </p:txBody>
      </p:sp>
    </p:spTree>
    <p:extLst>
      <p:ext uri="{BB962C8B-B14F-4D97-AF65-F5344CB8AC3E}">
        <p14:creationId xmlns:p14="http://schemas.microsoft.com/office/powerpoint/2010/main" val="305018430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316231" y="355880"/>
            <a:ext cx="6887336" cy="1546244"/>
          </a:xfrm>
          <a:prstGeom prst="rect">
            <a:avLst/>
          </a:prstGeom>
        </p:spPr>
        <p:txBody>
          <a:bodyPr wrap="square" lIns="0" tIns="0" rIns="0" bIns="0" rtlCol="0">
            <a:noAutofit/>
          </a:bodyPr>
          <a:lstStyle/>
          <a:p>
            <a:pPr marL="12700" marR="53263">
              <a:lnSpc>
                <a:spcPts val="3820"/>
              </a:lnSpc>
              <a:spcBef>
                <a:spcPts val="191"/>
              </a:spcBef>
            </a:pPr>
            <a:r>
              <a:rPr sz="3600" spc="9" dirty="0" smtClean="0">
                <a:solidFill>
                  <a:srgbClr val="52422A"/>
                </a:solidFill>
                <a:latin typeface="Wingdings"/>
                <a:cs typeface="Wingdings"/>
              </a:rPr>
              <a:t></a:t>
            </a:r>
            <a:r>
              <a:rPr sz="3600" spc="0" dirty="0" smtClean="0">
                <a:solidFill>
                  <a:srgbClr val="52422A"/>
                </a:solidFill>
                <a:latin typeface="Algerian"/>
                <a:cs typeface="Algerian"/>
              </a:rPr>
              <a:t>S</a:t>
            </a:r>
            <a:r>
              <a:rPr sz="3600" spc="9" dirty="0" smtClean="0">
                <a:solidFill>
                  <a:srgbClr val="52422A"/>
                </a:solidFill>
                <a:latin typeface="Algerian"/>
                <a:cs typeface="Algerian"/>
              </a:rPr>
              <a:t>e</a:t>
            </a:r>
            <a:r>
              <a:rPr sz="3600" spc="0" dirty="0" smtClean="0">
                <a:solidFill>
                  <a:srgbClr val="52422A"/>
                </a:solidFill>
                <a:latin typeface="Algerian"/>
                <a:cs typeface="Algerian"/>
              </a:rPr>
              <a:t>t</a:t>
            </a:r>
            <a:endParaRPr sz="3600" dirty="0">
              <a:latin typeface="Algerian"/>
              <a:cs typeface="Algerian"/>
            </a:endParaRPr>
          </a:p>
          <a:p>
            <a:pPr marL="419303" marR="53263">
              <a:lnSpc>
                <a:spcPct val="95825"/>
              </a:lnSpc>
              <a:spcBef>
                <a:spcPts val="1546"/>
              </a:spcBef>
            </a:pPr>
            <a:r>
              <a:rPr sz="2800" spc="54" dirty="0" smtClean="0">
                <a:latin typeface="Wingdings"/>
                <a:cs typeface="Wingdings"/>
              </a:rPr>
              <a:t></a:t>
            </a:r>
            <a:r>
              <a:rPr sz="2800" spc="0" dirty="0" smtClean="0">
                <a:latin typeface="Arial"/>
                <a:cs typeface="Arial"/>
              </a:rPr>
              <a:t>Read</a:t>
            </a:r>
            <a:r>
              <a:rPr sz="2800" spc="9" dirty="0" smtClean="0">
                <a:latin typeface="Arial"/>
                <a:cs typeface="Arial"/>
              </a:rPr>
              <a:t>i</a:t>
            </a:r>
            <a:r>
              <a:rPr sz="2800" spc="0" dirty="0" smtClean="0">
                <a:latin typeface="Arial"/>
                <a:cs typeface="Arial"/>
              </a:rPr>
              <a:t>ne</a:t>
            </a:r>
            <a:r>
              <a:rPr sz="2800" spc="9" dirty="0" smtClean="0">
                <a:latin typeface="Arial"/>
                <a:cs typeface="Arial"/>
              </a:rPr>
              <a:t>s</a:t>
            </a:r>
            <a:r>
              <a:rPr sz="2800" spc="0" dirty="0" smtClean="0">
                <a:latin typeface="Arial"/>
                <a:cs typeface="Arial"/>
              </a:rPr>
              <a:t>s</a:t>
            </a:r>
            <a:r>
              <a:rPr sz="2800" spc="-154" dirty="0" smtClean="0">
                <a:latin typeface="Arial"/>
                <a:cs typeface="Arial"/>
              </a:rPr>
              <a:t> </a:t>
            </a:r>
            <a:r>
              <a:rPr sz="2800" spc="4" dirty="0" smtClean="0">
                <a:latin typeface="Arial"/>
                <a:cs typeface="Arial"/>
              </a:rPr>
              <a:t>t</a:t>
            </a:r>
            <a:r>
              <a:rPr sz="2800" spc="0" dirty="0" smtClean="0">
                <a:latin typeface="Arial"/>
                <a:cs typeface="Arial"/>
              </a:rPr>
              <a:t>o</a:t>
            </a:r>
            <a:r>
              <a:rPr sz="2800" spc="-23" dirty="0" smtClean="0">
                <a:latin typeface="Arial"/>
                <a:cs typeface="Arial"/>
              </a:rPr>
              <a:t> </a:t>
            </a:r>
            <a:r>
              <a:rPr sz="2800" spc="0" dirty="0" smtClean="0">
                <a:latin typeface="Arial"/>
                <a:cs typeface="Arial"/>
              </a:rPr>
              <a:t>act.</a:t>
            </a:r>
            <a:r>
              <a:rPr sz="2800" spc="-45" dirty="0" smtClean="0">
                <a:latin typeface="Arial"/>
                <a:cs typeface="Arial"/>
              </a:rPr>
              <a:t> </a:t>
            </a:r>
            <a:r>
              <a:rPr sz="2800" spc="0" dirty="0" smtClean="0">
                <a:latin typeface="Arial"/>
                <a:cs typeface="Arial"/>
              </a:rPr>
              <a:t>It</a:t>
            </a:r>
            <a:r>
              <a:rPr sz="2800" spc="-25" dirty="0" smtClean="0">
                <a:latin typeface="Arial"/>
                <a:cs typeface="Arial"/>
              </a:rPr>
              <a:t> </a:t>
            </a:r>
            <a:r>
              <a:rPr sz="2800" spc="0" dirty="0" smtClean="0">
                <a:latin typeface="Arial"/>
                <a:cs typeface="Arial"/>
              </a:rPr>
              <a:t>in</a:t>
            </a:r>
            <a:r>
              <a:rPr sz="2800" spc="9" dirty="0" smtClean="0">
                <a:latin typeface="Arial"/>
                <a:cs typeface="Arial"/>
              </a:rPr>
              <a:t>c</a:t>
            </a:r>
            <a:r>
              <a:rPr sz="2800" spc="0" dirty="0" smtClean="0">
                <a:latin typeface="Arial"/>
                <a:cs typeface="Arial"/>
              </a:rPr>
              <a:t>lu</a:t>
            </a:r>
            <a:r>
              <a:rPr sz="2800" spc="9" dirty="0" smtClean="0">
                <a:latin typeface="Arial"/>
                <a:cs typeface="Arial"/>
              </a:rPr>
              <a:t>d</a:t>
            </a:r>
            <a:r>
              <a:rPr sz="2800" spc="0" dirty="0" smtClean="0">
                <a:latin typeface="Arial"/>
                <a:cs typeface="Arial"/>
              </a:rPr>
              <a:t>es</a:t>
            </a:r>
            <a:r>
              <a:rPr sz="2800" spc="-102" dirty="0" smtClean="0">
                <a:latin typeface="Arial"/>
                <a:cs typeface="Arial"/>
              </a:rPr>
              <a:t> </a:t>
            </a:r>
            <a:r>
              <a:rPr sz="2800" spc="0" dirty="0" smtClean="0">
                <a:latin typeface="Arial"/>
                <a:cs typeface="Arial"/>
              </a:rPr>
              <a:t>ment</a:t>
            </a:r>
            <a:r>
              <a:rPr sz="2800" spc="9" dirty="0" smtClean="0">
                <a:latin typeface="Arial"/>
                <a:cs typeface="Arial"/>
              </a:rPr>
              <a:t>a</a:t>
            </a:r>
            <a:r>
              <a:rPr sz="2800" spc="0" dirty="0" smtClean="0">
                <a:latin typeface="Arial"/>
                <a:cs typeface="Arial"/>
              </a:rPr>
              <a:t>l,</a:t>
            </a:r>
            <a:r>
              <a:rPr sz="2800" spc="-76" dirty="0" smtClean="0">
                <a:latin typeface="Arial"/>
                <a:cs typeface="Arial"/>
              </a:rPr>
              <a:t> </a:t>
            </a:r>
            <a:r>
              <a:rPr sz="2800" spc="0" dirty="0" smtClean="0">
                <a:latin typeface="Arial"/>
                <a:cs typeface="Arial"/>
              </a:rPr>
              <a:t>ph</a:t>
            </a:r>
            <a:r>
              <a:rPr sz="2800" spc="9" dirty="0" smtClean="0">
                <a:latin typeface="Arial"/>
                <a:cs typeface="Arial"/>
              </a:rPr>
              <a:t>y</a:t>
            </a:r>
            <a:r>
              <a:rPr sz="2800" spc="0" dirty="0" smtClean="0">
                <a:latin typeface="Arial"/>
                <a:cs typeface="Arial"/>
              </a:rPr>
              <a:t>si</a:t>
            </a:r>
            <a:r>
              <a:rPr sz="2800" spc="9" dirty="0" smtClean="0">
                <a:latin typeface="Arial"/>
                <a:cs typeface="Arial"/>
              </a:rPr>
              <a:t>c</a:t>
            </a:r>
            <a:r>
              <a:rPr sz="2800" spc="0" dirty="0" smtClean="0">
                <a:latin typeface="Arial"/>
                <a:cs typeface="Arial"/>
              </a:rPr>
              <a:t>al,</a:t>
            </a:r>
            <a:r>
              <a:rPr sz="2800" spc="-108" dirty="0" smtClean="0">
                <a:latin typeface="Arial"/>
                <a:cs typeface="Arial"/>
              </a:rPr>
              <a:t> </a:t>
            </a:r>
            <a:r>
              <a:rPr sz="2800" spc="0" dirty="0" smtClean="0">
                <a:latin typeface="Arial"/>
                <a:cs typeface="Arial"/>
              </a:rPr>
              <a:t>and</a:t>
            </a:r>
            <a:endParaRPr sz="2800" dirty="0">
              <a:latin typeface="Arial"/>
              <a:cs typeface="Arial"/>
            </a:endParaRPr>
          </a:p>
          <a:p>
            <a:pPr marL="705815">
              <a:lnSpc>
                <a:spcPct val="95825"/>
              </a:lnSpc>
              <a:spcBef>
                <a:spcPts val="140"/>
              </a:spcBef>
            </a:pPr>
            <a:r>
              <a:rPr sz="2800" spc="0" dirty="0" smtClean="0">
                <a:latin typeface="Arial"/>
                <a:cs typeface="Arial"/>
              </a:rPr>
              <a:t>em</a:t>
            </a:r>
            <a:r>
              <a:rPr sz="2800" spc="4" dirty="0" smtClean="0">
                <a:latin typeface="Arial"/>
                <a:cs typeface="Arial"/>
              </a:rPr>
              <a:t>o</a:t>
            </a:r>
            <a:r>
              <a:rPr sz="2800" spc="0" dirty="0" smtClean="0">
                <a:latin typeface="Arial"/>
                <a:cs typeface="Arial"/>
              </a:rPr>
              <a:t>ti</a:t>
            </a:r>
            <a:r>
              <a:rPr sz="2800" spc="9" dirty="0" smtClean="0">
                <a:latin typeface="Arial"/>
                <a:cs typeface="Arial"/>
              </a:rPr>
              <a:t>o</a:t>
            </a:r>
            <a:r>
              <a:rPr sz="2800" spc="0" dirty="0" smtClean="0">
                <a:latin typeface="Arial"/>
                <a:cs typeface="Arial"/>
              </a:rPr>
              <a:t>n</a:t>
            </a:r>
            <a:r>
              <a:rPr sz="2800" spc="9" dirty="0" smtClean="0">
                <a:latin typeface="Arial"/>
                <a:cs typeface="Arial"/>
              </a:rPr>
              <a:t>a</a:t>
            </a:r>
            <a:r>
              <a:rPr sz="2800" spc="0" dirty="0" smtClean="0">
                <a:latin typeface="Arial"/>
                <a:cs typeface="Arial"/>
              </a:rPr>
              <a:t>l</a:t>
            </a:r>
            <a:r>
              <a:rPr sz="2800" spc="-121" dirty="0" smtClean="0">
                <a:latin typeface="Arial"/>
                <a:cs typeface="Arial"/>
              </a:rPr>
              <a:t> </a:t>
            </a:r>
            <a:r>
              <a:rPr sz="2800" spc="9" dirty="0" smtClean="0">
                <a:latin typeface="Arial"/>
                <a:cs typeface="Arial"/>
              </a:rPr>
              <a:t>s</a:t>
            </a:r>
            <a:r>
              <a:rPr sz="2800" spc="0" dirty="0" smtClean="0">
                <a:latin typeface="Arial"/>
                <a:cs typeface="Arial"/>
              </a:rPr>
              <a:t>et</a:t>
            </a:r>
            <a:r>
              <a:rPr sz="2800" spc="9" dirty="0" smtClean="0">
                <a:latin typeface="Arial"/>
                <a:cs typeface="Arial"/>
              </a:rPr>
              <a:t>s</a:t>
            </a:r>
            <a:r>
              <a:rPr sz="2800" spc="0" dirty="0" smtClean="0">
                <a:latin typeface="Arial"/>
                <a:cs typeface="Arial"/>
              </a:rPr>
              <a:t>.</a:t>
            </a:r>
            <a:r>
              <a:rPr sz="2800" spc="-129" dirty="0" smtClean="0">
                <a:latin typeface="Arial"/>
                <a:cs typeface="Arial"/>
              </a:rPr>
              <a:t> </a:t>
            </a:r>
            <a:r>
              <a:rPr sz="2800" spc="0" dirty="0" smtClean="0">
                <a:latin typeface="Arial"/>
                <a:cs typeface="Arial"/>
              </a:rPr>
              <a:t>The</a:t>
            </a:r>
            <a:r>
              <a:rPr sz="2800" spc="9" dirty="0" smtClean="0">
                <a:latin typeface="Arial"/>
                <a:cs typeface="Arial"/>
              </a:rPr>
              <a:t>s</a:t>
            </a:r>
            <a:r>
              <a:rPr sz="2800" spc="0" dirty="0" smtClean="0">
                <a:latin typeface="Arial"/>
                <a:cs typeface="Arial"/>
              </a:rPr>
              <a:t>e</a:t>
            </a:r>
            <a:r>
              <a:rPr sz="2800" spc="-62" dirty="0" smtClean="0">
                <a:latin typeface="Arial"/>
                <a:cs typeface="Arial"/>
              </a:rPr>
              <a:t> </a:t>
            </a:r>
            <a:r>
              <a:rPr sz="2800" spc="0" dirty="0" smtClean="0">
                <a:latin typeface="Arial"/>
                <a:cs typeface="Arial"/>
              </a:rPr>
              <a:t>th</a:t>
            </a:r>
            <a:r>
              <a:rPr sz="2800" spc="9" dirty="0" smtClean="0">
                <a:latin typeface="Arial"/>
                <a:cs typeface="Arial"/>
              </a:rPr>
              <a:t>r</a:t>
            </a:r>
            <a:r>
              <a:rPr sz="2800" spc="0" dirty="0" smtClean="0">
                <a:latin typeface="Arial"/>
                <a:cs typeface="Arial"/>
              </a:rPr>
              <a:t>ee</a:t>
            </a:r>
            <a:r>
              <a:rPr sz="2800" spc="-63" dirty="0" smtClean="0">
                <a:latin typeface="Arial"/>
                <a:cs typeface="Arial"/>
              </a:rPr>
              <a:t> </a:t>
            </a:r>
            <a:r>
              <a:rPr sz="2800" spc="4" dirty="0" smtClean="0">
                <a:latin typeface="Arial"/>
                <a:cs typeface="Arial"/>
              </a:rPr>
              <a:t>s</a:t>
            </a:r>
            <a:r>
              <a:rPr sz="2800" spc="0" dirty="0" smtClean="0">
                <a:latin typeface="Arial"/>
                <a:cs typeface="Arial"/>
              </a:rPr>
              <a:t>ets</a:t>
            </a:r>
            <a:r>
              <a:rPr sz="2800" spc="-61" dirty="0" smtClean="0">
                <a:latin typeface="Arial"/>
                <a:cs typeface="Arial"/>
              </a:rPr>
              <a:t> </a:t>
            </a:r>
            <a:r>
              <a:rPr sz="2800" spc="0" dirty="0" smtClean="0">
                <a:latin typeface="Arial"/>
                <a:cs typeface="Arial"/>
              </a:rPr>
              <a:t>a</a:t>
            </a:r>
            <a:r>
              <a:rPr sz="2800" spc="9" dirty="0" smtClean="0">
                <a:latin typeface="Arial"/>
                <a:cs typeface="Arial"/>
              </a:rPr>
              <a:t>r</a:t>
            </a:r>
            <a:r>
              <a:rPr sz="2800" spc="0" dirty="0" smtClean="0">
                <a:latin typeface="Arial"/>
                <a:cs typeface="Arial"/>
              </a:rPr>
              <a:t>e</a:t>
            </a:r>
            <a:r>
              <a:rPr sz="2800" spc="-25" dirty="0" smtClean="0">
                <a:latin typeface="Arial"/>
                <a:cs typeface="Arial"/>
              </a:rPr>
              <a:t> </a:t>
            </a:r>
            <a:r>
              <a:rPr sz="2800" spc="0" dirty="0" smtClean="0">
                <a:latin typeface="Arial"/>
                <a:cs typeface="Arial"/>
              </a:rPr>
              <a:t>d</a:t>
            </a:r>
            <a:r>
              <a:rPr sz="2800" spc="4" dirty="0" smtClean="0">
                <a:latin typeface="Arial"/>
                <a:cs typeface="Arial"/>
              </a:rPr>
              <a:t>i</a:t>
            </a:r>
            <a:r>
              <a:rPr sz="2800" spc="0" dirty="0" smtClean="0">
                <a:latin typeface="Arial"/>
                <a:cs typeface="Arial"/>
              </a:rPr>
              <a:t>s</a:t>
            </a:r>
            <a:r>
              <a:rPr sz="2800" spc="9" dirty="0" smtClean="0">
                <a:latin typeface="Arial"/>
                <a:cs typeface="Arial"/>
              </a:rPr>
              <a:t>p</a:t>
            </a:r>
            <a:r>
              <a:rPr sz="2800" spc="0" dirty="0" smtClean="0">
                <a:latin typeface="Arial"/>
                <a:cs typeface="Arial"/>
              </a:rPr>
              <a:t>o</a:t>
            </a:r>
            <a:r>
              <a:rPr sz="2800" spc="9" dirty="0" smtClean="0">
                <a:latin typeface="Arial"/>
                <a:cs typeface="Arial"/>
              </a:rPr>
              <a:t>s</a:t>
            </a:r>
            <a:r>
              <a:rPr sz="2800" spc="0" dirty="0" smtClean="0">
                <a:latin typeface="Arial"/>
                <a:cs typeface="Arial"/>
              </a:rPr>
              <a:t>it</a:t>
            </a:r>
            <a:r>
              <a:rPr sz="2800" spc="4" dirty="0" smtClean="0">
                <a:latin typeface="Arial"/>
                <a:cs typeface="Arial"/>
              </a:rPr>
              <a:t>i</a:t>
            </a:r>
            <a:r>
              <a:rPr sz="2800" spc="0" dirty="0" smtClean="0">
                <a:latin typeface="Arial"/>
                <a:cs typeface="Arial"/>
              </a:rPr>
              <a:t>o</a:t>
            </a:r>
            <a:r>
              <a:rPr sz="2800" spc="9" dirty="0" smtClean="0">
                <a:latin typeface="Arial"/>
                <a:cs typeface="Arial"/>
              </a:rPr>
              <a:t>n</a:t>
            </a:r>
            <a:r>
              <a:rPr sz="2800" spc="0" dirty="0" smtClean="0">
                <a:latin typeface="Arial"/>
                <a:cs typeface="Arial"/>
              </a:rPr>
              <a:t>s</a:t>
            </a:r>
            <a:r>
              <a:rPr sz="2800" spc="-146" dirty="0" smtClean="0">
                <a:latin typeface="Arial"/>
                <a:cs typeface="Arial"/>
              </a:rPr>
              <a:t> </a:t>
            </a:r>
            <a:r>
              <a:rPr sz="2800" spc="0" dirty="0" smtClean="0">
                <a:latin typeface="Arial"/>
                <a:cs typeface="Arial"/>
              </a:rPr>
              <a:t>th</a:t>
            </a:r>
            <a:r>
              <a:rPr sz="2800" spc="9" dirty="0" smtClean="0">
                <a:latin typeface="Arial"/>
                <a:cs typeface="Arial"/>
              </a:rPr>
              <a:t>a</a:t>
            </a:r>
            <a:r>
              <a:rPr sz="2800" spc="0" dirty="0" smtClean="0">
                <a:latin typeface="Arial"/>
                <a:cs typeface="Arial"/>
              </a:rPr>
              <a:t>t</a:t>
            </a:r>
            <a:endParaRPr sz="2800" dirty="0">
              <a:latin typeface="Arial"/>
              <a:cs typeface="Arial"/>
            </a:endParaRPr>
          </a:p>
        </p:txBody>
      </p:sp>
      <p:sp>
        <p:nvSpPr>
          <p:cNvPr id="5" name="object 5"/>
          <p:cNvSpPr txBox="1"/>
          <p:nvPr/>
        </p:nvSpPr>
        <p:spPr>
          <a:xfrm>
            <a:off x="836066" y="1948352"/>
            <a:ext cx="4409256" cy="80721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p</a:t>
            </a:r>
            <a:r>
              <a:rPr sz="2800" spc="9" dirty="0" smtClean="0">
                <a:latin typeface="Arial"/>
                <a:cs typeface="Arial"/>
              </a:rPr>
              <a:t>r</a:t>
            </a:r>
            <a:r>
              <a:rPr sz="2800" spc="0" dirty="0" smtClean="0">
                <a:latin typeface="Arial"/>
                <a:cs typeface="Arial"/>
              </a:rPr>
              <a:t>e</a:t>
            </a:r>
            <a:r>
              <a:rPr sz="2800" spc="9" dirty="0" smtClean="0">
                <a:latin typeface="Arial"/>
                <a:cs typeface="Arial"/>
              </a:rPr>
              <a:t>d</a:t>
            </a:r>
            <a:r>
              <a:rPr sz="2800" spc="0" dirty="0" smtClean="0">
                <a:latin typeface="Arial"/>
                <a:cs typeface="Arial"/>
              </a:rPr>
              <a:t>et</a:t>
            </a:r>
            <a:r>
              <a:rPr sz="2800" spc="9" dirty="0" smtClean="0">
                <a:latin typeface="Arial"/>
                <a:cs typeface="Arial"/>
              </a:rPr>
              <a:t>e</a:t>
            </a:r>
            <a:r>
              <a:rPr sz="2800" spc="0" dirty="0" smtClean="0">
                <a:latin typeface="Arial"/>
                <a:cs typeface="Arial"/>
              </a:rPr>
              <a:t>rmi</a:t>
            </a:r>
            <a:r>
              <a:rPr sz="2800" spc="9" dirty="0" smtClean="0">
                <a:latin typeface="Arial"/>
                <a:cs typeface="Arial"/>
              </a:rPr>
              <a:t>n</a:t>
            </a:r>
            <a:r>
              <a:rPr sz="2800" spc="0" dirty="0" smtClean="0">
                <a:latin typeface="Arial"/>
                <a:cs typeface="Arial"/>
              </a:rPr>
              <a:t>e</a:t>
            </a:r>
            <a:r>
              <a:rPr sz="2800" spc="-150" dirty="0" smtClean="0">
                <a:latin typeface="Arial"/>
                <a:cs typeface="Arial"/>
              </a:rPr>
              <a:t> </a:t>
            </a:r>
            <a:r>
              <a:rPr sz="2800" spc="0" dirty="0" smtClean="0">
                <a:latin typeface="Arial"/>
                <a:cs typeface="Arial"/>
              </a:rPr>
              <a:t>a</a:t>
            </a:r>
            <a:r>
              <a:rPr sz="2800" spc="-15" dirty="0" smtClean="0">
                <a:latin typeface="Arial"/>
                <a:cs typeface="Arial"/>
              </a:rPr>
              <a:t> </a:t>
            </a:r>
            <a:r>
              <a:rPr sz="2800" spc="9" dirty="0" smtClean="0">
                <a:latin typeface="Arial"/>
                <a:cs typeface="Arial"/>
              </a:rPr>
              <a:t>p</a:t>
            </a:r>
            <a:r>
              <a:rPr sz="2800" spc="0" dirty="0" smtClean="0">
                <a:latin typeface="Arial"/>
                <a:cs typeface="Arial"/>
              </a:rPr>
              <a:t>e</a:t>
            </a:r>
            <a:r>
              <a:rPr sz="2800" spc="9" dirty="0" smtClean="0">
                <a:latin typeface="Arial"/>
                <a:cs typeface="Arial"/>
              </a:rPr>
              <a:t>r</a:t>
            </a:r>
            <a:r>
              <a:rPr sz="2800" spc="0" dirty="0" smtClean="0">
                <a:latin typeface="Arial"/>
                <a:cs typeface="Arial"/>
              </a:rPr>
              <a:t>s</a:t>
            </a:r>
            <a:r>
              <a:rPr sz="2800" spc="9" dirty="0" smtClean="0">
                <a:latin typeface="Arial"/>
                <a:cs typeface="Arial"/>
              </a:rPr>
              <a:t>o</a:t>
            </a:r>
            <a:r>
              <a:rPr sz="2800" spc="0" dirty="0" smtClean="0">
                <a:latin typeface="Arial"/>
                <a:cs typeface="Arial"/>
              </a:rPr>
              <a:t>n's</a:t>
            </a:r>
            <a:r>
              <a:rPr sz="2800" spc="-104" dirty="0" smtClean="0">
                <a:latin typeface="Arial"/>
                <a:cs typeface="Arial"/>
              </a:rPr>
              <a:t> </a:t>
            </a:r>
            <a:r>
              <a:rPr sz="2800" spc="9" dirty="0" smtClean="0">
                <a:latin typeface="Arial"/>
                <a:cs typeface="Arial"/>
              </a:rPr>
              <a:t>r</a:t>
            </a:r>
            <a:r>
              <a:rPr sz="2800" spc="0" dirty="0" smtClean="0">
                <a:latin typeface="Arial"/>
                <a:cs typeface="Arial"/>
              </a:rPr>
              <a:t>e</a:t>
            </a:r>
            <a:r>
              <a:rPr sz="2800" spc="9" dirty="0" smtClean="0">
                <a:latin typeface="Arial"/>
                <a:cs typeface="Arial"/>
              </a:rPr>
              <a:t>s</a:t>
            </a:r>
            <a:r>
              <a:rPr sz="2800" spc="0" dirty="0" smtClean="0">
                <a:latin typeface="Arial"/>
                <a:cs typeface="Arial"/>
              </a:rPr>
              <a:t>p</a:t>
            </a:r>
            <a:r>
              <a:rPr sz="2800" spc="9" dirty="0" smtClean="0">
                <a:latin typeface="Arial"/>
                <a:cs typeface="Arial"/>
              </a:rPr>
              <a:t>o</a:t>
            </a:r>
            <a:r>
              <a:rPr sz="2800" spc="0" dirty="0" smtClean="0">
                <a:latin typeface="Arial"/>
                <a:cs typeface="Arial"/>
              </a:rPr>
              <a:t>n</a:t>
            </a:r>
            <a:r>
              <a:rPr sz="2800" spc="9" dirty="0" smtClean="0">
                <a:latin typeface="Arial"/>
                <a:cs typeface="Arial"/>
              </a:rPr>
              <a:t>s</a:t>
            </a:r>
            <a:r>
              <a:rPr sz="2800" spc="0" dirty="0" smtClean="0">
                <a:latin typeface="Arial"/>
                <a:cs typeface="Arial"/>
              </a:rPr>
              <a:t>e</a:t>
            </a:r>
            <a:r>
              <a:rPr sz="2800" spc="-115" dirty="0" smtClean="0">
                <a:latin typeface="Arial"/>
                <a:cs typeface="Arial"/>
              </a:rPr>
              <a:t> </a:t>
            </a:r>
            <a:r>
              <a:rPr sz="2800" spc="9" dirty="0" smtClean="0">
                <a:latin typeface="Arial"/>
                <a:cs typeface="Arial"/>
              </a:rPr>
              <a:t>t</a:t>
            </a:r>
            <a:r>
              <a:rPr sz="2800" spc="0" dirty="0" smtClean="0">
                <a:latin typeface="Arial"/>
                <a:cs typeface="Arial"/>
              </a:rPr>
              <a:t>o</a:t>
            </a:r>
            <a:endParaRPr sz="2800" dirty="0">
              <a:latin typeface="Arial"/>
              <a:cs typeface="Arial"/>
            </a:endParaRPr>
          </a:p>
          <a:p>
            <a:pPr marL="12700" marR="53263">
              <a:lnSpc>
                <a:spcPct val="95825"/>
              </a:lnSpc>
            </a:pPr>
            <a:r>
              <a:rPr sz="2800" spc="0" dirty="0" smtClean="0">
                <a:latin typeface="Arial"/>
                <a:cs typeface="Arial"/>
              </a:rPr>
              <a:t>(</a:t>
            </a:r>
            <a:r>
              <a:rPr sz="2800" spc="9" dirty="0" smtClean="0">
                <a:latin typeface="Arial"/>
                <a:cs typeface="Arial"/>
              </a:rPr>
              <a:t>s</a:t>
            </a:r>
            <a:r>
              <a:rPr sz="2800" spc="0" dirty="0" smtClean="0">
                <a:latin typeface="Arial"/>
                <a:cs typeface="Arial"/>
              </a:rPr>
              <a:t>om</a:t>
            </a:r>
            <a:r>
              <a:rPr sz="2800" spc="4" dirty="0" smtClean="0">
                <a:latin typeface="Arial"/>
                <a:cs typeface="Arial"/>
              </a:rPr>
              <a:t>e</a:t>
            </a:r>
            <a:r>
              <a:rPr sz="2800" spc="0" dirty="0" smtClean="0">
                <a:latin typeface="Arial"/>
                <a:cs typeface="Arial"/>
              </a:rPr>
              <a:t>tim</a:t>
            </a:r>
            <a:r>
              <a:rPr sz="2800" spc="9" dirty="0" smtClean="0">
                <a:latin typeface="Arial"/>
                <a:cs typeface="Arial"/>
              </a:rPr>
              <a:t>e</a:t>
            </a:r>
            <a:r>
              <a:rPr sz="2800" spc="0" dirty="0" smtClean="0">
                <a:latin typeface="Arial"/>
                <a:cs typeface="Arial"/>
              </a:rPr>
              <a:t>s</a:t>
            </a:r>
            <a:r>
              <a:rPr sz="2800" spc="-144" dirty="0" smtClean="0">
                <a:latin typeface="Arial"/>
                <a:cs typeface="Arial"/>
              </a:rPr>
              <a:t> </a:t>
            </a:r>
            <a:r>
              <a:rPr sz="2800" spc="0" dirty="0" smtClean="0">
                <a:latin typeface="Arial"/>
                <a:cs typeface="Arial"/>
              </a:rPr>
              <a:t>c</a:t>
            </a:r>
            <a:r>
              <a:rPr sz="2800" spc="9" dirty="0" smtClean="0">
                <a:latin typeface="Arial"/>
                <a:cs typeface="Arial"/>
              </a:rPr>
              <a:t>a</a:t>
            </a:r>
            <a:r>
              <a:rPr sz="2800" spc="0" dirty="0" smtClean="0">
                <a:latin typeface="Arial"/>
                <a:cs typeface="Arial"/>
              </a:rPr>
              <a:t>ll</a:t>
            </a:r>
            <a:r>
              <a:rPr sz="2800" spc="9" dirty="0" smtClean="0">
                <a:latin typeface="Arial"/>
                <a:cs typeface="Arial"/>
              </a:rPr>
              <a:t>e</a:t>
            </a:r>
            <a:r>
              <a:rPr sz="2800" spc="0" dirty="0" smtClean="0">
                <a:latin typeface="Arial"/>
                <a:cs typeface="Arial"/>
              </a:rPr>
              <a:t>d</a:t>
            </a:r>
            <a:r>
              <a:rPr sz="2800" spc="-73" dirty="0" smtClean="0">
                <a:latin typeface="Arial"/>
                <a:cs typeface="Arial"/>
              </a:rPr>
              <a:t> </a:t>
            </a:r>
            <a:r>
              <a:rPr sz="2800" spc="0" dirty="0" smtClean="0">
                <a:latin typeface="Arial"/>
                <a:cs typeface="Arial"/>
              </a:rPr>
              <a:t>m</a:t>
            </a:r>
            <a:r>
              <a:rPr sz="2800" spc="9" dirty="0" smtClean="0">
                <a:latin typeface="Arial"/>
                <a:cs typeface="Arial"/>
              </a:rPr>
              <a:t>i</a:t>
            </a:r>
            <a:r>
              <a:rPr sz="2800" spc="0" dirty="0" smtClean="0">
                <a:latin typeface="Arial"/>
                <a:cs typeface="Arial"/>
              </a:rPr>
              <a:t>n</a:t>
            </a:r>
            <a:r>
              <a:rPr sz="2800" spc="9" dirty="0" smtClean="0">
                <a:latin typeface="Arial"/>
                <a:cs typeface="Arial"/>
              </a:rPr>
              <a:t>d</a:t>
            </a:r>
            <a:r>
              <a:rPr sz="2800" spc="0" dirty="0" smtClean="0">
                <a:latin typeface="Arial"/>
                <a:cs typeface="Arial"/>
              </a:rPr>
              <a:t>s</a:t>
            </a:r>
            <a:r>
              <a:rPr sz="2800" spc="9" dirty="0" smtClean="0">
                <a:latin typeface="Arial"/>
                <a:cs typeface="Arial"/>
              </a:rPr>
              <a:t>e</a:t>
            </a:r>
            <a:r>
              <a:rPr sz="2800" spc="0" dirty="0" smtClean="0">
                <a:latin typeface="Arial"/>
                <a:cs typeface="Arial"/>
              </a:rPr>
              <a:t>t</a:t>
            </a:r>
            <a:r>
              <a:rPr sz="2800" spc="4" dirty="0" smtClean="0">
                <a:latin typeface="Arial"/>
                <a:cs typeface="Arial"/>
              </a:rPr>
              <a:t>s</a:t>
            </a:r>
            <a:r>
              <a:rPr sz="2800" spc="0" dirty="0" smtClean="0">
                <a:latin typeface="Arial"/>
                <a:cs typeface="Arial"/>
              </a:rPr>
              <a:t>)</a:t>
            </a:r>
            <a:endParaRPr sz="2800" dirty="0">
              <a:latin typeface="Arial"/>
              <a:cs typeface="Arial"/>
            </a:endParaRPr>
          </a:p>
        </p:txBody>
      </p:sp>
      <p:sp>
        <p:nvSpPr>
          <p:cNvPr id="6" name="object 6"/>
          <p:cNvSpPr txBox="1"/>
          <p:nvPr/>
        </p:nvSpPr>
        <p:spPr>
          <a:xfrm>
            <a:off x="5250836" y="1948352"/>
            <a:ext cx="2231033" cy="380492"/>
          </a:xfrm>
          <a:prstGeom prst="rect">
            <a:avLst/>
          </a:prstGeom>
        </p:spPr>
        <p:txBody>
          <a:bodyPr wrap="square" lIns="0" tIns="0" rIns="0" bIns="0" rtlCol="0">
            <a:noAutofit/>
          </a:bodyPr>
          <a:lstStyle/>
          <a:p>
            <a:pPr marL="12700">
              <a:lnSpc>
                <a:spcPts val="2960"/>
              </a:lnSpc>
              <a:spcBef>
                <a:spcPts val="148"/>
              </a:spcBef>
            </a:pPr>
            <a:r>
              <a:rPr sz="2800" spc="9" dirty="0" smtClean="0">
                <a:latin typeface="Arial"/>
                <a:cs typeface="Arial"/>
              </a:rPr>
              <a:t>d</a:t>
            </a:r>
            <a:r>
              <a:rPr sz="2800" spc="0" dirty="0" smtClean="0">
                <a:latin typeface="Arial"/>
                <a:cs typeface="Arial"/>
              </a:rPr>
              <a:t>i</a:t>
            </a:r>
            <a:r>
              <a:rPr sz="2800" spc="-39" dirty="0" smtClean="0">
                <a:latin typeface="Arial"/>
                <a:cs typeface="Arial"/>
              </a:rPr>
              <a:t>f</a:t>
            </a:r>
            <a:r>
              <a:rPr sz="2800" spc="0" dirty="0" smtClean="0">
                <a:latin typeface="Arial"/>
                <a:cs typeface="Arial"/>
              </a:rPr>
              <a:t>fe</a:t>
            </a:r>
            <a:r>
              <a:rPr sz="2800" spc="9" dirty="0" smtClean="0">
                <a:latin typeface="Arial"/>
                <a:cs typeface="Arial"/>
              </a:rPr>
              <a:t>r</a:t>
            </a:r>
            <a:r>
              <a:rPr sz="2800" spc="0" dirty="0" smtClean="0">
                <a:latin typeface="Arial"/>
                <a:cs typeface="Arial"/>
              </a:rPr>
              <a:t>e</a:t>
            </a:r>
            <a:r>
              <a:rPr sz="2800" spc="9" dirty="0" smtClean="0">
                <a:latin typeface="Arial"/>
                <a:cs typeface="Arial"/>
              </a:rPr>
              <a:t>n</a:t>
            </a:r>
            <a:r>
              <a:rPr sz="2800" spc="0" dirty="0" smtClean="0">
                <a:latin typeface="Arial"/>
                <a:cs typeface="Arial"/>
              </a:rPr>
              <a:t>t</a:t>
            </a:r>
            <a:r>
              <a:rPr sz="2800" spc="-101" dirty="0" smtClean="0">
                <a:latin typeface="Arial"/>
                <a:cs typeface="Arial"/>
              </a:rPr>
              <a:t> </a:t>
            </a:r>
            <a:r>
              <a:rPr sz="2800" spc="0" dirty="0" smtClean="0">
                <a:latin typeface="Arial"/>
                <a:cs typeface="Arial"/>
              </a:rPr>
              <a:t>sit</a:t>
            </a:r>
            <a:r>
              <a:rPr sz="2800" spc="9" dirty="0" smtClean="0">
                <a:latin typeface="Arial"/>
                <a:cs typeface="Arial"/>
              </a:rPr>
              <a:t>u</a:t>
            </a:r>
            <a:r>
              <a:rPr sz="2800" spc="0" dirty="0" smtClean="0">
                <a:latin typeface="Arial"/>
                <a:cs typeface="Arial"/>
              </a:rPr>
              <a:t>at</a:t>
            </a:r>
            <a:r>
              <a:rPr sz="2800" spc="9" dirty="0" smtClean="0">
                <a:latin typeface="Arial"/>
                <a:cs typeface="Arial"/>
              </a:rPr>
              <a:t>i</a:t>
            </a:r>
            <a:r>
              <a:rPr sz="2800" spc="0" dirty="0" smtClean="0">
                <a:latin typeface="Arial"/>
                <a:cs typeface="Arial"/>
              </a:rPr>
              <a:t>o</a:t>
            </a:r>
            <a:r>
              <a:rPr sz="2800" spc="9" dirty="0" smtClean="0">
                <a:latin typeface="Arial"/>
                <a:cs typeface="Arial"/>
              </a:rPr>
              <a:t>n</a:t>
            </a:r>
            <a:r>
              <a:rPr sz="2800" spc="0" dirty="0" smtClean="0">
                <a:latin typeface="Arial"/>
                <a:cs typeface="Arial"/>
              </a:rPr>
              <a:t>s</a:t>
            </a:r>
            <a:endParaRPr sz="2800" dirty="0">
              <a:latin typeface="Arial"/>
              <a:cs typeface="Arial"/>
            </a:endParaRPr>
          </a:p>
        </p:txBody>
      </p:sp>
      <p:sp>
        <p:nvSpPr>
          <p:cNvPr id="7" name="object 7"/>
          <p:cNvSpPr txBox="1"/>
          <p:nvPr/>
        </p:nvSpPr>
        <p:spPr>
          <a:xfrm>
            <a:off x="657758" y="3165146"/>
            <a:ext cx="1313601" cy="380796"/>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Exampl</a:t>
            </a:r>
            <a:r>
              <a:rPr sz="2800" spc="9" dirty="0" smtClean="0">
                <a:solidFill>
                  <a:srgbClr val="404040"/>
                </a:solidFill>
                <a:latin typeface="Arial"/>
                <a:cs typeface="Arial"/>
              </a:rPr>
              <a:t>e</a:t>
            </a:r>
            <a:r>
              <a:rPr sz="2800" spc="0" dirty="0" smtClean="0">
                <a:solidFill>
                  <a:srgbClr val="404040"/>
                </a:solidFill>
                <a:latin typeface="Arial"/>
                <a:cs typeface="Arial"/>
              </a:rPr>
              <a:t>s:</a:t>
            </a:r>
            <a:endParaRPr sz="2800">
              <a:latin typeface="Arial"/>
              <a:cs typeface="Arial"/>
            </a:endParaRPr>
          </a:p>
        </p:txBody>
      </p:sp>
      <p:sp>
        <p:nvSpPr>
          <p:cNvPr id="8" name="object 8"/>
          <p:cNvSpPr txBox="1"/>
          <p:nvPr/>
        </p:nvSpPr>
        <p:spPr>
          <a:xfrm>
            <a:off x="1983390" y="3944778"/>
            <a:ext cx="1142085"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A</a:t>
            </a:r>
            <a:r>
              <a:rPr sz="2400" b="1" spc="-4" dirty="0" smtClean="0">
                <a:solidFill>
                  <a:srgbClr val="52422A"/>
                </a:solidFill>
                <a:latin typeface="Arial"/>
                <a:cs typeface="Arial"/>
              </a:rPr>
              <a:t>s</a:t>
            </a:r>
            <a:r>
              <a:rPr sz="2400" b="1" spc="0" dirty="0" smtClean="0">
                <a:solidFill>
                  <a:srgbClr val="52422A"/>
                </a:solidFill>
                <a:latin typeface="Arial"/>
                <a:cs typeface="Arial"/>
              </a:rPr>
              <a:t>semble</a:t>
            </a:r>
            <a:endParaRPr sz="2400">
              <a:latin typeface="Arial"/>
              <a:cs typeface="Arial"/>
            </a:endParaRPr>
          </a:p>
        </p:txBody>
      </p:sp>
      <p:sp>
        <p:nvSpPr>
          <p:cNvPr id="9" name="object 9"/>
          <p:cNvSpPr txBox="1"/>
          <p:nvPr/>
        </p:nvSpPr>
        <p:spPr>
          <a:xfrm>
            <a:off x="3698177" y="3944778"/>
            <a:ext cx="1459382"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D</a:t>
            </a:r>
            <a:r>
              <a:rPr sz="2400" b="1" spc="-4" dirty="0" smtClean="0">
                <a:solidFill>
                  <a:srgbClr val="52422A"/>
                </a:solidFill>
                <a:latin typeface="Arial"/>
                <a:cs typeface="Arial"/>
              </a:rPr>
              <a:t>e</a:t>
            </a:r>
            <a:r>
              <a:rPr sz="2400" b="1" spc="0" dirty="0" smtClean="0">
                <a:solidFill>
                  <a:srgbClr val="52422A"/>
                </a:solidFill>
                <a:latin typeface="Arial"/>
                <a:cs typeface="Arial"/>
              </a:rPr>
              <a:t>monstrate</a:t>
            </a:r>
            <a:endParaRPr sz="2400">
              <a:latin typeface="Arial"/>
              <a:cs typeface="Arial"/>
            </a:endParaRPr>
          </a:p>
        </p:txBody>
      </p:sp>
      <p:sp>
        <p:nvSpPr>
          <p:cNvPr id="10" name="object 10"/>
          <p:cNvSpPr txBox="1"/>
          <p:nvPr/>
        </p:nvSpPr>
        <p:spPr>
          <a:xfrm>
            <a:off x="5755767" y="3944778"/>
            <a:ext cx="800786"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I</a:t>
            </a:r>
            <a:r>
              <a:rPr sz="2400" b="1" spc="4" dirty="0" smtClean="0">
                <a:solidFill>
                  <a:srgbClr val="52422A"/>
                </a:solidFill>
                <a:latin typeface="Arial"/>
                <a:cs typeface="Arial"/>
              </a:rPr>
              <a:t>m</a:t>
            </a:r>
            <a:r>
              <a:rPr sz="2400" b="1" spc="0" dirty="0" smtClean="0">
                <a:solidFill>
                  <a:srgbClr val="52422A"/>
                </a:solidFill>
                <a:latin typeface="Arial"/>
                <a:cs typeface="Arial"/>
              </a:rPr>
              <a:t>i</a:t>
            </a:r>
            <a:r>
              <a:rPr sz="2400" b="1" spc="4" dirty="0" smtClean="0">
                <a:solidFill>
                  <a:srgbClr val="52422A"/>
                </a:solidFill>
                <a:latin typeface="Arial"/>
                <a:cs typeface="Arial"/>
              </a:rPr>
              <a:t>t</a:t>
            </a:r>
            <a:r>
              <a:rPr sz="2400" b="1" spc="0" dirty="0" smtClean="0">
                <a:solidFill>
                  <a:srgbClr val="52422A"/>
                </a:solidFill>
                <a:latin typeface="Arial"/>
                <a:cs typeface="Arial"/>
              </a:rPr>
              <a:t>ate</a:t>
            </a:r>
            <a:endParaRPr sz="2400">
              <a:latin typeface="Arial"/>
              <a:cs typeface="Arial"/>
            </a:endParaRPr>
          </a:p>
        </p:txBody>
      </p:sp>
      <p:sp>
        <p:nvSpPr>
          <p:cNvPr id="11" name="object 11"/>
          <p:cNvSpPr txBox="1"/>
          <p:nvPr/>
        </p:nvSpPr>
        <p:spPr>
          <a:xfrm>
            <a:off x="1983390" y="4676552"/>
            <a:ext cx="1141400"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Co</a:t>
            </a:r>
            <a:r>
              <a:rPr sz="2400" b="1" spc="-9" dirty="0" smtClean="0">
                <a:solidFill>
                  <a:srgbClr val="52422A"/>
                </a:solidFill>
                <a:latin typeface="Arial"/>
                <a:cs typeface="Arial"/>
              </a:rPr>
              <a:t>n</a:t>
            </a:r>
            <a:r>
              <a:rPr sz="2400" b="1" spc="0" dirty="0" smtClean="0">
                <a:solidFill>
                  <a:srgbClr val="52422A"/>
                </a:solidFill>
                <a:latin typeface="Arial"/>
                <a:cs typeface="Arial"/>
              </a:rPr>
              <a:t>struct</a:t>
            </a:r>
            <a:endParaRPr sz="2400">
              <a:latin typeface="Arial"/>
              <a:cs typeface="Arial"/>
            </a:endParaRPr>
          </a:p>
        </p:txBody>
      </p:sp>
      <p:sp>
        <p:nvSpPr>
          <p:cNvPr id="12" name="object 12"/>
          <p:cNvSpPr txBox="1"/>
          <p:nvPr/>
        </p:nvSpPr>
        <p:spPr>
          <a:xfrm>
            <a:off x="3698177" y="4676552"/>
            <a:ext cx="938174"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E</a:t>
            </a:r>
            <a:r>
              <a:rPr sz="2400" b="1" spc="-4" dirty="0" smtClean="0">
                <a:solidFill>
                  <a:srgbClr val="52422A"/>
                </a:solidFill>
                <a:latin typeface="Arial"/>
                <a:cs typeface="Arial"/>
              </a:rPr>
              <a:t>x</a:t>
            </a:r>
            <a:r>
              <a:rPr sz="2400" b="1" spc="0" dirty="0" smtClean="0">
                <a:solidFill>
                  <a:srgbClr val="52422A"/>
                </a:solidFill>
                <a:latin typeface="Arial"/>
                <a:cs typeface="Arial"/>
              </a:rPr>
              <a:t>ec</a:t>
            </a:r>
            <a:r>
              <a:rPr sz="2400" b="1" spc="-4" dirty="0" smtClean="0">
                <a:solidFill>
                  <a:srgbClr val="52422A"/>
                </a:solidFill>
                <a:latin typeface="Arial"/>
                <a:cs typeface="Arial"/>
              </a:rPr>
              <a:t>u</a:t>
            </a:r>
            <a:r>
              <a:rPr sz="2400" b="1" spc="0" dirty="0" smtClean="0">
                <a:solidFill>
                  <a:srgbClr val="52422A"/>
                </a:solidFill>
                <a:latin typeface="Arial"/>
                <a:cs typeface="Arial"/>
              </a:rPr>
              <a:t>te</a:t>
            </a:r>
            <a:endParaRPr sz="2400">
              <a:latin typeface="Arial"/>
              <a:cs typeface="Arial"/>
            </a:endParaRPr>
          </a:p>
        </p:txBody>
      </p:sp>
      <p:sp>
        <p:nvSpPr>
          <p:cNvPr id="13" name="object 13"/>
          <p:cNvSpPr txBox="1"/>
          <p:nvPr/>
        </p:nvSpPr>
        <p:spPr>
          <a:xfrm>
            <a:off x="5755767" y="4676552"/>
            <a:ext cx="1257300"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Manipula</a:t>
            </a:r>
            <a:r>
              <a:rPr sz="2400" b="1" spc="4" dirty="0" smtClean="0">
                <a:solidFill>
                  <a:srgbClr val="52422A"/>
                </a:solidFill>
                <a:latin typeface="Arial"/>
                <a:cs typeface="Arial"/>
              </a:rPr>
              <a:t>t</a:t>
            </a:r>
            <a:r>
              <a:rPr sz="2400" b="1" spc="0" dirty="0" smtClean="0">
                <a:solidFill>
                  <a:srgbClr val="52422A"/>
                </a:solidFill>
                <a:latin typeface="Arial"/>
                <a:cs typeface="Arial"/>
              </a:rPr>
              <a:t>e</a:t>
            </a:r>
            <a:endParaRPr sz="2400">
              <a:latin typeface="Arial"/>
              <a:cs typeface="Arial"/>
            </a:endParaRPr>
          </a:p>
        </p:txBody>
      </p:sp>
      <p:sp>
        <p:nvSpPr>
          <p:cNvPr id="14" name="object 14"/>
          <p:cNvSpPr txBox="1"/>
          <p:nvPr/>
        </p:nvSpPr>
        <p:spPr>
          <a:xfrm>
            <a:off x="1983390" y="5408072"/>
            <a:ext cx="633450"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Co</a:t>
            </a:r>
            <a:r>
              <a:rPr sz="2400" b="1" spc="-9" dirty="0" smtClean="0">
                <a:solidFill>
                  <a:srgbClr val="52422A"/>
                </a:solidFill>
                <a:latin typeface="Arial"/>
                <a:cs typeface="Arial"/>
              </a:rPr>
              <a:t>p</a:t>
            </a:r>
            <a:r>
              <a:rPr sz="2400" b="1" spc="0" dirty="0" smtClean="0">
                <a:solidFill>
                  <a:srgbClr val="52422A"/>
                </a:solidFill>
                <a:latin typeface="Arial"/>
                <a:cs typeface="Arial"/>
              </a:rPr>
              <a:t>y</a:t>
            </a:r>
            <a:endParaRPr sz="2400">
              <a:latin typeface="Arial"/>
              <a:cs typeface="Arial"/>
            </a:endParaRPr>
          </a:p>
        </p:txBody>
      </p:sp>
      <p:sp>
        <p:nvSpPr>
          <p:cNvPr id="15" name="object 15"/>
          <p:cNvSpPr txBox="1"/>
          <p:nvPr/>
        </p:nvSpPr>
        <p:spPr>
          <a:xfrm>
            <a:off x="3698177" y="5408072"/>
            <a:ext cx="824331"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H</a:t>
            </a:r>
            <a:r>
              <a:rPr sz="2400" b="1" spc="-4" dirty="0" smtClean="0">
                <a:solidFill>
                  <a:srgbClr val="52422A"/>
                </a:solidFill>
                <a:latin typeface="Arial"/>
                <a:cs typeface="Arial"/>
              </a:rPr>
              <a:t>a</a:t>
            </a:r>
            <a:r>
              <a:rPr sz="2400" b="1" spc="0" dirty="0" smtClean="0">
                <a:solidFill>
                  <a:srgbClr val="52422A"/>
                </a:solidFill>
                <a:latin typeface="Arial"/>
                <a:cs typeface="Arial"/>
              </a:rPr>
              <a:t>ndle</a:t>
            </a:r>
            <a:endParaRPr sz="2400">
              <a:latin typeface="Arial"/>
              <a:cs typeface="Arial"/>
            </a:endParaRPr>
          </a:p>
        </p:txBody>
      </p:sp>
      <p:sp>
        <p:nvSpPr>
          <p:cNvPr id="16" name="object 16"/>
          <p:cNvSpPr txBox="1"/>
          <p:nvPr/>
        </p:nvSpPr>
        <p:spPr>
          <a:xfrm>
            <a:off x="5755767" y="5408072"/>
            <a:ext cx="939089" cy="330200"/>
          </a:xfrm>
          <a:prstGeom prst="rect">
            <a:avLst/>
          </a:prstGeom>
        </p:spPr>
        <p:txBody>
          <a:bodyPr wrap="square" lIns="0" tIns="0" rIns="0" bIns="0" rtlCol="0">
            <a:noAutofit/>
          </a:bodyPr>
          <a:lstStyle/>
          <a:p>
            <a:pPr marL="12700">
              <a:lnSpc>
                <a:spcPts val="2555"/>
              </a:lnSpc>
              <a:spcBef>
                <a:spcPts val="127"/>
              </a:spcBef>
            </a:pPr>
            <a:r>
              <a:rPr sz="2400" b="1" spc="0" dirty="0" smtClean="0">
                <a:solidFill>
                  <a:srgbClr val="52422A"/>
                </a:solidFill>
                <a:latin typeface="Arial"/>
                <a:cs typeface="Arial"/>
              </a:rPr>
              <a:t>P</a:t>
            </a:r>
            <a:r>
              <a:rPr sz="2400" b="1" spc="-4" dirty="0" smtClean="0">
                <a:solidFill>
                  <a:srgbClr val="52422A"/>
                </a:solidFill>
                <a:latin typeface="Arial"/>
                <a:cs typeface="Arial"/>
              </a:rPr>
              <a:t>e</a:t>
            </a:r>
            <a:r>
              <a:rPr sz="2400" b="1" spc="0" dirty="0" smtClean="0">
                <a:solidFill>
                  <a:srgbClr val="52422A"/>
                </a:solidFill>
                <a:latin typeface="Arial"/>
                <a:cs typeface="Arial"/>
              </a:rPr>
              <a:t>rfo</a:t>
            </a:r>
            <a:r>
              <a:rPr sz="2400" b="1" spc="4" dirty="0" smtClean="0">
                <a:solidFill>
                  <a:srgbClr val="52422A"/>
                </a:solidFill>
                <a:latin typeface="Arial"/>
                <a:cs typeface="Arial"/>
              </a:rPr>
              <a:t>r</a:t>
            </a:r>
            <a:r>
              <a:rPr sz="2400" b="1" spc="0" dirty="0" smtClean="0">
                <a:solidFill>
                  <a:srgbClr val="52422A"/>
                </a:solidFill>
                <a:latin typeface="Arial"/>
                <a:cs typeface="Arial"/>
              </a:rPr>
              <a:t>m</a:t>
            </a:r>
            <a:endParaRPr sz="2400">
              <a:latin typeface="Arial"/>
              <a:cs typeface="Arial"/>
            </a:endParaRPr>
          </a:p>
        </p:txBody>
      </p:sp>
    </p:spTree>
    <p:extLst>
      <p:ext uri="{BB962C8B-B14F-4D97-AF65-F5344CB8AC3E}">
        <p14:creationId xmlns:p14="http://schemas.microsoft.com/office/powerpoint/2010/main" val="40412359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135178" y="237719"/>
            <a:ext cx="2937761" cy="432764"/>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404040"/>
                </a:solidFill>
                <a:latin typeface="Wingdings"/>
                <a:cs typeface="Wingdings"/>
              </a:rPr>
              <a:t></a:t>
            </a:r>
            <a:r>
              <a:rPr sz="3200" b="1" spc="0" dirty="0" smtClean="0">
                <a:solidFill>
                  <a:srgbClr val="404040"/>
                </a:solidFill>
                <a:latin typeface="Arial"/>
                <a:cs typeface="Arial"/>
              </a:rPr>
              <a:t>Guided</a:t>
            </a:r>
            <a:r>
              <a:rPr sz="3200" b="1" spc="-44" dirty="0" smtClean="0">
                <a:solidFill>
                  <a:srgbClr val="404040"/>
                </a:solidFill>
                <a:latin typeface="Arial"/>
                <a:cs typeface="Arial"/>
              </a:rPr>
              <a:t> </a:t>
            </a:r>
            <a:r>
              <a:rPr sz="3200" b="1" spc="0" dirty="0" smtClean="0">
                <a:solidFill>
                  <a:srgbClr val="404040"/>
                </a:solidFill>
                <a:latin typeface="Arial"/>
                <a:cs typeface="Arial"/>
              </a:rPr>
              <a:t>Respon</a:t>
            </a:r>
            <a:r>
              <a:rPr sz="3200" b="1" spc="-14" dirty="0" smtClean="0">
                <a:solidFill>
                  <a:srgbClr val="404040"/>
                </a:solidFill>
                <a:latin typeface="Arial"/>
                <a:cs typeface="Arial"/>
              </a:rPr>
              <a:t>s</a:t>
            </a:r>
            <a:r>
              <a:rPr sz="3200" b="1" spc="0" dirty="0" smtClean="0">
                <a:solidFill>
                  <a:srgbClr val="404040"/>
                </a:solidFill>
                <a:latin typeface="Arial"/>
                <a:cs typeface="Arial"/>
              </a:rPr>
              <a:t>e</a:t>
            </a:r>
            <a:endParaRPr sz="3200">
              <a:latin typeface="Arial"/>
              <a:cs typeface="Arial"/>
            </a:endParaRPr>
          </a:p>
        </p:txBody>
      </p:sp>
      <p:sp>
        <p:nvSpPr>
          <p:cNvPr id="5" name="object 5"/>
          <p:cNvSpPr txBox="1"/>
          <p:nvPr/>
        </p:nvSpPr>
        <p:spPr>
          <a:xfrm>
            <a:off x="135178" y="967918"/>
            <a:ext cx="277850" cy="380491"/>
          </a:xfrm>
          <a:prstGeom prst="rect">
            <a:avLst/>
          </a:prstGeom>
        </p:spPr>
        <p:txBody>
          <a:bodyPr wrap="square" lIns="0" tIns="0" rIns="0" bIns="0" rtlCol="0">
            <a:noAutofit/>
          </a:bodyPr>
          <a:lstStyle/>
          <a:p>
            <a:pPr marL="12700">
              <a:lnSpc>
                <a:spcPts val="2955"/>
              </a:lnSpc>
              <a:spcBef>
                <a:spcPts val="147"/>
              </a:spcBef>
            </a:pPr>
            <a:r>
              <a:rPr sz="2800" spc="0" dirty="0" smtClean="0">
                <a:solidFill>
                  <a:srgbClr val="001F5F"/>
                </a:solidFill>
                <a:latin typeface="Wingdings"/>
                <a:cs typeface="Wingdings"/>
              </a:rPr>
              <a:t></a:t>
            </a:r>
            <a:endParaRPr sz="2800">
              <a:latin typeface="Wingdings"/>
              <a:cs typeface="Wingdings"/>
            </a:endParaRPr>
          </a:p>
        </p:txBody>
      </p:sp>
      <p:sp>
        <p:nvSpPr>
          <p:cNvPr id="6" name="object 6"/>
          <p:cNvSpPr txBox="1"/>
          <p:nvPr/>
        </p:nvSpPr>
        <p:spPr>
          <a:xfrm>
            <a:off x="478308" y="967785"/>
            <a:ext cx="8325211"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The</a:t>
            </a:r>
            <a:r>
              <a:rPr sz="2800" spc="-38" dirty="0" smtClean="0">
                <a:latin typeface="Arial"/>
                <a:cs typeface="Arial"/>
              </a:rPr>
              <a:t> </a:t>
            </a:r>
            <a:r>
              <a:rPr sz="2800" spc="9" dirty="0" smtClean="0">
                <a:latin typeface="Arial"/>
                <a:cs typeface="Arial"/>
              </a:rPr>
              <a:t>e</a:t>
            </a:r>
            <a:r>
              <a:rPr sz="2800" spc="0" dirty="0" smtClean="0">
                <a:latin typeface="Arial"/>
                <a:cs typeface="Arial"/>
              </a:rPr>
              <a:t>a</a:t>
            </a:r>
            <a:r>
              <a:rPr sz="2800" spc="9" dirty="0" smtClean="0">
                <a:latin typeface="Arial"/>
                <a:cs typeface="Arial"/>
              </a:rPr>
              <a:t>r</a:t>
            </a:r>
            <a:r>
              <a:rPr sz="2800" spc="0" dirty="0" smtClean="0">
                <a:latin typeface="Arial"/>
                <a:cs typeface="Arial"/>
              </a:rPr>
              <a:t>ly</a:t>
            </a:r>
            <a:r>
              <a:rPr sz="2800" spc="-60" dirty="0" smtClean="0">
                <a:latin typeface="Arial"/>
                <a:cs typeface="Arial"/>
              </a:rPr>
              <a:t> </a:t>
            </a:r>
            <a:r>
              <a:rPr sz="2800" spc="9" dirty="0" smtClean="0">
                <a:latin typeface="Arial"/>
                <a:cs typeface="Arial"/>
              </a:rPr>
              <a:t>s</a:t>
            </a:r>
            <a:r>
              <a:rPr sz="2800" spc="0" dirty="0" smtClean="0">
                <a:latin typeface="Arial"/>
                <a:cs typeface="Arial"/>
              </a:rPr>
              <a:t>t</a:t>
            </a:r>
            <a:r>
              <a:rPr sz="2800" spc="9" dirty="0" smtClean="0">
                <a:latin typeface="Arial"/>
                <a:cs typeface="Arial"/>
              </a:rPr>
              <a:t>a</a:t>
            </a:r>
            <a:r>
              <a:rPr sz="2800" spc="0" dirty="0" smtClean="0">
                <a:latin typeface="Arial"/>
                <a:cs typeface="Arial"/>
              </a:rPr>
              <a:t>g</a:t>
            </a:r>
            <a:r>
              <a:rPr sz="2800" spc="14" dirty="0" smtClean="0">
                <a:latin typeface="Arial"/>
                <a:cs typeface="Arial"/>
              </a:rPr>
              <a:t>e</a:t>
            </a:r>
            <a:r>
              <a:rPr sz="2800" spc="0" dirty="0" smtClean="0">
                <a:latin typeface="Arial"/>
                <a:cs typeface="Arial"/>
              </a:rPr>
              <a:t>s</a:t>
            </a:r>
            <a:r>
              <a:rPr sz="2800" spc="-82" dirty="0" smtClean="0">
                <a:latin typeface="Arial"/>
                <a:cs typeface="Arial"/>
              </a:rPr>
              <a:t> </a:t>
            </a:r>
            <a:r>
              <a:rPr sz="2800" spc="0" dirty="0" smtClean="0">
                <a:latin typeface="Arial"/>
                <a:cs typeface="Arial"/>
              </a:rPr>
              <a:t>in</a:t>
            </a:r>
            <a:r>
              <a:rPr sz="2800" spc="-21" dirty="0" smtClean="0">
                <a:latin typeface="Arial"/>
                <a:cs typeface="Arial"/>
              </a:rPr>
              <a:t> </a:t>
            </a:r>
            <a:r>
              <a:rPr sz="2800" spc="0" dirty="0" smtClean="0">
                <a:latin typeface="Arial"/>
                <a:cs typeface="Arial"/>
              </a:rPr>
              <a:t>l</a:t>
            </a:r>
            <a:r>
              <a:rPr sz="2800" spc="9" dirty="0" smtClean="0">
                <a:latin typeface="Arial"/>
                <a:cs typeface="Arial"/>
              </a:rPr>
              <a:t>e</a:t>
            </a:r>
            <a:r>
              <a:rPr sz="2800" spc="0" dirty="0" smtClean="0">
                <a:latin typeface="Arial"/>
                <a:cs typeface="Arial"/>
              </a:rPr>
              <a:t>a</a:t>
            </a:r>
            <a:r>
              <a:rPr sz="2800" spc="9" dirty="0" smtClean="0">
                <a:latin typeface="Arial"/>
                <a:cs typeface="Arial"/>
              </a:rPr>
              <a:t>r</a:t>
            </a:r>
            <a:r>
              <a:rPr sz="2800" spc="0" dirty="0" smtClean="0">
                <a:latin typeface="Arial"/>
                <a:cs typeface="Arial"/>
              </a:rPr>
              <a:t>n</a:t>
            </a:r>
            <a:r>
              <a:rPr sz="2800" spc="9" dirty="0" smtClean="0">
                <a:latin typeface="Arial"/>
                <a:cs typeface="Arial"/>
              </a:rPr>
              <a:t>i</a:t>
            </a:r>
            <a:r>
              <a:rPr sz="2800" spc="0" dirty="0" smtClean="0">
                <a:latin typeface="Arial"/>
                <a:cs typeface="Arial"/>
              </a:rPr>
              <a:t>ng</a:t>
            </a:r>
            <a:r>
              <a:rPr sz="2800" spc="-74" dirty="0" smtClean="0">
                <a:latin typeface="Arial"/>
                <a:cs typeface="Arial"/>
              </a:rPr>
              <a:t> </a:t>
            </a:r>
            <a:r>
              <a:rPr sz="2800" spc="0" dirty="0" smtClean="0">
                <a:latin typeface="Arial"/>
                <a:cs typeface="Arial"/>
              </a:rPr>
              <a:t>a</a:t>
            </a:r>
            <a:r>
              <a:rPr sz="2800" spc="-15" dirty="0" smtClean="0">
                <a:latin typeface="Arial"/>
                <a:cs typeface="Arial"/>
              </a:rPr>
              <a:t> </a:t>
            </a:r>
            <a:r>
              <a:rPr sz="2800" spc="0" dirty="0" smtClean="0">
                <a:latin typeface="Arial"/>
                <a:cs typeface="Arial"/>
              </a:rPr>
              <a:t>c</a:t>
            </a:r>
            <a:r>
              <a:rPr sz="2800" spc="9" dirty="0" smtClean="0">
                <a:latin typeface="Arial"/>
                <a:cs typeface="Arial"/>
              </a:rPr>
              <a:t>o</a:t>
            </a:r>
            <a:r>
              <a:rPr sz="2800" spc="0" dirty="0" smtClean="0">
                <a:latin typeface="Arial"/>
                <a:cs typeface="Arial"/>
              </a:rPr>
              <a:t>m</a:t>
            </a:r>
            <a:r>
              <a:rPr sz="2800" spc="4" dirty="0" smtClean="0">
                <a:latin typeface="Arial"/>
                <a:cs typeface="Arial"/>
              </a:rPr>
              <a:t>p</a:t>
            </a:r>
            <a:r>
              <a:rPr sz="2800" spc="0" dirty="0" smtClean="0">
                <a:latin typeface="Arial"/>
                <a:cs typeface="Arial"/>
              </a:rPr>
              <a:t>l</a:t>
            </a:r>
            <a:r>
              <a:rPr sz="2800" spc="9" dirty="0" smtClean="0">
                <a:latin typeface="Arial"/>
                <a:cs typeface="Arial"/>
              </a:rPr>
              <a:t>e</a:t>
            </a:r>
            <a:r>
              <a:rPr sz="2800" spc="0" dirty="0" smtClean="0">
                <a:latin typeface="Arial"/>
                <a:cs typeface="Arial"/>
              </a:rPr>
              <a:t>x</a:t>
            </a:r>
            <a:r>
              <a:rPr sz="2800" spc="-89" dirty="0" smtClean="0">
                <a:latin typeface="Arial"/>
                <a:cs typeface="Arial"/>
              </a:rPr>
              <a:t> </a:t>
            </a:r>
            <a:r>
              <a:rPr sz="2800" spc="4" dirty="0" smtClean="0">
                <a:latin typeface="Arial"/>
                <a:cs typeface="Arial"/>
              </a:rPr>
              <a:t>sk</a:t>
            </a:r>
            <a:r>
              <a:rPr sz="2800" spc="0" dirty="0" smtClean="0">
                <a:latin typeface="Arial"/>
                <a:cs typeface="Arial"/>
              </a:rPr>
              <a:t>ill</a:t>
            </a:r>
            <a:r>
              <a:rPr sz="2800" spc="-46" dirty="0" smtClean="0">
                <a:latin typeface="Arial"/>
                <a:cs typeface="Arial"/>
              </a:rPr>
              <a:t> </a:t>
            </a:r>
            <a:r>
              <a:rPr sz="2800" spc="0" dirty="0" smtClean="0">
                <a:latin typeface="Arial"/>
                <a:cs typeface="Arial"/>
              </a:rPr>
              <a:t>t</a:t>
            </a:r>
            <a:r>
              <a:rPr sz="2800" spc="9" dirty="0" smtClean="0">
                <a:latin typeface="Arial"/>
                <a:cs typeface="Arial"/>
              </a:rPr>
              <a:t>h</a:t>
            </a:r>
            <a:r>
              <a:rPr sz="2800" spc="0" dirty="0" smtClean="0">
                <a:latin typeface="Arial"/>
                <a:cs typeface="Arial"/>
              </a:rPr>
              <a:t>at</a:t>
            </a:r>
            <a:r>
              <a:rPr sz="2800" spc="-46" dirty="0" smtClean="0">
                <a:latin typeface="Arial"/>
                <a:cs typeface="Arial"/>
              </a:rPr>
              <a:t> </a:t>
            </a:r>
            <a:r>
              <a:rPr sz="2800" spc="0" dirty="0" smtClean="0">
                <a:latin typeface="Arial"/>
                <a:cs typeface="Arial"/>
              </a:rPr>
              <a:t>i</a:t>
            </a:r>
            <a:r>
              <a:rPr sz="2800" spc="9" dirty="0" smtClean="0">
                <a:latin typeface="Arial"/>
                <a:cs typeface="Arial"/>
              </a:rPr>
              <a:t>n</a:t>
            </a:r>
            <a:r>
              <a:rPr sz="2800" spc="4" dirty="0" smtClean="0">
                <a:latin typeface="Arial"/>
                <a:cs typeface="Arial"/>
              </a:rPr>
              <a:t>c</a:t>
            </a:r>
            <a:r>
              <a:rPr sz="2800" spc="0" dirty="0" smtClean="0">
                <a:latin typeface="Arial"/>
                <a:cs typeface="Arial"/>
              </a:rPr>
              <a:t>l</a:t>
            </a:r>
            <a:r>
              <a:rPr sz="2800" spc="9" dirty="0" smtClean="0">
                <a:latin typeface="Arial"/>
                <a:cs typeface="Arial"/>
              </a:rPr>
              <a:t>u</a:t>
            </a:r>
            <a:r>
              <a:rPr sz="2800" spc="0" dirty="0" smtClean="0">
                <a:latin typeface="Arial"/>
                <a:cs typeface="Arial"/>
              </a:rPr>
              <a:t>d</a:t>
            </a:r>
            <a:r>
              <a:rPr sz="2800" spc="14" dirty="0" smtClean="0">
                <a:latin typeface="Arial"/>
                <a:cs typeface="Arial"/>
              </a:rPr>
              <a:t>e</a:t>
            </a:r>
            <a:r>
              <a:rPr sz="2800" spc="0" dirty="0" smtClean="0">
                <a:latin typeface="Arial"/>
                <a:cs typeface="Arial"/>
              </a:rPr>
              <a:t>s</a:t>
            </a:r>
            <a:r>
              <a:rPr sz="2800" spc="-102" dirty="0" smtClean="0">
                <a:latin typeface="Arial"/>
                <a:cs typeface="Arial"/>
              </a:rPr>
              <a:t> </a:t>
            </a:r>
            <a:r>
              <a:rPr sz="2800" spc="0" dirty="0" smtClean="0">
                <a:latin typeface="Arial"/>
                <a:cs typeface="Arial"/>
              </a:rPr>
              <a:t>im</a:t>
            </a:r>
            <a:r>
              <a:rPr sz="2800" spc="9" dirty="0" smtClean="0">
                <a:latin typeface="Arial"/>
                <a:cs typeface="Arial"/>
              </a:rPr>
              <a:t>i</a:t>
            </a:r>
            <a:r>
              <a:rPr sz="2800" spc="0" dirty="0" smtClean="0">
                <a:latin typeface="Arial"/>
                <a:cs typeface="Arial"/>
              </a:rPr>
              <a:t>t</a:t>
            </a:r>
            <a:r>
              <a:rPr sz="2800" spc="9" dirty="0" smtClean="0">
                <a:latin typeface="Arial"/>
                <a:cs typeface="Arial"/>
              </a:rPr>
              <a:t>a</a:t>
            </a:r>
            <a:r>
              <a:rPr sz="2800" spc="0" dirty="0" smtClean="0">
                <a:latin typeface="Arial"/>
                <a:cs typeface="Arial"/>
              </a:rPr>
              <a:t>ti</a:t>
            </a:r>
            <a:r>
              <a:rPr sz="2800" spc="9" dirty="0" smtClean="0">
                <a:latin typeface="Arial"/>
                <a:cs typeface="Arial"/>
              </a:rPr>
              <a:t>o</a:t>
            </a:r>
            <a:r>
              <a:rPr sz="2800" spc="0" dirty="0" smtClean="0">
                <a:latin typeface="Arial"/>
                <a:cs typeface="Arial"/>
              </a:rPr>
              <a:t>n</a:t>
            </a:r>
            <a:r>
              <a:rPr sz="2800" spc="-104" dirty="0" smtClean="0">
                <a:latin typeface="Arial"/>
                <a:cs typeface="Arial"/>
              </a:rPr>
              <a:t> </a:t>
            </a:r>
            <a:r>
              <a:rPr sz="2800" spc="0" dirty="0" smtClean="0">
                <a:latin typeface="Arial"/>
                <a:cs typeface="Arial"/>
              </a:rPr>
              <a:t>a</a:t>
            </a:r>
            <a:r>
              <a:rPr sz="2800" spc="14" dirty="0" smtClean="0">
                <a:latin typeface="Arial"/>
                <a:cs typeface="Arial"/>
              </a:rPr>
              <a:t>n</a:t>
            </a:r>
            <a:r>
              <a:rPr sz="2800" spc="0" dirty="0" smtClean="0">
                <a:latin typeface="Arial"/>
                <a:cs typeface="Arial"/>
              </a:rPr>
              <a:t>d</a:t>
            </a:r>
            <a:endParaRPr sz="2800" dirty="0">
              <a:latin typeface="Arial"/>
              <a:cs typeface="Arial"/>
            </a:endParaRPr>
          </a:p>
        </p:txBody>
      </p:sp>
      <p:sp>
        <p:nvSpPr>
          <p:cNvPr id="7" name="object 7"/>
          <p:cNvSpPr txBox="1"/>
          <p:nvPr/>
        </p:nvSpPr>
        <p:spPr>
          <a:xfrm>
            <a:off x="478307" y="1394505"/>
            <a:ext cx="1716771"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tr</a:t>
            </a:r>
            <a:r>
              <a:rPr sz="2800" spc="9" dirty="0" smtClean="0">
                <a:latin typeface="Arial"/>
                <a:cs typeface="Arial"/>
              </a:rPr>
              <a:t>i</a:t>
            </a:r>
            <a:r>
              <a:rPr sz="2800" spc="0" dirty="0" smtClean="0">
                <a:latin typeface="Arial"/>
                <a:cs typeface="Arial"/>
              </a:rPr>
              <a:t>al</a:t>
            </a:r>
            <a:r>
              <a:rPr sz="2800" spc="-45" dirty="0" smtClean="0">
                <a:latin typeface="Arial"/>
                <a:cs typeface="Arial"/>
              </a:rPr>
              <a:t> </a:t>
            </a:r>
            <a:r>
              <a:rPr sz="2800" spc="0" dirty="0" smtClean="0">
                <a:latin typeface="Arial"/>
                <a:cs typeface="Arial"/>
              </a:rPr>
              <a:t>a</a:t>
            </a:r>
            <a:r>
              <a:rPr sz="2800" spc="14" dirty="0" smtClean="0">
                <a:latin typeface="Arial"/>
                <a:cs typeface="Arial"/>
              </a:rPr>
              <a:t>n</a:t>
            </a:r>
            <a:r>
              <a:rPr sz="2800" spc="0" dirty="0" smtClean="0">
                <a:latin typeface="Arial"/>
                <a:cs typeface="Arial"/>
              </a:rPr>
              <a:t>d</a:t>
            </a:r>
            <a:r>
              <a:rPr sz="2800" spc="-46" dirty="0" smtClean="0">
                <a:latin typeface="Arial"/>
                <a:cs typeface="Arial"/>
              </a:rPr>
              <a:t> </a:t>
            </a:r>
            <a:r>
              <a:rPr sz="2800" spc="0" dirty="0" smtClean="0">
                <a:latin typeface="Arial"/>
                <a:cs typeface="Arial"/>
              </a:rPr>
              <a:t>e</a:t>
            </a:r>
            <a:r>
              <a:rPr sz="2800" spc="9" dirty="0" smtClean="0">
                <a:latin typeface="Arial"/>
                <a:cs typeface="Arial"/>
              </a:rPr>
              <a:t>r</a:t>
            </a:r>
            <a:r>
              <a:rPr sz="2800" spc="0" dirty="0" smtClean="0">
                <a:latin typeface="Arial"/>
                <a:cs typeface="Arial"/>
              </a:rPr>
              <a:t>r</a:t>
            </a:r>
            <a:r>
              <a:rPr sz="2800" spc="9" dirty="0" smtClean="0">
                <a:latin typeface="Arial"/>
                <a:cs typeface="Arial"/>
              </a:rPr>
              <a:t>o</a:t>
            </a:r>
            <a:r>
              <a:rPr sz="2800" spc="-150" dirty="0" smtClean="0">
                <a:latin typeface="Arial"/>
                <a:cs typeface="Arial"/>
              </a:rPr>
              <a:t>r</a:t>
            </a:r>
            <a:r>
              <a:rPr sz="2800" spc="0" dirty="0" smtClean="0">
                <a:latin typeface="Arial"/>
                <a:cs typeface="Arial"/>
              </a:rPr>
              <a:t>.</a:t>
            </a:r>
            <a:endParaRPr sz="2800" dirty="0">
              <a:latin typeface="Arial"/>
              <a:cs typeface="Arial"/>
            </a:endParaRPr>
          </a:p>
        </p:txBody>
      </p:sp>
      <p:sp>
        <p:nvSpPr>
          <p:cNvPr id="8" name="object 8"/>
          <p:cNvSpPr txBox="1"/>
          <p:nvPr/>
        </p:nvSpPr>
        <p:spPr>
          <a:xfrm>
            <a:off x="2186212" y="1394505"/>
            <a:ext cx="1554050"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Ad</a:t>
            </a:r>
            <a:r>
              <a:rPr sz="2800" spc="9" dirty="0" smtClean="0">
                <a:latin typeface="Arial"/>
                <a:cs typeface="Arial"/>
              </a:rPr>
              <a:t>e</a:t>
            </a:r>
            <a:r>
              <a:rPr sz="2800" spc="0" dirty="0" smtClean="0">
                <a:latin typeface="Arial"/>
                <a:cs typeface="Arial"/>
              </a:rPr>
              <a:t>q</a:t>
            </a:r>
            <a:r>
              <a:rPr sz="2800" spc="14" dirty="0" smtClean="0">
                <a:latin typeface="Arial"/>
                <a:cs typeface="Arial"/>
              </a:rPr>
              <a:t>u</a:t>
            </a:r>
            <a:r>
              <a:rPr sz="2800" spc="0" dirty="0" smtClean="0">
                <a:latin typeface="Arial"/>
                <a:cs typeface="Arial"/>
              </a:rPr>
              <a:t>a</a:t>
            </a:r>
            <a:r>
              <a:rPr sz="2800" spc="14" dirty="0" smtClean="0">
                <a:latin typeface="Arial"/>
                <a:cs typeface="Arial"/>
              </a:rPr>
              <a:t>c</a:t>
            </a:r>
            <a:r>
              <a:rPr sz="2800" spc="0" dirty="0" smtClean="0">
                <a:latin typeface="Arial"/>
                <a:cs typeface="Arial"/>
              </a:rPr>
              <a:t>y</a:t>
            </a:r>
            <a:r>
              <a:rPr sz="2800" spc="-124" dirty="0" smtClean="0">
                <a:latin typeface="Arial"/>
                <a:cs typeface="Arial"/>
              </a:rPr>
              <a:t> </a:t>
            </a:r>
            <a:r>
              <a:rPr sz="2800" spc="9" dirty="0" smtClean="0">
                <a:latin typeface="Arial"/>
                <a:cs typeface="Arial"/>
              </a:rPr>
              <a:t>o</a:t>
            </a:r>
            <a:r>
              <a:rPr sz="2800" spc="0" dirty="0" smtClean="0">
                <a:latin typeface="Arial"/>
                <a:cs typeface="Arial"/>
              </a:rPr>
              <a:t>f</a:t>
            </a:r>
            <a:endParaRPr sz="2800" dirty="0">
              <a:latin typeface="Arial"/>
              <a:cs typeface="Arial"/>
            </a:endParaRPr>
          </a:p>
        </p:txBody>
      </p:sp>
      <p:sp>
        <p:nvSpPr>
          <p:cNvPr id="9" name="object 9"/>
          <p:cNvSpPr txBox="1"/>
          <p:nvPr/>
        </p:nvSpPr>
        <p:spPr>
          <a:xfrm>
            <a:off x="3745775" y="1394505"/>
            <a:ext cx="1836881" cy="380492"/>
          </a:xfrm>
          <a:prstGeom prst="rect">
            <a:avLst/>
          </a:prstGeom>
        </p:spPr>
        <p:txBody>
          <a:bodyPr wrap="square" lIns="0" tIns="0" rIns="0" bIns="0" rtlCol="0">
            <a:noAutofit/>
          </a:bodyPr>
          <a:lstStyle/>
          <a:p>
            <a:pPr marL="12700">
              <a:lnSpc>
                <a:spcPts val="2960"/>
              </a:lnSpc>
              <a:spcBef>
                <a:spcPts val="148"/>
              </a:spcBef>
            </a:pPr>
            <a:r>
              <a:rPr sz="2800" spc="9" dirty="0" smtClean="0">
                <a:latin typeface="Arial"/>
                <a:cs typeface="Arial"/>
              </a:rPr>
              <a:t>p</a:t>
            </a:r>
            <a:r>
              <a:rPr sz="2800" spc="0" dirty="0" smtClean="0">
                <a:latin typeface="Arial"/>
                <a:cs typeface="Arial"/>
              </a:rPr>
              <a:t>e</a:t>
            </a:r>
            <a:r>
              <a:rPr sz="2800" spc="9" dirty="0" smtClean="0">
                <a:latin typeface="Arial"/>
                <a:cs typeface="Arial"/>
              </a:rPr>
              <a:t>r</a:t>
            </a:r>
            <a:r>
              <a:rPr sz="2800" spc="0" dirty="0" smtClean="0">
                <a:latin typeface="Arial"/>
                <a:cs typeface="Arial"/>
              </a:rPr>
              <a:t>f</a:t>
            </a:r>
            <a:r>
              <a:rPr sz="2800" spc="9" dirty="0" smtClean="0">
                <a:latin typeface="Arial"/>
                <a:cs typeface="Arial"/>
              </a:rPr>
              <a:t>o</a:t>
            </a:r>
            <a:r>
              <a:rPr sz="2800" spc="0" dirty="0" smtClean="0">
                <a:latin typeface="Arial"/>
                <a:cs typeface="Arial"/>
              </a:rPr>
              <a:t>rm</a:t>
            </a:r>
            <a:r>
              <a:rPr sz="2800" spc="9" dirty="0" smtClean="0">
                <a:latin typeface="Arial"/>
                <a:cs typeface="Arial"/>
              </a:rPr>
              <a:t>a</a:t>
            </a:r>
            <a:r>
              <a:rPr sz="2800" spc="0" dirty="0" smtClean="0">
                <a:latin typeface="Arial"/>
                <a:cs typeface="Arial"/>
              </a:rPr>
              <a:t>n</a:t>
            </a:r>
            <a:r>
              <a:rPr sz="2800" spc="14" dirty="0" smtClean="0">
                <a:latin typeface="Arial"/>
                <a:cs typeface="Arial"/>
              </a:rPr>
              <a:t>c</a:t>
            </a:r>
            <a:r>
              <a:rPr sz="2800" spc="0" dirty="0" smtClean="0">
                <a:latin typeface="Arial"/>
                <a:cs typeface="Arial"/>
              </a:rPr>
              <a:t>e</a:t>
            </a:r>
            <a:r>
              <a:rPr sz="2800" spc="-137" dirty="0" smtClean="0">
                <a:latin typeface="Arial"/>
                <a:cs typeface="Arial"/>
              </a:rPr>
              <a:t> </a:t>
            </a:r>
            <a:r>
              <a:rPr sz="2800" spc="0" dirty="0" smtClean="0">
                <a:latin typeface="Arial"/>
                <a:cs typeface="Arial"/>
              </a:rPr>
              <a:t>is</a:t>
            </a:r>
            <a:endParaRPr sz="2800" dirty="0">
              <a:latin typeface="Arial"/>
              <a:cs typeface="Arial"/>
            </a:endParaRPr>
          </a:p>
        </p:txBody>
      </p:sp>
      <p:sp>
        <p:nvSpPr>
          <p:cNvPr id="10" name="object 10"/>
          <p:cNvSpPr txBox="1"/>
          <p:nvPr/>
        </p:nvSpPr>
        <p:spPr>
          <a:xfrm>
            <a:off x="5588171" y="1394505"/>
            <a:ext cx="2787640"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a</a:t>
            </a:r>
            <a:r>
              <a:rPr sz="2800" spc="14" dirty="0" smtClean="0">
                <a:latin typeface="Arial"/>
                <a:cs typeface="Arial"/>
              </a:rPr>
              <a:t>c</a:t>
            </a:r>
            <a:r>
              <a:rPr sz="2800" spc="0" dirty="0" smtClean="0">
                <a:latin typeface="Arial"/>
                <a:cs typeface="Arial"/>
              </a:rPr>
              <a:t>h</a:t>
            </a:r>
            <a:r>
              <a:rPr sz="2800" spc="9" dirty="0" smtClean="0">
                <a:latin typeface="Arial"/>
                <a:cs typeface="Arial"/>
              </a:rPr>
              <a:t>i</a:t>
            </a:r>
            <a:r>
              <a:rPr sz="2800" spc="0" dirty="0" smtClean="0">
                <a:latin typeface="Arial"/>
                <a:cs typeface="Arial"/>
              </a:rPr>
              <a:t>e</a:t>
            </a:r>
            <a:r>
              <a:rPr sz="2800" spc="14" dirty="0" smtClean="0">
                <a:latin typeface="Arial"/>
                <a:cs typeface="Arial"/>
              </a:rPr>
              <a:t>v</a:t>
            </a:r>
            <a:r>
              <a:rPr sz="2800" spc="0" dirty="0" smtClean="0">
                <a:latin typeface="Arial"/>
                <a:cs typeface="Arial"/>
              </a:rPr>
              <a:t>ed</a:t>
            </a:r>
            <a:r>
              <a:rPr sz="2800" spc="-97" dirty="0" smtClean="0">
                <a:latin typeface="Arial"/>
                <a:cs typeface="Arial"/>
              </a:rPr>
              <a:t> </a:t>
            </a:r>
            <a:r>
              <a:rPr sz="2800" spc="9" dirty="0" smtClean="0">
                <a:latin typeface="Arial"/>
                <a:cs typeface="Arial"/>
              </a:rPr>
              <a:t>b</a:t>
            </a:r>
            <a:r>
              <a:rPr sz="2800" spc="0" dirty="0" smtClean="0">
                <a:latin typeface="Arial"/>
                <a:cs typeface="Arial"/>
              </a:rPr>
              <a:t>y</a:t>
            </a:r>
            <a:r>
              <a:rPr sz="2800" spc="-29" dirty="0" smtClean="0">
                <a:latin typeface="Arial"/>
                <a:cs typeface="Arial"/>
              </a:rPr>
              <a:t> </a:t>
            </a:r>
            <a:r>
              <a:rPr sz="2800" spc="9" dirty="0" smtClean="0">
                <a:latin typeface="Arial"/>
                <a:cs typeface="Arial"/>
              </a:rPr>
              <a:t>p</a:t>
            </a:r>
            <a:r>
              <a:rPr sz="2800" spc="0" dirty="0" smtClean="0">
                <a:latin typeface="Arial"/>
                <a:cs typeface="Arial"/>
              </a:rPr>
              <a:t>r</a:t>
            </a:r>
            <a:r>
              <a:rPr sz="2800" spc="9" dirty="0" smtClean="0">
                <a:latin typeface="Arial"/>
                <a:cs typeface="Arial"/>
              </a:rPr>
              <a:t>a</a:t>
            </a:r>
            <a:r>
              <a:rPr sz="2800" spc="4" dirty="0" smtClean="0">
                <a:latin typeface="Arial"/>
                <a:cs typeface="Arial"/>
              </a:rPr>
              <a:t>c</a:t>
            </a:r>
            <a:r>
              <a:rPr sz="2800" spc="0" dirty="0" smtClean="0">
                <a:latin typeface="Arial"/>
                <a:cs typeface="Arial"/>
              </a:rPr>
              <a:t>ti</a:t>
            </a:r>
            <a:r>
              <a:rPr sz="2800" spc="9" dirty="0" smtClean="0">
                <a:latin typeface="Arial"/>
                <a:cs typeface="Arial"/>
              </a:rPr>
              <a:t>c</a:t>
            </a:r>
            <a:r>
              <a:rPr sz="2800" spc="0" dirty="0" smtClean="0">
                <a:latin typeface="Arial"/>
                <a:cs typeface="Arial"/>
              </a:rPr>
              <a:t>i</a:t>
            </a:r>
            <a:r>
              <a:rPr sz="2800" spc="9" dirty="0" smtClean="0">
                <a:latin typeface="Arial"/>
                <a:cs typeface="Arial"/>
              </a:rPr>
              <a:t>n</a:t>
            </a:r>
            <a:r>
              <a:rPr sz="2800" spc="0" dirty="0" smtClean="0">
                <a:latin typeface="Arial"/>
                <a:cs typeface="Arial"/>
              </a:rPr>
              <a:t>g.</a:t>
            </a:r>
            <a:endParaRPr sz="2800" dirty="0">
              <a:latin typeface="Arial"/>
              <a:cs typeface="Arial"/>
            </a:endParaRPr>
          </a:p>
        </p:txBody>
      </p:sp>
      <p:sp>
        <p:nvSpPr>
          <p:cNvPr id="11" name="object 11"/>
          <p:cNvSpPr txBox="1"/>
          <p:nvPr/>
        </p:nvSpPr>
        <p:spPr>
          <a:xfrm>
            <a:off x="516255" y="2676621"/>
            <a:ext cx="1498022" cy="432307"/>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Exam</a:t>
            </a:r>
            <a:r>
              <a:rPr sz="3200" spc="-9" dirty="0" smtClean="0">
                <a:latin typeface="Arial"/>
                <a:cs typeface="Arial"/>
              </a:rPr>
              <a:t>p</a:t>
            </a:r>
            <a:r>
              <a:rPr sz="3200" spc="0" dirty="0" smtClean="0">
                <a:latin typeface="Arial"/>
                <a:cs typeface="Arial"/>
              </a:rPr>
              <a:t>les:</a:t>
            </a:r>
            <a:endParaRPr sz="3200" dirty="0">
              <a:latin typeface="Arial"/>
              <a:cs typeface="Arial"/>
            </a:endParaRPr>
          </a:p>
        </p:txBody>
      </p:sp>
      <p:sp>
        <p:nvSpPr>
          <p:cNvPr id="12" name="object 12"/>
          <p:cNvSpPr txBox="1"/>
          <p:nvPr/>
        </p:nvSpPr>
        <p:spPr>
          <a:xfrm>
            <a:off x="2262283" y="3326733"/>
            <a:ext cx="1413791" cy="432308"/>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As</a:t>
            </a:r>
            <a:r>
              <a:rPr sz="3200" spc="4" dirty="0" smtClean="0">
                <a:latin typeface="Arial"/>
                <a:cs typeface="Arial"/>
              </a:rPr>
              <a:t>s</a:t>
            </a:r>
            <a:r>
              <a:rPr sz="3200" spc="0" dirty="0" smtClean="0">
                <a:latin typeface="Arial"/>
                <a:cs typeface="Arial"/>
              </a:rPr>
              <a:t>e</a:t>
            </a:r>
            <a:r>
              <a:rPr sz="3200" spc="-9" dirty="0" smtClean="0">
                <a:latin typeface="Arial"/>
                <a:cs typeface="Arial"/>
              </a:rPr>
              <a:t>m</a:t>
            </a:r>
            <a:r>
              <a:rPr sz="3200" spc="0" dirty="0" smtClean="0">
                <a:latin typeface="Arial"/>
                <a:cs typeface="Arial"/>
              </a:rPr>
              <a:t>ble</a:t>
            </a:r>
            <a:endParaRPr sz="3200" dirty="0">
              <a:latin typeface="Arial"/>
              <a:cs typeface="Arial"/>
            </a:endParaRPr>
          </a:p>
        </p:txBody>
      </p:sp>
      <p:sp>
        <p:nvSpPr>
          <p:cNvPr id="13" name="object 13"/>
          <p:cNvSpPr txBox="1"/>
          <p:nvPr/>
        </p:nvSpPr>
        <p:spPr>
          <a:xfrm>
            <a:off x="3977069" y="3326733"/>
            <a:ext cx="1615516" cy="432308"/>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Experi</a:t>
            </a:r>
            <a:r>
              <a:rPr sz="3200" spc="-14" dirty="0" smtClean="0">
                <a:latin typeface="Arial"/>
                <a:cs typeface="Arial"/>
              </a:rPr>
              <a:t>m</a:t>
            </a:r>
            <a:r>
              <a:rPr sz="3200" spc="0" dirty="0" smtClean="0">
                <a:latin typeface="Arial"/>
                <a:cs typeface="Arial"/>
              </a:rPr>
              <a:t>e</a:t>
            </a:r>
            <a:r>
              <a:rPr sz="3200" spc="-9" dirty="0" smtClean="0">
                <a:latin typeface="Arial"/>
                <a:cs typeface="Arial"/>
              </a:rPr>
              <a:t>n</a:t>
            </a:r>
            <a:r>
              <a:rPr sz="3200" spc="0" dirty="0" smtClean="0">
                <a:latin typeface="Arial"/>
                <a:cs typeface="Arial"/>
              </a:rPr>
              <a:t>t</a:t>
            </a:r>
            <a:endParaRPr sz="3200" dirty="0">
              <a:latin typeface="Arial"/>
              <a:cs typeface="Arial"/>
            </a:endParaRPr>
          </a:p>
        </p:txBody>
      </p:sp>
      <p:sp>
        <p:nvSpPr>
          <p:cNvPr id="14" name="object 14"/>
          <p:cNvSpPr txBox="1"/>
          <p:nvPr/>
        </p:nvSpPr>
        <p:spPr>
          <a:xfrm>
            <a:off x="6034659" y="3326733"/>
            <a:ext cx="1260590" cy="432308"/>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M</a:t>
            </a:r>
            <a:r>
              <a:rPr sz="3200" spc="-9" dirty="0" smtClean="0">
                <a:latin typeface="Arial"/>
                <a:cs typeface="Arial"/>
              </a:rPr>
              <a:t>e</a:t>
            </a:r>
            <a:r>
              <a:rPr sz="3200" spc="0" dirty="0" smtClean="0">
                <a:latin typeface="Arial"/>
                <a:cs typeface="Arial"/>
              </a:rPr>
              <a:t>asure</a:t>
            </a:r>
            <a:endParaRPr sz="3200" dirty="0">
              <a:latin typeface="Arial"/>
              <a:cs typeface="Arial"/>
            </a:endParaRPr>
          </a:p>
        </p:txBody>
      </p:sp>
      <p:sp>
        <p:nvSpPr>
          <p:cNvPr id="15" name="object 15"/>
          <p:cNvSpPr txBox="1"/>
          <p:nvPr/>
        </p:nvSpPr>
        <p:spPr>
          <a:xfrm>
            <a:off x="2262282" y="4302474"/>
            <a:ext cx="1209626" cy="432308"/>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Con</a:t>
            </a:r>
            <a:r>
              <a:rPr sz="3200" spc="-14" dirty="0" smtClean="0">
                <a:latin typeface="Arial"/>
                <a:cs typeface="Arial"/>
              </a:rPr>
              <a:t>n</a:t>
            </a:r>
            <a:r>
              <a:rPr sz="3200" spc="0" dirty="0" smtClean="0">
                <a:latin typeface="Arial"/>
                <a:cs typeface="Arial"/>
              </a:rPr>
              <a:t>ect</a:t>
            </a:r>
            <a:endParaRPr sz="3200" dirty="0">
              <a:latin typeface="Arial"/>
              <a:cs typeface="Arial"/>
            </a:endParaRPr>
          </a:p>
        </p:txBody>
      </p:sp>
      <p:sp>
        <p:nvSpPr>
          <p:cNvPr id="16" name="object 16"/>
          <p:cNvSpPr txBox="1"/>
          <p:nvPr/>
        </p:nvSpPr>
        <p:spPr>
          <a:xfrm>
            <a:off x="4319969" y="4302474"/>
            <a:ext cx="1039945" cy="432308"/>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Han</a:t>
            </a:r>
            <a:r>
              <a:rPr sz="3200" spc="-14" dirty="0" smtClean="0">
                <a:latin typeface="Arial"/>
                <a:cs typeface="Arial"/>
              </a:rPr>
              <a:t>d</a:t>
            </a:r>
            <a:r>
              <a:rPr sz="3200" spc="0" dirty="0" smtClean="0">
                <a:latin typeface="Arial"/>
                <a:cs typeface="Arial"/>
              </a:rPr>
              <a:t>le</a:t>
            </a:r>
            <a:endParaRPr sz="3200" dirty="0">
              <a:latin typeface="Arial"/>
              <a:cs typeface="Arial"/>
            </a:endParaRPr>
          </a:p>
        </p:txBody>
      </p:sp>
      <p:sp>
        <p:nvSpPr>
          <p:cNvPr id="17" name="object 17"/>
          <p:cNvSpPr txBox="1"/>
          <p:nvPr/>
        </p:nvSpPr>
        <p:spPr>
          <a:xfrm>
            <a:off x="6034658" y="4302474"/>
            <a:ext cx="955104" cy="432308"/>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Rel</a:t>
            </a:r>
            <a:r>
              <a:rPr sz="3200" spc="-14" dirty="0" smtClean="0">
                <a:latin typeface="Arial"/>
                <a:cs typeface="Arial"/>
              </a:rPr>
              <a:t>a</a:t>
            </a:r>
            <a:r>
              <a:rPr sz="3200" spc="0" dirty="0" smtClean="0">
                <a:latin typeface="Arial"/>
                <a:cs typeface="Arial"/>
              </a:rPr>
              <a:t>te</a:t>
            </a:r>
            <a:endParaRPr sz="3200" dirty="0">
              <a:latin typeface="Arial"/>
              <a:cs typeface="Arial"/>
            </a:endParaRPr>
          </a:p>
        </p:txBody>
      </p:sp>
      <p:sp>
        <p:nvSpPr>
          <p:cNvPr id="18" name="object 18"/>
          <p:cNvSpPr txBox="1"/>
          <p:nvPr/>
        </p:nvSpPr>
        <p:spPr>
          <a:xfrm>
            <a:off x="2262282" y="5277841"/>
            <a:ext cx="1142404" cy="432612"/>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Co</a:t>
            </a:r>
            <a:r>
              <a:rPr sz="3200" spc="-14" dirty="0" smtClean="0">
                <a:latin typeface="Arial"/>
                <a:cs typeface="Arial"/>
              </a:rPr>
              <a:t>n</a:t>
            </a:r>
            <a:r>
              <a:rPr sz="3200" spc="0" dirty="0" smtClean="0">
                <a:latin typeface="Arial"/>
                <a:cs typeface="Arial"/>
              </a:rPr>
              <a:t>vert</a:t>
            </a:r>
            <a:endParaRPr sz="3200" dirty="0">
              <a:latin typeface="Arial"/>
              <a:cs typeface="Arial"/>
            </a:endParaRPr>
          </a:p>
        </p:txBody>
      </p:sp>
      <p:sp>
        <p:nvSpPr>
          <p:cNvPr id="19" name="object 19"/>
          <p:cNvSpPr txBox="1"/>
          <p:nvPr/>
        </p:nvSpPr>
        <p:spPr>
          <a:xfrm>
            <a:off x="4319968" y="5277841"/>
            <a:ext cx="1563869" cy="432612"/>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M</a:t>
            </a:r>
            <a:r>
              <a:rPr sz="3200" spc="-14" dirty="0" smtClean="0">
                <a:latin typeface="Arial"/>
                <a:cs typeface="Arial"/>
              </a:rPr>
              <a:t>a</a:t>
            </a:r>
            <a:r>
              <a:rPr sz="3200" spc="0" dirty="0" smtClean="0">
                <a:latin typeface="Arial"/>
                <a:cs typeface="Arial"/>
              </a:rPr>
              <a:t>n</a:t>
            </a:r>
            <a:r>
              <a:rPr sz="3200" spc="-9" dirty="0" smtClean="0">
                <a:latin typeface="Arial"/>
                <a:cs typeface="Arial"/>
              </a:rPr>
              <a:t>i</a:t>
            </a:r>
            <a:r>
              <a:rPr sz="3200" spc="0" dirty="0" smtClean="0">
                <a:latin typeface="Arial"/>
                <a:cs typeface="Arial"/>
              </a:rPr>
              <a:t>p</a:t>
            </a:r>
            <a:r>
              <a:rPr sz="3200" spc="-14" dirty="0" smtClean="0">
                <a:latin typeface="Arial"/>
                <a:cs typeface="Arial"/>
              </a:rPr>
              <a:t>u</a:t>
            </a:r>
            <a:r>
              <a:rPr sz="3200" spc="0" dirty="0" smtClean="0">
                <a:latin typeface="Arial"/>
                <a:cs typeface="Arial"/>
              </a:rPr>
              <a:t>l</a:t>
            </a:r>
            <a:r>
              <a:rPr sz="3200" spc="-9" dirty="0" smtClean="0">
                <a:latin typeface="Arial"/>
                <a:cs typeface="Arial"/>
              </a:rPr>
              <a:t>a</a:t>
            </a:r>
            <a:r>
              <a:rPr sz="3200" spc="0" dirty="0" smtClean="0">
                <a:latin typeface="Arial"/>
                <a:cs typeface="Arial"/>
              </a:rPr>
              <a:t>te</a:t>
            </a:r>
            <a:endParaRPr sz="3200" dirty="0">
              <a:latin typeface="Arial"/>
              <a:cs typeface="Arial"/>
            </a:endParaRPr>
          </a:p>
        </p:txBody>
      </p:sp>
      <p:sp>
        <p:nvSpPr>
          <p:cNvPr id="20" name="object 20"/>
          <p:cNvSpPr txBox="1"/>
          <p:nvPr/>
        </p:nvSpPr>
        <p:spPr>
          <a:xfrm>
            <a:off x="6377558" y="5277841"/>
            <a:ext cx="617405" cy="432612"/>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Use</a:t>
            </a:r>
            <a:endParaRPr sz="3200" dirty="0">
              <a:latin typeface="Arial"/>
              <a:cs typeface="Arial"/>
            </a:endParaRPr>
          </a:p>
        </p:txBody>
      </p:sp>
    </p:spTree>
    <p:extLst>
      <p:ext uri="{BB962C8B-B14F-4D97-AF65-F5344CB8AC3E}">
        <p14:creationId xmlns:p14="http://schemas.microsoft.com/office/powerpoint/2010/main" val="38865239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normAutofit/>
          </a:bodyPr>
          <a:lstStyle/>
          <a:p>
            <a:r>
              <a:rPr lang="en-US" b="1" dirty="0"/>
              <a:t>Sample questions</a:t>
            </a:r>
            <a:r>
              <a:rPr lang="en-US" dirty="0" smtClean="0"/>
              <a:t>:</a:t>
            </a:r>
            <a:endParaRPr lang="en-GB" dirty="0"/>
          </a:p>
        </p:txBody>
      </p:sp>
      <p:sp>
        <p:nvSpPr>
          <p:cNvPr id="3" name="Content Placeholder 2"/>
          <p:cNvSpPr>
            <a:spLocks noGrp="1"/>
          </p:cNvSpPr>
          <p:nvPr>
            <p:ph idx="1"/>
          </p:nvPr>
        </p:nvSpPr>
        <p:spPr>
          <a:xfrm>
            <a:off x="179512" y="908720"/>
            <a:ext cx="8784976" cy="5760640"/>
          </a:xfrm>
        </p:spPr>
        <p:txBody>
          <a:bodyPr>
            <a:normAutofit fontScale="92500" lnSpcReduction="10000"/>
          </a:bodyPr>
          <a:lstStyle/>
          <a:p>
            <a:pPr marL="0" indent="0">
              <a:buNone/>
            </a:pPr>
            <a:r>
              <a:rPr lang="en-US" dirty="0" smtClean="0"/>
              <a:t>i. As ice is related to steam similarly …….. is related to gas.</a:t>
            </a:r>
            <a:endParaRPr lang="en-GB" dirty="0" smtClean="0"/>
          </a:p>
          <a:p>
            <a:pPr marL="0" indent="0">
              <a:buNone/>
            </a:pPr>
            <a:r>
              <a:rPr lang="en-US" dirty="0" smtClean="0"/>
              <a:t>ii. A boy drank 5 liter of water. Which organ of the body will store maximum water?</a:t>
            </a:r>
            <a:endParaRPr lang="en-GB" dirty="0" smtClean="0"/>
          </a:p>
          <a:p>
            <a:pPr marL="0" indent="0">
              <a:buNone/>
            </a:pPr>
            <a:r>
              <a:rPr lang="en-US" dirty="0" smtClean="0"/>
              <a:t>Stomach       b. Urinary bladder      c. Cells     d. Blood vessels</a:t>
            </a:r>
            <a:endParaRPr lang="en-GB" dirty="0" smtClean="0"/>
          </a:p>
          <a:p>
            <a:pPr marL="0" indent="0">
              <a:buNone/>
            </a:pPr>
            <a:r>
              <a:rPr lang="en-US" dirty="0" smtClean="0"/>
              <a:t>iii. In one week earth rotates ten times around its axis. T/F</a:t>
            </a:r>
            <a:endParaRPr lang="en-GB" dirty="0" smtClean="0"/>
          </a:p>
          <a:p>
            <a:pPr marL="0" indent="0">
              <a:buNone/>
            </a:pPr>
            <a:r>
              <a:rPr lang="en-US" dirty="0" smtClean="0"/>
              <a:t>iv. Where do you find leafless and thorny plants?</a:t>
            </a:r>
            <a:endParaRPr lang="en-GB" dirty="0" smtClean="0"/>
          </a:p>
          <a:p>
            <a:pPr marL="0" indent="0">
              <a:buNone/>
            </a:pPr>
            <a:r>
              <a:rPr lang="en-US" dirty="0" smtClean="0"/>
              <a:t>Near sea   b. Plain areas    c. Mountains    d. Desert</a:t>
            </a:r>
            <a:endParaRPr lang="en-GB" dirty="0" smtClean="0"/>
          </a:p>
          <a:p>
            <a:pPr marL="0" indent="0">
              <a:buNone/>
            </a:pPr>
            <a:r>
              <a:rPr lang="en-US" dirty="0" smtClean="0"/>
              <a:t>v. Explain process of photosynthesis?</a:t>
            </a:r>
            <a:endParaRPr lang="en-GB" dirty="0" smtClean="0"/>
          </a:p>
          <a:p>
            <a:pPr marL="0" indent="0">
              <a:buNone/>
            </a:pPr>
            <a:r>
              <a:rPr lang="en-US" dirty="0" smtClean="0"/>
              <a:t>vi. Discuss heredity?</a:t>
            </a:r>
            <a:endParaRPr lang="en-GB" dirty="0"/>
          </a:p>
        </p:txBody>
      </p:sp>
    </p:spTree>
    <p:extLst>
      <p:ext uri="{BB962C8B-B14F-4D97-AF65-F5344CB8AC3E}">
        <p14:creationId xmlns:p14="http://schemas.microsoft.com/office/powerpoint/2010/main" val="17410012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318973" y="337190"/>
            <a:ext cx="2585778" cy="533385"/>
          </a:xfrm>
          <a:prstGeom prst="rect">
            <a:avLst/>
          </a:prstGeom>
        </p:spPr>
        <p:txBody>
          <a:bodyPr wrap="square" lIns="0" tIns="0" rIns="0" bIns="0" rtlCol="0">
            <a:noAutofit/>
          </a:bodyPr>
          <a:lstStyle/>
          <a:p>
            <a:pPr marL="12700">
              <a:lnSpc>
                <a:spcPts val="4190"/>
              </a:lnSpc>
              <a:spcBef>
                <a:spcPts val="209"/>
              </a:spcBef>
            </a:pPr>
            <a:r>
              <a:rPr sz="4000" spc="0" dirty="0" smtClean="0">
                <a:latin typeface="Wingdings"/>
                <a:cs typeface="Wingdings"/>
              </a:rPr>
              <a:t></a:t>
            </a:r>
            <a:r>
              <a:rPr sz="4000" spc="-100" dirty="0" smtClean="0">
                <a:latin typeface="Times New Roman"/>
                <a:cs typeface="Times New Roman"/>
              </a:rPr>
              <a:t> </a:t>
            </a:r>
            <a:r>
              <a:rPr sz="4000" b="1" spc="0" dirty="0" smtClean="0">
                <a:latin typeface="Arial"/>
                <a:cs typeface="Arial"/>
              </a:rPr>
              <a:t>Me</a:t>
            </a:r>
            <a:r>
              <a:rPr sz="4000" b="1" spc="-9" dirty="0" smtClean="0">
                <a:latin typeface="Arial"/>
                <a:cs typeface="Arial"/>
              </a:rPr>
              <a:t>c</a:t>
            </a:r>
            <a:r>
              <a:rPr sz="4000" b="1" spc="0" dirty="0" smtClean="0">
                <a:latin typeface="Arial"/>
                <a:cs typeface="Arial"/>
              </a:rPr>
              <a:t>ha</a:t>
            </a:r>
            <a:r>
              <a:rPr sz="4000" b="1" spc="-14" dirty="0" smtClean="0">
                <a:latin typeface="Arial"/>
                <a:cs typeface="Arial"/>
              </a:rPr>
              <a:t>n</a:t>
            </a:r>
            <a:r>
              <a:rPr sz="4000" b="1" spc="0" dirty="0" smtClean="0">
                <a:latin typeface="Arial"/>
                <a:cs typeface="Arial"/>
              </a:rPr>
              <a:t>ism</a:t>
            </a:r>
            <a:endParaRPr sz="4000" dirty="0">
              <a:latin typeface="Arial"/>
              <a:cs typeface="Arial"/>
            </a:endParaRPr>
          </a:p>
        </p:txBody>
      </p:sp>
      <p:sp>
        <p:nvSpPr>
          <p:cNvPr id="5" name="object 5"/>
          <p:cNvSpPr txBox="1"/>
          <p:nvPr/>
        </p:nvSpPr>
        <p:spPr>
          <a:xfrm>
            <a:off x="464363" y="1230294"/>
            <a:ext cx="1511661" cy="1233932"/>
          </a:xfrm>
          <a:prstGeom prst="rect">
            <a:avLst/>
          </a:prstGeom>
        </p:spPr>
        <p:txBody>
          <a:bodyPr wrap="square" lIns="0" tIns="0" rIns="0" bIns="0" rtlCol="0">
            <a:noAutofit/>
          </a:bodyPr>
          <a:lstStyle/>
          <a:p>
            <a:pPr marL="12700" marR="17722">
              <a:lnSpc>
                <a:spcPts val="2960"/>
              </a:lnSpc>
              <a:spcBef>
                <a:spcPts val="148"/>
              </a:spcBef>
            </a:pPr>
            <a:r>
              <a:rPr sz="2800" spc="59" dirty="0" smtClean="0">
                <a:latin typeface="Wingdings"/>
                <a:cs typeface="Wingdings"/>
              </a:rPr>
              <a:t></a:t>
            </a:r>
            <a:r>
              <a:rPr sz="2800" spc="0" dirty="0" smtClean="0">
                <a:latin typeface="Arial"/>
                <a:cs typeface="Arial"/>
              </a:rPr>
              <a:t>This</a:t>
            </a:r>
            <a:r>
              <a:rPr sz="2800" spc="-74" dirty="0" smtClean="0">
                <a:latin typeface="Arial"/>
                <a:cs typeface="Arial"/>
              </a:rPr>
              <a:t> </a:t>
            </a:r>
            <a:r>
              <a:rPr sz="2800" spc="0" dirty="0" smtClean="0">
                <a:latin typeface="Arial"/>
                <a:cs typeface="Arial"/>
              </a:rPr>
              <a:t>is</a:t>
            </a:r>
            <a:r>
              <a:rPr sz="2800" spc="-20" dirty="0" smtClean="0">
                <a:latin typeface="Arial"/>
                <a:cs typeface="Arial"/>
              </a:rPr>
              <a:t> </a:t>
            </a:r>
            <a:r>
              <a:rPr sz="2800" spc="0" dirty="0" smtClean="0">
                <a:latin typeface="Arial"/>
                <a:cs typeface="Arial"/>
              </a:rPr>
              <a:t>t</a:t>
            </a:r>
            <a:r>
              <a:rPr sz="2800" spc="9" dirty="0" smtClean="0">
                <a:latin typeface="Arial"/>
                <a:cs typeface="Arial"/>
              </a:rPr>
              <a:t>h</a:t>
            </a:r>
            <a:r>
              <a:rPr sz="2800" spc="0" dirty="0" smtClean="0">
                <a:latin typeface="Arial"/>
                <a:cs typeface="Arial"/>
              </a:rPr>
              <a:t>e</a:t>
            </a:r>
            <a:endParaRPr sz="2800" dirty="0">
              <a:latin typeface="Arial"/>
              <a:cs typeface="Arial"/>
            </a:endParaRPr>
          </a:p>
          <a:p>
            <a:pPr marL="299211">
              <a:lnSpc>
                <a:spcPct val="100041"/>
              </a:lnSpc>
            </a:pPr>
            <a:r>
              <a:rPr sz="2800" spc="0" dirty="0" smtClean="0">
                <a:latin typeface="Arial"/>
                <a:cs typeface="Arial"/>
              </a:rPr>
              <a:t>r</a:t>
            </a:r>
            <a:r>
              <a:rPr sz="2800" spc="9" dirty="0" smtClean="0">
                <a:latin typeface="Arial"/>
                <a:cs typeface="Arial"/>
              </a:rPr>
              <a:t>e</a:t>
            </a:r>
            <a:r>
              <a:rPr sz="2800" spc="0" dirty="0" smtClean="0">
                <a:latin typeface="Arial"/>
                <a:cs typeface="Arial"/>
              </a:rPr>
              <a:t>s</a:t>
            </a:r>
            <a:r>
              <a:rPr sz="2800" spc="9" dirty="0" smtClean="0">
                <a:latin typeface="Arial"/>
                <a:cs typeface="Arial"/>
              </a:rPr>
              <a:t>p</a:t>
            </a:r>
            <a:r>
              <a:rPr sz="2800" spc="0" dirty="0" smtClean="0">
                <a:latin typeface="Arial"/>
                <a:cs typeface="Arial"/>
              </a:rPr>
              <a:t>o</a:t>
            </a:r>
            <a:r>
              <a:rPr sz="2800" spc="9" dirty="0" smtClean="0">
                <a:latin typeface="Arial"/>
                <a:cs typeface="Arial"/>
              </a:rPr>
              <a:t>n</a:t>
            </a:r>
            <a:r>
              <a:rPr sz="2800" spc="0" dirty="0" smtClean="0">
                <a:latin typeface="Arial"/>
                <a:cs typeface="Arial"/>
              </a:rPr>
              <a:t>s</a:t>
            </a:r>
            <a:r>
              <a:rPr sz="2800" spc="9" dirty="0" smtClean="0">
                <a:latin typeface="Arial"/>
                <a:cs typeface="Arial"/>
              </a:rPr>
              <a:t>e</a:t>
            </a:r>
            <a:r>
              <a:rPr sz="2800" spc="0" dirty="0" smtClean="0">
                <a:latin typeface="Arial"/>
                <a:cs typeface="Arial"/>
              </a:rPr>
              <a:t>s p</a:t>
            </a:r>
            <a:r>
              <a:rPr sz="2800" spc="9" dirty="0" smtClean="0">
                <a:latin typeface="Arial"/>
                <a:cs typeface="Arial"/>
              </a:rPr>
              <a:t>e</a:t>
            </a:r>
            <a:r>
              <a:rPr sz="2800" spc="0" dirty="0" smtClean="0">
                <a:latin typeface="Arial"/>
                <a:cs typeface="Arial"/>
              </a:rPr>
              <a:t>rf</a:t>
            </a:r>
            <a:r>
              <a:rPr sz="2800" spc="9" dirty="0" smtClean="0">
                <a:latin typeface="Arial"/>
                <a:cs typeface="Arial"/>
              </a:rPr>
              <a:t>o</a:t>
            </a:r>
            <a:r>
              <a:rPr sz="2800" spc="0" dirty="0" smtClean="0">
                <a:latin typeface="Arial"/>
                <a:cs typeface="Arial"/>
              </a:rPr>
              <a:t>rm</a:t>
            </a:r>
            <a:r>
              <a:rPr sz="2800" spc="4" dirty="0" smtClean="0">
                <a:latin typeface="Arial"/>
                <a:cs typeface="Arial"/>
              </a:rPr>
              <a:t>e</a:t>
            </a:r>
            <a:r>
              <a:rPr sz="2800" spc="0" dirty="0" smtClean="0">
                <a:latin typeface="Arial"/>
                <a:cs typeface="Arial"/>
              </a:rPr>
              <a:t>d</a:t>
            </a:r>
            <a:endParaRPr sz="2800" dirty="0">
              <a:latin typeface="Arial"/>
              <a:cs typeface="Arial"/>
            </a:endParaRPr>
          </a:p>
        </p:txBody>
      </p:sp>
      <p:sp>
        <p:nvSpPr>
          <p:cNvPr id="6" name="object 6"/>
          <p:cNvSpPr txBox="1"/>
          <p:nvPr/>
        </p:nvSpPr>
        <p:spPr>
          <a:xfrm>
            <a:off x="1968231" y="1230294"/>
            <a:ext cx="6508382"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int</a:t>
            </a:r>
            <a:r>
              <a:rPr sz="2800" spc="9" dirty="0" smtClean="0">
                <a:latin typeface="Arial"/>
                <a:cs typeface="Arial"/>
              </a:rPr>
              <a:t>e</a:t>
            </a:r>
            <a:r>
              <a:rPr sz="2800" spc="0" dirty="0" smtClean="0">
                <a:latin typeface="Arial"/>
                <a:cs typeface="Arial"/>
              </a:rPr>
              <a:t>rm</a:t>
            </a:r>
            <a:r>
              <a:rPr sz="2800" spc="4" dirty="0" smtClean="0">
                <a:latin typeface="Arial"/>
                <a:cs typeface="Arial"/>
              </a:rPr>
              <a:t>e</a:t>
            </a:r>
            <a:r>
              <a:rPr sz="2800" spc="0" dirty="0" smtClean="0">
                <a:latin typeface="Arial"/>
                <a:cs typeface="Arial"/>
              </a:rPr>
              <a:t>d</a:t>
            </a:r>
            <a:r>
              <a:rPr sz="2800" spc="4" dirty="0" smtClean="0">
                <a:latin typeface="Arial"/>
                <a:cs typeface="Arial"/>
              </a:rPr>
              <a:t>i</a:t>
            </a:r>
            <a:r>
              <a:rPr sz="2800" spc="0" dirty="0" smtClean="0">
                <a:latin typeface="Arial"/>
                <a:cs typeface="Arial"/>
              </a:rPr>
              <a:t>ate</a:t>
            </a:r>
            <a:r>
              <a:rPr sz="2800" spc="-134" dirty="0" smtClean="0">
                <a:latin typeface="Arial"/>
                <a:cs typeface="Arial"/>
              </a:rPr>
              <a:t> </a:t>
            </a:r>
            <a:r>
              <a:rPr sz="2800" spc="0" dirty="0" smtClean="0">
                <a:latin typeface="Arial"/>
                <a:cs typeface="Arial"/>
              </a:rPr>
              <a:t>s</a:t>
            </a:r>
            <a:r>
              <a:rPr sz="2800" spc="4" dirty="0" smtClean="0">
                <a:latin typeface="Arial"/>
                <a:cs typeface="Arial"/>
              </a:rPr>
              <a:t>t</a:t>
            </a:r>
            <a:r>
              <a:rPr sz="2800" spc="0" dirty="0" smtClean="0">
                <a:latin typeface="Arial"/>
                <a:cs typeface="Arial"/>
              </a:rPr>
              <a:t>a</a:t>
            </a:r>
            <a:r>
              <a:rPr sz="2800" spc="9" dirty="0" smtClean="0">
                <a:latin typeface="Arial"/>
                <a:cs typeface="Arial"/>
              </a:rPr>
              <a:t>g</a:t>
            </a:r>
            <a:r>
              <a:rPr sz="2800" spc="0" dirty="0" smtClean="0">
                <a:latin typeface="Arial"/>
                <a:cs typeface="Arial"/>
              </a:rPr>
              <a:t>e</a:t>
            </a:r>
            <a:r>
              <a:rPr sz="2800" spc="-68" dirty="0" smtClean="0">
                <a:latin typeface="Arial"/>
                <a:cs typeface="Arial"/>
              </a:rPr>
              <a:t> </a:t>
            </a:r>
            <a:r>
              <a:rPr sz="2800" spc="9" dirty="0" smtClean="0">
                <a:latin typeface="Arial"/>
                <a:cs typeface="Arial"/>
              </a:rPr>
              <a:t>i</a:t>
            </a:r>
            <a:r>
              <a:rPr sz="2800" spc="0" dirty="0" smtClean="0">
                <a:latin typeface="Arial"/>
                <a:cs typeface="Arial"/>
              </a:rPr>
              <a:t>n</a:t>
            </a:r>
            <a:r>
              <a:rPr sz="2800" spc="-21" dirty="0" smtClean="0">
                <a:latin typeface="Arial"/>
                <a:cs typeface="Arial"/>
              </a:rPr>
              <a:t> </a:t>
            </a:r>
            <a:r>
              <a:rPr sz="2800" spc="9" dirty="0" smtClean="0">
                <a:latin typeface="Arial"/>
                <a:cs typeface="Arial"/>
              </a:rPr>
              <a:t>l</a:t>
            </a:r>
            <a:r>
              <a:rPr sz="2800" spc="0" dirty="0" smtClean="0">
                <a:latin typeface="Arial"/>
                <a:cs typeface="Arial"/>
              </a:rPr>
              <a:t>e</a:t>
            </a:r>
            <a:r>
              <a:rPr sz="2800" spc="9" dirty="0" smtClean="0">
                <a:latin typeface="Arial"/>
                <a:cs typeface="Arial"/>
              </a:rPr>
              <a:t>a</a:t>
            </a:r>
            <a:r>
              <a:rPr sz="2800" spc="0" dirty="0" smtClean="0">
                <a:latin typeface="Arial"/>
                <a:cs typeface="Arial"/>
              </a:rPr>
              <a:t>r</a:t>
            </a:r>
            <a:r>
              <a:rPr sz="2800" spc="9" dirty="0" smtClean="0">
                <a:latin typeface="Arial"/>
                <a:cs typeface="Arial"/>
              </a:rPr>
              <a:t>n</a:t>
            </a:r>
            <a:r>
              <a:rPr sz="2800" spc="0" dirty="0" smtClean="0">
                <a:latin typeface="Arial"/>
                <a:cs typeface="Arial"/>
              </a:rPr>
              <a:t>i</a:t>
            </a:r>
            <a:r>
              <a:rPr sz="2800" spc="4" dirty="0" smtClean="0">
                <a:latin typeface="Arial"/>
                <a:cs typeface="Arial"/>
              </a:rPr>
              <a:t>n</a:t>
            </a:r>
            <a:r>
              <a:rPr sz="2800" spc="0" dirty="0" smtClean="0">
                <a:latin typeface="Arial"/>
                <a:cs typeface="Arial"/>
              </a:rPr>
              <a:t>g</a:t>
            </a:r>
            <a:r>
              <a:rPr sz="2800" spc="-84" dirty="0" smtClean="0">
                <a:latin typeface="Arial"/>
                <a:cs typeface="Arial"/>
              </a:rPr>
              <a:t> </a:t>
            </a:r>
            <a:r>
              <a:rPr sz="2800" spc="0" dirty="0" smtClean="0">
                <a:latin typeface="Arial"/>
                <a:cs typeface="Arial"/>
              </a:rPr>
              <a:t>a</a:t>
            </a:r>
            <a:r>
              <a:rPr sz="2800" spc="-15" dirty="0" smtClean="0">
                <a:latin typeface="Arial"/>
                <a:cs typeface="Arial"/>
              </a:rPr>
              <a:t> </a:t>
            </a:r>
            <a:r>
              <a:rPr sz="2800" spc="0" dirty="0" smtClean="0">
                <a:latin typeface="Arial"/>
                <a:cs typeface="Arial"/>
              </a:rPr>
              <a:t>com</a:t>
            </a:r>
            <a:r>
              <a:rPr sz="2800" spc="9" dirty="0" smtClean="0">
                <a:latin typeface="Arial"/>
                <a:cs typeface="Arial"/>
              </a:rPr>
              <a:t>p</a:t>
            </a:r>
            <a:r>
              <a:rPr sz="2800" spc="0" dirty="0" smtClean="0">
                <a:latin typeface="Arial"/>
                <a:cs typeface="Arial"/>
              </a:rPr>
              <a:t>l</a:t>
            </a:r>
            <a:r>
              <a:rPr sz="2800" spc="4" dirty="0" smtClean="0">
                <a:latin typeface="Arial"/>
                <a:cs typeface="Arial"/>
              </a:rPr>
              <a:t>e</a:t>
            </a:r>
            <a:r>
              <a:rPr sz="2800" spc="0" dirty="0" smtClean="0">
                <a:latin typeface="Arial"/>
                <a:cs typeface="Arial"/>
              </a:rPr>
              <a:t>x</a:t>
            </a:r>
            <a:r>
              <a:rPr sz="2800" spc="-89" dirty="0" smtClean="0">
                <a:latin typeface="Arial"/>
                <a:cs typeface="Arial"/>
              </a:rPr>
              <a:t> </a:t>
            </a:r>
            <a:r>
              <a:rPr sz="2800" spc="0" dirty="0" smtClean="0">
                <a:latin typeface="Arial"/>
                <a:cs typeface="Arial"/>
              </a:rPr>
              <a:t>s</a:t>
            </a:r>
            <a:r>
              <a:rPr sz="2800" spc="9" dirty="0" smtClean="0">
                <a:latin typeface="Arial"/>
                <a:cs typeface="Arial"/>
              </a:rPr>
              <a:t>k</a:t>
            </a:r>
            <a:r>
              <a:rPr sz="2800" spc="0" dirty="0" smtClean="0">
                <a:latin typeface="Arial"/>
                <a:cs typeface="Arial"/>
              </a:rPr>
              <a:t>il</a:t>
            </a:r>
            <a:r>
              <a:rPr sz="2800" spc="9" dirty="0" smtClean="0">
                <a:latin typeface="Arial"/>
                <a:cs typeface="Arial"/>
              </a:rPr>
              <a:t>l</a:t>
            </a:r>
            <a:r>
              <a:rPr sz="2800" spc="0" dirty="0" smtClean="0">
                <a:latin typeface="Arial"/>
                <a:cs typeface="Arial"/>
              </a:rPr>
              <a:t>.</a:t>
            </a:r>
            <a:r>
              <a:rPr sz="2800" spc="-74" dirty="0" smtClean="0">
                <a:latin typeface="Arial"/>
                <a:cs typeface="Arial"/>
              </a:rPr>
              <a:t> </a:t>
            </a:r>
            <a:r>
              <a:rPr sz="2800" spc="0" dirty="0" smtClean="0">
                <a:latin typeface="Arial"/>
                <a:cs typeface="Arial"/>
              </a:rPr>
              <a:t>L</a:t>
            </a:r>
            <a:r>
              <a:rPr sz="2800" spc="9" dirty="0" smtClean="0">
                <a:latin typeface="Arial"/>
                <a:cs typeface="Arial"/>
              </a:rPr>
              <a:t>e</a:t>
            </a:r>
            <a:r>
              <a:rPr sz="2800" spc="0" dirty="0" smtClean="0">
                <a:latin typeface="Arial"/>
                <a:cs typeface="Arial"/>
              </a:rPr>
              <a:t>a</a:t>
            </a:r>
            <a:r>
              <a:rPr sz="2800" spc="9" dirty="0" smtClean="0">
                <a:latin typeface="Arial"/>
                <a:cs typeface="Arial"/>
              </a:rPr>
              <a:t>r</a:t>
            </a:r>
            <a:r>
              <a:rPr sz="2800" spc="0" dirty="0" smtClean="0">
                <a:latin typeface="Arial"/>
                <a:cs typeface="Arial"/>
              </a:rPr>
              <a:t>n</a:t>
            </a:r>
            <a:r>
              <a:rPr sz="2800" spc="9" dirty="0" smtClean="0">
                <a:latin typeface="Arial"/>
                <a:cs typeface="Arial"/>
              </a:rPr>
              <a:t>e</a:t>
            </a:r>
            <a:r>
              <a:rPr sz="2800" spc="0" dirty="0" smtClean="0">
                <a:latin typeface="Arial"/>
                <a:cs typeface="Arial"/>
              </a:rPr>
              <a:t>d</a:t>
            </a:r>
            <a:endParaRPr sz="2800" dirty="0">
              <a:latin typeface="Arial"/>
              <a:cs typeface="Arial"/>
            </a:endParaRPr>
          </a:p>
        </p:txBody>
      </p:sp>
      <p:sp>
        <p:nvSpPr>
          <p:cNvPr id="7" name="object 7"/>
          <p:cNvSpPr txBox="1"/>
          <p:nvPr/>
        </p:nvSpPr>
        <p:spPr>
          <a:xfrm>
            <a:off x="1985009" y="1657014"/>
            <a:ext cx="5098223"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ha</a:t>
            </a:r>
            <a:r>
              <a:rPr sz="2800" spc="9" dirty="0" smtClean="0">
                <a:latin typeface="Arial"/>
                <a:cs typeface="Arial"/>
              </a:rPr>
              <a:t>v</a:t>
            </a:r>
            <a:r>
              <a:rPr sz="2800" spc="0" dirty="0" smtClean="0">
                <a:latin typeface="Arial"/>
                <a:cs typeface="Arial"/>
              </a:rPr>
              <a:t>e</a:t>
            </a:r>
            <a:r>
              <a:rPr sz="2800" spc="-60" dirty="0" smtClean="0">
                <a:latin typeface="Arial"/>
                <a:cs typeface="Arial"/>
              </a:rPr>
              <a:t> </a:t>
            </a:r>
            <a:r>
              <a:rPr sz="2800" spc="9" dirty="0" smtClean="0">
                <a:latin typeface="Arial"/>
                <a:cs typeface="Arial"/>
              </a:rPr>
              <a:t>b</a:t>
            </a:r>
            <a:r>
              <a:rPr sz="2800" spc="0" dirty="0" smtClean="0">
                <a:latin typeface="Arial"/>
                <a:cs typeface="Arial"/>
              </a:rPr>
              <a:t>e</a:t>
            </a:r>
            <a:r>
              <a:rPr sz="2800" spc="9" dirty="0" smtClean="0">
                <a:latin typeface="Arial"/>
                <a:cs typeface="Arial"/>
              </a:rPr>
              <a:t>c</a:t>
            </a:r>
            <a:r>
              <a:rPr sz="2800" spc="0" dirty="0" smtClean="0">
                <a:latin typeface="Arial"/>
                <a:cs typeface="Arial"/>
              </a:rPr>
              <a:t>ome</a:t>
            </a:r>
            <a:r>
              <a:rPr sz="2800" spc="-84" dirty="0" smtClean="0">
                <a:latin typeface="Arial"/>
                <a:cs typeface="Arial"/>
              </a:rPr>
              <a:t> </a:t>
            </a:r>
            <a:r>
              <a:rPr sz="2800" spc="0" dirty="0" smtClean="0">
                <a:latin typeface="Arial"/>
                <a:cs typeface="Arial"/>
              </a:rPr>
              <a:t>h</a:t>
            </a:r>
            <a:r>
              <a:rPr sz="2800" spc="9" dirty="0" smtClean="0">
                <a:latin typeface="Arial"/>
                <a:cs typeface="Arial"/>
              </a:rPr>
              <a:t>a</a:t>
            </a:r>
            <a:r>
              <a:rPr sz="2800" spc="0" dirty="0" smtClean="0">
                <a:latin typeface="Arial"/>
                <a:cs typeface="Arial"/>
              </a:rPr>
              <a:t>b</a:t>
            </a:r>
            <a:r>
              <a:rPr sz="2800" spc="4" dirty="0" smtClean="0">
                <a:latin typeface="Arial"/>
                <a:cs typeface="Arial"/>
              </a:rPr>
              <a:t>i</a:t>
            </a:r>
            <a:r>
              <a:rPr sz="2800" spc="0" dirty="0" smtClean="0">
                <a:latin typeface="Arial"/>
                <a:cs typeface="Arial"/>
              </a:rPr>
              <a:t>tu</a:t>
            </a:r>
            <a:r>
              <a:rPr sz="2800" spc="9" dirty="0" smtClean="0">
                <a:latin typeface="Arial"/>
                <a:cs typeface="Arial"/>
              </a:rPr>
              <a:t>a</a:t>
            </a:r>
            <a:r>
              <a:rPr sz="2800" spc="0" dirty="0" smtClean="0">
                <a:latin typeface="Arial"/>
                <a:cs typeface="Arial"/>
              </a:rPr>
              <a:t>l</a:t>
            </a:r>
            <a:r>
              <a:rPr sz="2800" spc="-98" dirty="0" smtClean="0">
                <a:latin typeface="Arial"/>
                <a:cs typeface="Arial"/>
              </a:rPr>
              <a:t> </a:t>
            </a:r>
            <a:r>
              <a:rPr sz="2800" spc="9" dirty="0" smtClean="0">
                <a:latin typeface="Arial"/>
                <a:cs typeface="Arial"/>
              </a:rPr>
              <a:t>a</a:t>
            </a:r>
            <a:r>
              <a:rPr sz="2800" spc="0" dirty="0" smtClean="0">
                <a:latin typeface="Arial"/>
                <a:cs typeface="Arial"/>
              </a:rPr>
              <a:t>nd</a:t>
            </a:r>
            <a:r>
              <a:rPr sz="2800" spc="-46" dirty="0" smtClean="0">
                <a:latin typeface="Arial"/>
                <a:cs typeface="Arial"/>
              </a:rPr>
              <a:t> </a:t>
            </a:r>
            <a:r>
              <a:rPr sz="2800" spc="0" dirty="0" smtClean="0">
                <a:latin typeface="Arial"/>
                <a:cs typeface="Arial"/>
              </a:rPr>
              <a:t>t</a:t>
            </a:r>
            <a:r>
              <a:rPr sz="2800" spc="9" dirty="0" smtClean="0">
                <a:latin typeface="Arial"/>
                <a:cs typeface="Arial"/>
              </a:rPr>
              <a:t>h</a:t>
            </a:r>
            <a:r>
              <a:rPr sz="2800" spc="0" dirty="0" smtClean="0">
                <a:latin typeface="Arial"/>
                <a:cs typeface="Arial"/>
              </a:rPr>
              <a:t>e</a:t>
            </a:r>
            <a:r>
              <a:rPr sz="2800" spc="-38" dirty="0" smtClean="0">
                <a:latin typeface="Arial"/>
                <a:cs typeface="Arial"/>
              </a:rPr>
              <a:t> </a:t>
            </a:r>
            <a:r>
              <a:rPr sz="2800" spc="0" dirty="0" smtClean="0">
                <a:latin typeface="Arial"/>
                <a:cs typeface="Arial"/>
              </a:rPr>
              <a:t>m</a:t>
            </a:r>
            <a:r>
              <a:rPr sz="2800" spc="9" dirty="0" smtClean="0">
                <a:latin typeface="Arial"/>
                <a:cs typeface="Arial"/>
              </a:rPr>
              <a:t>o</a:t>
            </a:r>
            <a:r>
              <a:rPr sz="2800" spc="0" dirty="0" smtClean="0">
                <a:latin typeface="Arial"/>
                <a:cs typeface="Arial"/>
              </a:rPr>
              <a:t>v</a:t>
            </a:r>
            <a:r>
              <a:rPr sz="2800" spc="9" dirty="0" smtClean="0">
                <a:latin typeface="Arial"/>
                <a:cs typeface="Arial"/>
              </a:rPr>
              <a:t>e</a:t>
            </a:r>
            <a:r>
              <a:rPr sz="2800" spc="0" dirty="0" smtClean="0">
                <a:latin typeface="Arial"/>
                <a:cs typeface="Arial"/>
              </a:rPr>
              <a:t>me</a:t>
            </a:r>
            <a:r>
              <a:rPr sz="2800" spc="4" dirty="0" smtClean="0">
                <a:latin typeface="Arial"/>
                <a:cs typeface="Arial"/>
              </a:rPr>
              <a:t>n</a:t>
            </a:r>
            <a:r>
              <a:rPr sz="2800" spc="0" dirty="0" smtClean="0">
                <a:latin typeface="Arial"/>
                <a:cs typeface="Arial"/>
              </a:rPr>
              <a:t>ts</a:t>
            </a:r>
            <a:endParaRPr sz="2800" dirty="0">
              <a:latin typeface="Arial"/>
              <a:cs typeface="Arial"/>
            </a:endParaRPr>
          </a:p>
        </p:txBody>
      </p:sp>
      <p:sp>
        <p:nvSpPr>
          <p:cNvPr id="8" name="object 8"/>
          <p:cNvSpPr txBox="1"/>
          <p:nvPr/>
        </p:nvSpPr>
        <p:spPr>
          <a:xfrm>
            <a:off x="7090344" y="1657014"/>
            <a:ext cx="498628"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c</a:t>
            </a:r>
            <a:r>
              <a:rPr sz="2800" spc="9" dirty="0" smtClean="0">
                <a:latin typeface="Arial"/>
                <a:cs typeface="Arial"/>
              </a:rPr>
              <a:t>a</a:t>
            </a:r>
            <a:r>
              <a:rPr sz="2800" spc="0" dirty="0" smtClean="0">
                <a:latin typeface="Arial"/>
                <a:cs typeface="Arial"/>
              </a:rPr>
              <a:t>n</a:t>
            </a:r>
            <a:endParaRPr sz="2800" dirty="0">
              <a:latin typeface="Arial"/>
              <a:cs typeface="Arial"/>
            </a:endParaRPr>
          </a:p>
        </p:txBody>
      </p:sp>
      <p:sp>
        <p:nvSpPr>
          <p:cNvPr id="9" name="object 9"/>
          <p:cNvSpPr txBox="1"/>
          <p:nvPr/>
        </p:nvSpPr>
        <p:spPr>
          <a:xfrm>
            <a:off x="7594486" y="1657014"/>
            <a:ext cx="364670"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be</a:t>
            </a:r>
            <a:endParaRPr sz="2800" dirty="0">
              <a:latin typeface="Arial"/>
              <a:cs typeface="Arial"/>
            </a:endParaRPr>
          </a:p>
        </p:txBody>
      </p:sp>
      <p:sp>
        <p:nvSpPr>
          <p:cNvPr id="10" name="object 10"/>
          <p:cNvSpPr txBox="1"/>
          <p:nvPr/>
        </p:nvSpPr>
        <p:spPr>
          <a:xfrm>
            <a:off x="1969297" y="2083734"/>
            <a:ext cx="542570"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w</a:t>
            </a:r>
            <a:r>
              <a:rPr sz="2800" spc="4" dirty="0" smtClean="0">
                <a:latin typeface="Arial"/>
                <a:cs typeface="Arial"/>
              </a:rPr>
              <a:t>i</a:t>
            </a:r>
            <a:r>
              <a:rPr sz="2800" spc="0" dirty="0" smtClean="0">
                <a:latin typeface="Arial"/>
                <a:cs typeface="Arial"/>
              </a:rPr>
              <a:t>th</a:t>
            </a:r>
            <a:endParaRPr sz="2800" dirty="0">
              <a:latin typeface="Arial"/>
              <a:cs typeface="Arial"/>
            </a:endParaRPr>
          </a:p>
        </p:txBody>
      </p:sp>
      <p:sp>
        <p:nvSpPr>
          <p:cNvPr id="11" name="object 11"/>
          <p:cNvSpPr txBox="1"/>
          <p:nvPr/>
        </p:nvSpPr>
        <p:spPr>
          <a:xfrm>
            <a:off x="2518180" y="2083734"/>
            <a:ext cx="4012973" cy="380492"/>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s</a:t>
            </a:r>
            <a:r>
              <a:rPr sz="2800" spc="9" dirty="0" smtClean="0">
                <a:latin typeface="Arial"/>
                <a:cs typeface="Arial"/>
              </a:rPr>
              <a:t>o</a:t>
            </a:r>
            <a:r>
              <a:rPr sz="2800" spc="0" dirty="0" smtClean="0">
                <a:latin typeface="Arial"/>
                <a:cs typeface="Arial"/>
              </a:rPr>
              <a:t>me</a:t>
            </a:r>
            <a:r>
              <a:rPr sz="2800" spc="-53" dirty="0" smtClean="0">
                <a:latin typeface="Arial"/>
                <a:cs typeface="Arial"/>
              </a:rPr>
              <a:t> </a:t>
            </a:r>
            <a:r>
              <a:rPr sz="2800" spc="0" dirty="0" smtClean="0">
                <a:latin typeface="Arial"/>
                <a:cs typeface="Arial"/>
              </a:rPr>
              <a:t>c</a:t>
            </a:r>
            <a:r>
              <a:rPr sz="2800" spc="9" dirty="0" smtClean="0">
                <a:latin typeface="Arial"/>
                <a:cs typeface="Arial"/>
              </a:rPr>
              <a:t>o</a:t>
            </a:r>
            <a:r>
              <a:rPr sz="2800" spc="0" dirty="0" smtClean="0">
                <a:latin typeface="Arial"/>
                <a:cs typeface="Arial"/>
              </a:rPr>
              <a:t>nf</a:t>
            </a:r>
            <a:r>
              <a:rPr sz="2800" spc="9" dirty="0" smtClean="0">
                <a:latin typeface="Arial"/>
                <a:cs typeface="Arial"/>
              </a:rPr>
              <a:t>i</a:t>
            </a:r>
            <a:r>
              <a:rPr sz="2800" spc="0" dirty="0" smtClean="0">
                <a:latin typeface="Arial"/>
                <a:cs typeface="Arial"/>
              </a:rPr>
              <a:t>d</a:t>
            </a:r>
            <a:r>
              <a:rPr sz="2800" spc="9" dirty="0" smtClean="0">
                <a:latin typeface="Arial"/>
                <a:cs typeface="Arial"/>
              </a:rPr>
              <a:t>e</a:t>
            </a:r>
            <a:r>
              <a:rPr sz="2800" spc="0" dirty="0" smtClean="0">
                <a:latin typeface="Arial"/>
                <a:cs typeface="Arial"/>
              </a:rPr>
              <a:t>n</a:t>
            </a:r>
            <a:r>
              <a:rPr sz="2800" spc="9" dirty="0" smtClean="0">
                <a:latin typeface="Arial"/>
                <a:cs typeface="Arial"/>
              </a:rPr>
              <a:t>c</a:t>
            </a:r>
            <a:r>
              <a:rPr sz="2800" spc="0" dirty="0" smtClean="0">
                <a:latin typeface="Arial"/>
                <a:cs typeface="Arial"/>
              </a:rPr>
              <a:t>e</a:t>
            </a:r>
            <a:r>
              <a:rPr sz="2800" spc="-135" dirty="0" smtClean="0">
                <a:latin typeface="Arial"/>
                <a:cs typeface="Arial"/>
              </a:rPr>
              <a:t> </a:t>
            </a:r>
            <a:r>
              <a:rPr sz="2800" spc="9" dirty="0" smtClean="0">
                <a:latin typeface="Arial"/>
                <a:cs typeface="Arial"/>
              </a:rPr>
              <a:t>a</a:t>
            </a:r>
            <a:r>
              <a:rPr sz="2800" spc="0" dirty="0" smtClean="0">
                <a:latin typeface="Arial"/>
                <a:cs typeface="Arial"/>
              </a:rPr>
              <a:t>nd</a:t>
            </a:r>
            <a:r>
              <a:rPr sz="2800" spc="-46" dirty="0" smtClean="0">
                <a:latin typeface="Arial"/>
                <a:cs typeface="Arial"/>
              </a:rPr>
              <a:t> </a:t>
            </a:r>
            <a:r>
              <a:rPr sz="2800" spc="0" dirty="0" smtClean="0">
                <a:latin typeface="Arial"/>
                <a:cs typeface="Arial"/>
              </a:rPr>
              <a:t>p</a:t>
            </a:r>
            <a:r>
              <a:rPr sz="2800" spc="9" dirty="0" smtClean="0">
                <a:latin typeface="Arial"/>
                <a:cs typeface="Arial"/>
              </a:rPr>
              <a:t>r</a:t>
            </a:r>
            <a:r>
              <a:rPr sz="2800" spc="0" dirty="0" smtClean="0">
                <a:latin typeface="Arial"/>
                <a:cs typeface="Arial"/>
              </a:rPr>
              <a:t>of</a:t>
            </a:r>
            <a:r>
              <a:rPr sz="2800" spc="9" dirty="0" smtClean="0">
                <a:latin typeface="Arial"/>
                <a:cs typeface="Arial"/>
              </a:rPr>
              <a:t>i</a:t>
            </a:r>
            <a:r>
              <a:rPr sz="2800" spc="0" dirty="0" smtClean="0">
                <a:latin typeface="Arial"/>
                <a:cs typeface="Arial"/>
              </a:rPr>
              <a:t>c</a:t>
            </a:r>
            <a:r>
              <a:rPr sz="2800" spc="4" dirty="0" smtClean="0">
                <a:latin typeface="Arial"/>
                <a:cs typeface="Arial"/>
              </a:rPr>
              <a:t>i</a:t>
            </a:r>
            <a:r>
              <a:rPr sz="2800" spc="0" dirty="0" smtClean="0">
                <a:latin typeface="Arial"/>
                <a:cs typeface="Arial"/>
              </a:rPr>
              <a:t>e</a:t>
            </a:r>
            <a:r>
              <a:rPr sz="2800" spc="9" dirty="0" smtClean="0">
                <a:latin typeface="Arial"/>
                <a:cs typeface="Arial"/>
              </a:rPr>
              <a:t>n</a:t>
            </a:r>
            <a:r>
              <a:rPr sz="2800" spc="0" dirty="0" smtClean="0">
                <a:latin typeface="Arial"/>
                <a:cs typeface="Arial"/>
              </a:rPr>
              <a:t>c</a:t>
            </a:r>
            <a:r>
              <a:rPr sz="2800" spc="-194" dirty="0" smtClean="0">
                <a:latin typeface="Arial"/>
                <a:cs typeface="Arial"/>
              </a:rPr>
              <a:t>y</a:t>
            </a:r>
            <a:r>
              <a:rPr sz="2800" spc="0" dirty="0" smtClean="0">
                <a:latin typeface="Arial"/>
                <a:cs typeface="Arial"/>
              </a:rPr>
              <a:t>.</a:t>
            </a:r>
            <a:endParaRPr sz="2800" dirty="0">
              <a:latin typeface="Arial"/>
              <a:cs typeface="Arial"/>
            </a:endParaRPr>
          </a:p>
        </p:txBody>
      </p:sp>
      <p:sp>
        <p:nvSpPr>
          <p:cNvPr id="12" name="object 12"/>
          <p:cNvSpPr txBox="1"/>
          <p:nvPr/>
        </p:nvSpPr>
        <p:spPr>
          <a:xfrm>
            <a:off x="672160" y="3262471"/>
            <a:ext cx="1498022" cy="432307"/>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Exam</a:t>
            </a:r>
            <a:r>
              <a:rPr sz="3200" spc="-9" dirty="0" smtClean="0">
                <a:latin typeface="Arial"/>
                <a:cs typeface="Arial"/>
              </a:rPr>
              <a:t>p</a:t>
            </a:r>
            <a:r>
              <a:rPr sz="3200" spc="0" dirty="0" smtClean="0">
                <a:latin typeface="Arial"/>
                <a:cs typeface="Arial"/>
              </a:rPr>
              <a:t>les</a:t>
            </a:r>
            <a:r>
              <a:rPr sz="3200" spc="0" dirty="0" smtClean="0">
                <a:solidFill>
                  <a:srgbClr val="404040"/>
                </a:solidFill>
                <a:latin typeface="Arial"/>
                <a:cs typeface="Arial"/>
              </a:rPr>
              <a:t>:</a:t>
            </a:r>
            <a:endParaRPr sz="3200" dirty="0">
              <a:latin typeface="Arial"/>
              <a:cs typeface="Arial"/>
            </a:endParaRPr>
          </a:p>
        </p:txBody>
      </p:sp>
      <p:sp>
        <p:nvSpPr>
          <p:cNvPr id="13" name="object 13"/>
          <p:cNvSpPr txBox="1"/>
          <p:nvPr/>
        </p:nvSpPr>
        <p:spPr>
          <a:xfrm>
            <a:off x="2833783" y="3801078"/>
            <a:ext cx="1006985" cy="432308"/>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52422A"/>
                </a:solidFill>
                <a:latin typeface="Arial"/>
                <a:cs typeface="Arial"/>
              </a:rPr>
              <a:t>Devise</a:t>
            </a:r>
            <a:endParaRPr sz="3200">
              <a:latin typeface="Arial"/>
              <a:cs typeface="Arial"/>
            </a:endParaRPr>
          </a:p>
        </p:txBody>
      </p:sp>
      <p:sp>
        <p:nvSpPr>
          <p:cNvPr id="14" name="object 14"/>
          <p:cNvSpPr txBox="1"/>
          <p:nvPr/>
        </p:nvSpPr>
        <p:spPr>
          <a:xfrm>
            <a:off x="4205669" y="3801078"/>
            <a:ext cx="1563635" cy="432308"/>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52422A"/>
                </a:solidFill>
                <a:latin typeface="Arial"/>
                <a:cs typeface="Arial"/>
              </a:rPr>
              <a:t>M</a:t>
            </a:r>
            <a:r>
              <a:rPr sz="3200" spc="-9" dirty="0" smtClean="0">
                <a:solidFill>
                  <a:srgbClr val="52422A"/>
                </a:solidFill>
                <a:latin typeface="Arial"/>
                <a:cs typeface="Arial"/>
              </a:rPr>
              <a:t>a</a:t>
            </a:r>
            <a:r>
              <a:rPr sz="3200" spc="0" dirty="0" smtClean="0">
                <a:solidFill>
                  <a:srgbClr val="52422A"/>
                </a:solidFill>
                <a:latin typeface="Arial"/>
                <a:cs typeface="Arial"/>
              </a:rPr>
              <a:t>ni</a:t>
            </a:r>
            <a:r>
              <a:rPr sz="3200" spc="-14" dirty="0" smtClean="0">
                <a:solidFill>
                  <a:srgbClr val="52422A"/>
                </a:solidFill>
                <a:latin typeface="Arial"/>
                <a:cs typeface="Arial"/>
              </a:rPr>
              <a:t>p</a:t>
            </a:r>
            <a:r>
              <a:rPr sz="3200" spc="0" dirty="0" smtClean="0">
                <a:solidFill>
                  <a:srgbClr val="52422A"/>
                </a:solidFill>
                <a:latin typeface="Arial"/>
                <a:cs typeface="Arial"/>
              </a:rPr>
              <a:t>ul</a:t>
            </a:r>
            <a:r>
              <a:rPr sz="3200" spc="-14" dirty="0" smtClean="0">
                <a:solidFill>
                  <a:srgbClr val="52422A"/>
                </a:solidFill>
                <a:latin typeface="Arial"/>
                <a:cs typeface="Arial"/>
              </a:rPr>
              <a:t>a</a:t>
            </a:r>
            <a:r>
              <a:rPr sz="3200" spc="0" dirty="0" smtClean="0">
                <a:solidFill>
                  <a:srgbClr val="52422A"/>
                </a:solidFill>
                <a:latin typeface="Arial"/>
                <a:cs typeface="Arial"/>
              </a:rPr>
              <a:t>te</a:t>
            </a:r>
            <a:endParaRPr sz="3200">
              <a:latin typeface="Arial"/>
              <a:cs typeface="Arial"/>
            </a:endParaRPr>
          </a:p>
        </p:txBody>
      </p:sp>
      <p:sp>
        <p:nvSpPr>
          <p:cNvPr id="15" name="object 15"/>
          <p:cNvSpPr txBox="1"/>
          <p:nvPr/>
        </p:nvSpPr>
        <p:spPr>
          <a:xfrm>
            <a:off x="6263259" y="3801078"/>
            <a:ext cx="751549" cy="432308"/>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52422A"/>
                </a:solidFill>
                <a:latin typeface="Arial"/>
                <a:cs typeface="Arial"/>
              </a:rPr>
              <a:t>Sp</a:t>
            </a:r>
            <a:r>
              <a:rPr sz="3200" spc="-14" dirty="0" smtClean="0">
                <a:solidFill>
                  <a:srgbClr val="52422A"/>
                </a:solidFill>
                <a:latin typeface="Arial"/>
                <a:cs typeface="Arial"/>
              </a:rPr>
              <a:t>e</a:t>
            </a:r>
            <a:r>
              <a:rPr sz="3200" spc="0" dirty="0" smtClean="0">
                <a:solidFill>
                  <a:srgbClr val="52422A"/>
                </a:solidFill>
                <a:latin typeface="Arial"/>
                <a:cs typeface="Arial"/>
              </a:rPr>
              <a:t>ll</a:t>
            </a:r>
            <a:endParaRPr sz="3200">
              <a:latin typeface="Arial"/>
              <a:cs typeface="Arial"/>
            </a:endParaRPr>
          </a:p>
        </p:txBody>
      </p:sp>
      <p:sp>
        <p:nvSpPr>
          <p:cNvPr id="16" name="object 16"/>
          <p:cNvSpPr txBox="1"/>
          <p:nvPr/>
        </p:nvSpPr>
        <p:spPr>
          <a:xfrm>
            <a:off x="7025296" y="3801078"/>
            <a:ext cx="497027" cy="432308"/>
          </a:xfrm>
          <a:prstGeom prst="rect">
            <a:avLst/>
          </a:prstGeom>
        </p:spPr>
        <p:txBody>
          <a:bodyPr wrap="square" lIns="0" tIns="0" rIns="0" bIns="0" rtlCol="0">
            <a:noAutofit/>
          </a:bodyPr>
          <a:lstStyle/>
          <a:p>
            <a:pPr marL="12700">
              <a:lnSpc>
                <a:spcPts val="3375"/>
              </a:lnSpc>
              <a:spcBef>
                <a:spcPts val="168"/>
              </a:spcBef>
            </a:pPr>
            <a:r>
              <a:rPr sz="3200" spc="-14" dirty="0" smtClean="0">
                <a:solidFill>
                  <a:srgbClr val="52422A"/>
                </a:solidFill>
                <a:latin typeface="Arial"/>
                <a:cs typeface="Arial"/>
              </a:rPr>
              <a:t>o</a:t>
            </a:r>
            <a:r>
              <a:rPr sz="3200" spc="0" dirty="0" smtClean="0">
                <a:solidFill>
                  <a:srgbClr val="52422A"/>
                </a:solidFill>
                <a:latin typeface="Arial"/>
                <a:cs typeface="Arial"/>
              </a:rPr>
              <a:t>ut</a:t>
            </a:r>
            <a:endParaRPr sz="3200">
              <a:latin typeface="Arial"/>
              <a:cs typeface="Arial"/>
            </a:endParaRPr>
          </a:p>
        </p:txBody>
      </p:sp>
      <p:sp>
        <p:nvSpPr>
          <p:cNvPr id="17" name="object 17"/>
          <p:cNvSpPr txBox="1"/>
          <p:nvPr/>
        </p:nvSpPr>
        <p:spPr>
          <a:xfrm>
            <a:off x="2833783" y="4776692"/>
            <a:ext cx="1176971" cy="432308"/>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52422A"/>
                </a:solidFill>
                <a:latin typeface="Arial"/>
                <a:cs typeface="Arial"/>
              </a:rPr>
              <a:t>Execute</a:t>
            </a:r>
            <a:endParaRPr sz="3200">
              <a:latin typeface="Arial"/>
              <a:cs typeface="Arial"/>
            </a:endParaRPr>
          </a:p>
        </p:txBody>
      </p:sp>
      <p:sp>
        <p:nvSpPr>
          <p:cNvPr id="18" name="object 18"/>
          <p:cNvSpPr txBox="1"/>
          <p:nvPr/>
        </p:nvSpPr>
        <p:spPr>
          <a:xfrm>
            <a:off x="4548569" y="4776692"/>
            <a:ext cx="1175750" cy="432308"/>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52422A"/>
                </a:solidFill>
                <a:latin typeface="Arial"/>
                <a:cs typeface="Arial"/>
              </a:rPr>
              <a:t>Oper</a:t>
            </a:r>
            <a:r>
              <a:rPr sz="3200" spc="-14" dirty="0" smtClean="0">
                <a:solidFill>
                  <a:srgbClr val="52422A"/>
                </a:solidFill>
                <a:latin typeface="Arial"/>
                <a:cs typeface="Arial"/>
              </a:rPr>
              <a:t>a</a:t>
            </a:r>
            <a:r>
              <a:rPr sz="3200" spc="0" dirty="0" smtClean="0">
                <a:solidFill>
                  <a:srgbClr val="52422A"/>
                </a:solidFill>
                <a:latin typeface="Arial"/>
                <a:cs typeface="Arial"/>
              </a:rPr>
              <a:t>te</a:t>
            </a:r>
            <a:endParaRPr sz="3200">
              <a:latin typeface="Arial"/>
              <a:cs typeface="Arial"/>
            </a:endParaRPr>
          </a:p>
        </p:txBody>
      </p:sp>
      <p:sp>
        <p:nvSpPr>
          <p:cNvPr id="19" name="object 19"/>
          <p:cNvSpPr txBox="1"/>
          <p:nvPr/>
        </p:nvSpPr>
        <p:spPr>
          <a:xfrm>
            <a:off x="6263258" y="4776692"/>
            <a:ext cx="616964" cy="432308"/>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52422A"/>
                </a:solidFill>
                <a:latin typeface="Arial"/>
                <a:cs typeface="Arial"/>
              </a:rPr>
              <a:t>Use</a:t>
            </a:r>
            <a:endParaRPr sz="3200">
              <a:latin typeface="Arial"/>
              <a:cs typeface="Arial"/>
            </a:endParaRPr>
          </a:p>
        </p:txBody>
      </p:sp>
      <p:sp>
        <p:nvSpPr>
          <p:cNvPr id="20" name="object 20"/>
          <p:cNvSpPr txBox="1"/>
          <p:nvPr/>
        </p:nvSpPr>
        <p:spPr>
          <a:xfrm>
            <a:off x="2833783" y="5752110"/>
            <a:ext cx="871200" cy="432612"/>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52422A"/>
                </a:solidFill>
                <a:latin typeface="Arial"/>
                <a:cs typeface="Arial"/>
              </a:rPr>
              <a:t>I</a:t>
            </a:r>
            <a:r>
              <a:rPr sz="3200" spc="-9" dirty="0" smtClean="0">
                <a:solidFill>
                  <a:srgbClr val="52422A"/>
                </a:solidFill>
                <a:latin typeface="Arial"/>
                <a:cs typeface="Arial"/>
              </a:rPr>
              <a:t>n</a:t>
            </a:r>
            <a:r>
              <a:rPr sz="3200" spc="0" dirty="0" smtClean="0">
                <a:solidFill>
                  <a:srgbClr val="52422A"/>
                </a:solidFill>
                <a:latin typeface="Arial"/>
                <a:cs typeface="Arial"/>
              </a:rPr>
              <a:t>stall</a:t>
            </a:r>
            <a:endParaRPr sz="3200">
              <a:latin typeface="Arial"/>
              <a:cs typeface="Arial"/>
            </a:endParaRPr>
          </a:p>
        </p:txBody>
      </p:sp>
      <p:sp>
        <p:nvSpPr>
          <p:cNvPr id="21" name="object 21"/>
          <p:cNvSpPr txBox="1"/>
          <p:nvPr/>
        </p:nvSpPr>
        <p:spPr>
          <a:xfrm>
            <a:off x="4205669" y="5752110"/>
            <a:ext cx="1159201" cy="432612"/>
          </a:xfrm>
          <a:prstGeom prst="rect">
            <a:avLst/>
          </a:prstGeom>
        </p:spPr>
        <p:txBody>
          <a:bodyPr wrap="square" lIns="0" tIns="0" rIns="0" bIns="0" rtlCol="0">
            <a:noAutofit/>
          </a:bodyPr>
          <a:lstStyle/>
          <a:p>
            <a:pPr marL="12700">
              <a:lnSpc>
                <a:spcPts val="3375"/>
              </a:lnSpc>
              <a:spcBef>
                <a:spcPts val="168"/>
              </a:spcBef>
            </a:pPr>
            <a:r>
              <a:rPr sz="3200" spc="0" dirty="0" smtClean="0">
                <a:solidFill>
                  <a:srgbClr val="52422A"/>
                </a:solidFill>
                <a:latin typeface="Arial"/>
                <a:cs typeface="Arial"/>
              </a:rPr>
              <a:t>Per</a:t>
            </a:r>
            <a:r>
              <a:rPr sz="3200" spc="-14" dirty="0" smtClean="0">
                <a:solidFill>
                  <a:srgbClr val="52422A"/>
                </a:solidFill>
                <a:latin typeface="Arial"/>
                <a:cs typeface="Arial"/>
              </a:rPr>
              <a:t>f</a:t>
            </a:r>
            <a:r>
              <a:rPr sz="3200" spc="0" dirty="0" smtClean="0">
                <a:solidFill>
                  <a:srgbClr val="52422A"/>
                </a:solidFill>
                <a:latin typeface="Arial"/>
                <a:cs typeface="Arial"/>
              </a:rPr>
              <a:t>orm</a:t>
            </a:r>
            <a:endParaRPr sz="3200">
              <a:latin typeface="Arial"/>
              <a:cs typeface="Arial"/>
            </a:endParaRPr>
          </a:p>
        </p:txBody>
      </p:sp>
    </p:spTree>
    <p:extLst>
      <p:ext uri="{BB962C8B-B14F-4D97-AF65-F5344CB8AC3E}">
        <p14:creationId xmlns:p14="http://schemas.microsoft.com/office/powerpoint/2010/main" val="405491926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173355" y="204587"/>
            <a:ext cx="4595407" cy="483074"/>
          </a:xfrm>
          <a:prstGeom prst="rect">
            <a:avLst/>
          </a:prstGeom>
        </p:spPr>
        <p:txBody>
          <a:bodyPr wrap="square" lIns="0" tIns="0" rIns="0" bIns="0" rtlCol="0">
            <a:noAutofit/>
          </a:bodyPr>
          <a:lstStyle/>
          <a:p>
            <a:pPr marL="12700">
              <a:lnSpc>
                <a:spcPts val="3779"/>
              </a:lnSpc>
              <a:spcBef>
                <a:spcPts val="189"/>
              </a:spcBef>
              <a:tabLst>
                <a:tab pos="3848100" algn="l"/>
              </a:tabLst>
            </a:pPr>
            <a:r>
              <a:rPr sz="3600" dirty="0" smtClean="0">
                <a:latin typeface="Wingdings"/>
                <a:cs typeface="Wingdings"/>
              </a:rPr>
              <a:t></a:t>
            </a:r>
            <a:r>
              <a:rPr sz="3600" spc="-509" dirty="0" smtClean="0">
                <a:latin typeface="Times New Roman"/>
                <a:cs typeface="Times New Roman"/>
              </a:rPr>
              <a:t> </a:t>
            </a:r>
            <a:r>
              <a:rPr sz="3600" b="1" spc="0" dirty="0" smtClean="0">
                <a:latin typeface="Arial"/>
                <a:cs typeface="Arial"/>
              </a:rPr>
              <a:t>Comp</a:t>
            </a:r>
            <a:r>
              <a:rPr sz="3600" b="1" spc="-9" dirty="0" smtClean="0">
                <a:latin typeface="Arial"/>
                <a:cs typeface="Arial"/>
              </a:rPr>
              <a:t>l</a:t>
            </a:r>
            <a:r>
              <a:rPr sz="3600" b="1" spc="0" dirty="0" smtClean="0">
                <a:latin typeface="Arial"/>
                <a:cs typeface="Arial"/>
              </a:rPr>
              <a:t>ex</a:t>
            </a:r>
            <a:r>
              <a:rPr sz="3600" b="1" spc="-14" dirty="0" smtClean="0">
                <a:latin typeface="Arial"/>
                <a:cs typeface="Arial"/>
              </a:rPr>
              <a:t> </a:t>
            </a:r>
            <a:r>
              <a:rPr sz="3600" b="1" spc="0" dirty="0" smtClean="0">
                <a:latin typeface="Arial"/>
                <a:cs typeface="Arial"/>
              </a:rPr>
              <a:t>Overt	Resp</a:t>
            </a:r>
            <a:r>
              <a:rPr sz="3600" b="1" spc="-9" dirty="0" smtClean="0">
                <a:latin typeface="Arial"/>
                <a:cs typeface="Arial"/>
              </a:rPr>
              <a:t>o</a:t>
            </a:r>
            <a:r>
              <a:rPr sz="3600" b="1" spc="0" dirty="0" smtClean="0">
                <a:latin typeface="Arial"/>
                <a:cs typeface="Arial"/>
              </a:rPr>
              <a:t>nse</a:t>
            </a:r>
            <a:endParaRPr sz="3600" dirty="0">
              <a:latin typeface="Arial"/>
              <a:cs typeface="Arial"/>
            </a:endParaRPr>
          </a:p>
        </p:txBody>
      </p:sp>
      <p:sp>
        <p:nvSpPr>
          <p:cNvPr id="5" name="object 5"/>
          <p:cNvSpPr txBox="1"/>
          <p:nvPr/>
        </p:nvSpPr>
        <p:spPr>
          <a:xfrm>
            <a:off x="287655" y="1127015"/>
            <a:ext cx="242544" cy="330200"/>
          </a:xfrm>
          <a:prstGeom prst="rect">
            <a:avLst/>
          </a:prstGeom>
        </p:spPr>
        <p:txBody>
          <a:bodyPr wrap="square" lIns="0" tIns="0" rIns="0" bIns="0" rtlCol="0">
            <a:noAutofit/>
          </a:bodyPr>
          <a:lstStyle/>
          <a:p>
            <a:pPr marL="12700">
              <a:lnSpc>
                <a:spcPts val="2550"/>
              </a:lnSpc>
              <a:spcBef>
                <a:spcPts val="127"/>
              </a:spcBef>
            </a:pPr>
            <a:r>
              <a:rPr sz="2400" spc="0" dirty="0" smtClean="0">
                <a:solidFill>
                  <a:srgbClr val="001F5F"/>
                </a:solidFill>
                <a:latin typeface="Wingdings"/>
                <a:cs typeface="Wingdings"/>
              </a:rPr>
              <a:t></a:t>
            </a:r>
            <a:endParaRPr sz="2400">
              <a:latin typeface="Wingdings"/>
              <a:cs typeface="Wingdings"/>
            </a:endParaRPr>
          </a:p>
        </p:txBody>
      </p:sp>
      <p:sp>
        <p:nvSpPr>
          <p:cNvPr id="6" name="object 6"/>
          <p:cNvSpPr txBox="1"/>
          <p:nvPr/>
        </p:nvSpPr>
        <p:spPr>
          <a:xfrm>
            <a:off x="544830" y="1126903"/>
            <a:ext cx="7869209" cy="1793493"/>
          </a:xfrm>
          <a:prstGeom prst="rect">
            <a:avLst/>
          </a:prstGeom>
        </p:spPr>
        <p:txBody>
          <a:bodyPr wrap="square" lIns="0" tIns="0" rIns="0" bIns="0" rtlCol="0">
            <a:noAutofit/>
          </a:bodyPr>
          <a:lstStyle/>
          <a:p>
            <a:pPr marL="12700" marR="52573">
              <a:lnSpc>
                <a:spcPts val="2555"/>
              </a:lnSpc>
              <a:spcBef>
                <a:spcPts val="127"/>
              </a:spcBef>
            </a:pPr>
            <a:r>
              <a:rPr sz="2400" spc="0" dirty="0" smtClean="0">
                <a:latin typeface="Arial"/>
                <a:cs typeface="Arial"/>
              </a:rPr>
              <a:t>The</a:t>
            </a:r>
            <a:r>
              <a:rPr sz="2400" spc="-4" dirty="0" smtClean="0">
                <a:latin typeface="Arial"/>
                <a:cs typeface="Arial"/>
              </a:rPr>
              <a:t> s</a:t>
            </a:r>
            <a:r>
              <a:rPr sz="2400" spc="0" dirty="0" smtClean="0">
                <a:latin typeface="Arial"/>
                <a:cs typeface="Arial"/>
              </a:rPr>
              <a:t>ki</a:t>
            </a:r>
            <a:r>
              <a:rPr sz="2400" spc="-9" dirty="0" smtClean="0">
                <a:latin typeface="Arial"/>
                <a:cs typeface="Arial"/>
              </a:rPr>
              <a:t>l</a:t>
            </a:r>
            <a:r>
              <a:rPr sz="2400" spc="0" dirty="0" smtClean="0">
                <a:latin typeface="Arial"/>
                <a:cs typeface="Arial"/>
              </a:rPr>
              <a:t>lful</a:t>
            </a:r>
            <a:r>
              <a:rPr sz="2400" spc="19" dirty="0" smtClean="0">
                <a:latin typeface="Arial"/>
                <a:cs typeface="Arial"/>
              </a:rPr>
              <a:t> </a:t>
            </a:r>
            <a:r>
              <a:rPr sz="2400" spc="0" dirty="0" smtClean="0">
                <a:latin typeface="Arial"/>
                <a:cs typeface="Arial"/>
              </a:rPr>
              <a:t>perfo</a:t>
            </a:r>
            <a:r>
              <a:rPr sz="2400" spc="4" dirty="0" smtClean="0">
                <a:latin typeface="Arial"/>
                <a:cs typeface="Arial"/>
              </a:rPr>
              <a:t>r</a:t>
            </a:r>
            <a:r>
              <a:rPr sz="2400" spc="0" dirty="0" smtClean="0">
                <a:latin typeface="Arial"/>
                <a:cs typeface="Arial"/>
              </a:rPr>
              <a:t>mance of motor </a:t>
            </a:r>
            <a:r>
              <a:rPr sz="2400" spc="-9" dirty="0" smtClean="0">
                <a:latin typeface="Arial"/>
                <a:cs typeface="Arial"/>
              </a:rPr>
              <a:t>a</a:t>
            </a:r>
            <a:r>
              <a:rPr sz="2400" spc="0" dirty="0" smtClean="0">
                <a:latin typeface="Arial"/>
                <a:cs typeface="Arial"/>
              </a:rPr>
              <a:t>cts that</a:t>
            </a:r>
            <a:r>
              <a:rPr sz="2400" spc="-14" dirty="0" smtClean="0">
                <a:latin typeface="Arial"/>
                <a:cs typeface="Arial"/>
              </a:rPr>
              <a:t> </a:t>
            </a:r>
            <a:r>
              <a:rPr sz="2400" spc="0" dirty="0" smtClean="0">
                <a:latin typeface="Arial"/>
                <a:cs typeface="Arial"/>
              </a:rPr>
              <a:t>i</a:t>
            </a:r>
            <a:r>
              <a:rPr sz="2400" spc="-4" dirty="0" smtClean="0">
                <a:latin typeface="Arial"/>
                <a:cs typeface="Arial"/>
              </a:rPr>
              <a:t>n</a:t>
            </a:r>
            <a:r>
              <a:rPr sz="2400" spc="0" dirty="0" smtClean="0">
                <a:latin typeface="Arial"/>
                <a:cs typeface="Arial"/>
              </a:rPr>
              <a:t>vo</a:t>
            </a:r>
            <a:r>
              <a:rPr sz="2400" spc="-4" dirty="0" smtClean="0">
                <a:latin typeface="Arial"/>
                <a:cs typeface="Arial"/>
              </a:rPr>
              <a:t>l</a:t>
            </a:r>
            <a:r>
              <a:rPr sz="2400" spc="0" dirty="0" smtClean="0">
                <a:latin typeface="Arial"/>
                <a:cs typeface="Arial"/>
              </a:rPr>
              <a:t>ve</a:t>
            </a:r>
            <a:r>
              <a:rPr sz="2400" spc="25" dirty="0" smtClean="0">
                <a:latin typeface="Arial"/>
                <a:cs typeface="Arial"/>
              </a:rPr>
              <a:t> </a:t>
            </a:r>
            <a:r>
              <a:rPr sz="2400" spc="0" dirty="0" smtClean="0">
                <a:latin typeface="Arial"/>
                <a:cs typeface="Arial"/>
              </a:rPr>
              <a:t>complex</a:t>
            </a:r>
            <a:r>
              <a:rPr sz="2400" spc="4" dirty="0" smtClean="0">
                <a:latin typeface="Arial"/>
                <a:cs typeface="Arial"/>
              </a:rPr>
              <a:t> </a:t>
            </a:r>
            <a:r>
              <a:rPr sz="2400" spc="0" dirty="0" smtClean="0">
                <a:latin typeface="Arial"/>
                <a:cs typeface="Arial"/>
              </a:rPr>
              <a:t>movement</a:t>
            </a:r>
            <a:endParaRPr sz="2400" dirty="0">
              <a:latin typeface="Arial"/>
              <a:cs typeface="Arial"/>
            </a:endParaRPr>
          </a:p>
          <a:p>
            <a:pPr marL="12700">
              <a:lnSpc>
                <a:spcPct val="95825"/>
              </a:lnSpc>
            </a:pPr>
            <a:r>
              <a:rPr sz="2400" spc="0" dirty="0" smtClean="0">
                <a:latin typeface="Arial"/>
                <a:cs typeface="Arial"/>
              </a:rPr>
              <a:t>patte</a:t>
            </a:r>
            <a:r>
              <a:rPr sz="2400" spc="4" dirty="0" smtClean="0">
                <a:latin typeface="Arial"/>
                <a:cs typeface="Arial"/>
              </a:rPr>
              <a:t>r</a:t>
            </a:r>
            <a:r>
              <a:rPr sz="2400" spc="0" dirty="0" smtClean="0">
                <a:latin typeface="Arial"/>
                <a:cs typeface="Arial"/>
              </a:rPr>
              <a:t>ns.</a:t>
            </a:r>
            <a:r>
              <a:rPr sz="2400" spc="-29" dirty="0" smtClean="0">
                <a:latin typeface="Arial"/>
                <a:cs typeface="Arial"/>
              </a:rPr>
              <a:t> </a:t>
            </a:r>
            <a:r>
              <a:rPr sz="2400" spc="0" dirty="0" smtClean="0">
                <a:latin typeface="Arial"/>
                <a:cs typeface="Arial"/>
              </a:rPr>
              <a:t>Profic</a:t>
            </a:r>
            <a:r>
              <a:rPr sz="2400" spc="-4" dirty="0" smtClean="0">
                <a:latin typeface="Arial"/>
                <a:cs typeface="Arial"/>
              </a:rPr>
              <a:t>i</a:t>
            </a:r>
            <a:r>
              <a:rPr sz="2400" spc="0" dirty="0" smtClean="0">
                <a:latin typeface="Arial"/>
                <a:cs typeface="Arial"/>
              </a:rPr>
              <a:t>ency</a:t>
            </a:r>
            <a:r>
              <a:rPr sz="2400" spc="19" dirty="0" smtClean="0">
                <a:latin typeface="Arial"/>
                <a:cs typeface="Arial"/>
              </a:rPr>
              <a:t> </a:t>
            </a:r>
            <a:r>
              <a:rPr sz="2400" spc="0" dirty="0" smtClean="0">
                <a:latin typeface="Arial"/>
                <a:cs typeface="Arial"/>
              </a:rPr>
              <a:t>is i</a:t>
            </a:r>
            <a:r>
              <a:rPr sz="2400" spc="-4" dirty="0" smtClean="0">
                <a:latin typeface="Arial"/>
                <a:cs typeface="Arial"/>
              </a:rPr>
              <a:t>n</a:t>
            </a:r>
            <a:r>
              <a:rPr sz="2400" spc="0" dirty="0" smtClean="0">
                <a:latin typeface="Arial"/>
                <a:cs typeface="Arial"/>
              </a:rPr>
              <a:t>dic</a:t>
            </a:r>
            <a:r>
              <a:rPr sz="2400" spc="-9" dirty="0" smtClean="0">
                <a:latin typeface="Arial"/>
                <a:cs typeface="Arial"/>
              </a:rPr>
              <a:t>a</a:t>
            </a:r>
            <a:r>
              <a:rPr sz="2400" spc="0" dirty="0" smtClean="0">
                <a:latin typeface="Arial"/>
                <a:cs typeface="Arial"/>
              </a:rPr>
              <a:t>ted</a:t>
            </a:r>
            <a:r>
              <a:rPr sz="2400" spc="25" dirty="0" smtClean="0">
                <a:latin typeface="Arial"/>
                <a:cs typeface="Arial"/>
              </a:rPr>
              <a:t> </a:t>
            </a:r>
            <a:r>
              <a:rPr sz="2400" spc="0" dirty="0" smtClean="0">
                <a:latin typeface="Arial"/>
                <a:cs typeface="Arial"/>
              </a:rPr>
              <a:t>by a</a:t>
            </a:r>
            <a:r>
              <a:rPr sz="2400" spc="-4" dirty="0" smtClean="0">
                <a:latin typeface="Arial"/>
                <a:cs typeface="Arial"/>
              </a:rPr>
              <a:t> </a:t>
            </a:r>
            <a:r>
              <a:rPr sz="2400" spc="0" dirty="0" smtClean="0">
                <a:latin typeface="Arial"/>
                <a:cs typeface="Arial"/>
              </a:rPr>
              <a:t>qu</a:t>
            </a:r>
            <a:r>
              <a:rPr sz="2400" spc="-9" dirty="0" smtClean="0">
                <a:latin typeface="Arial"/>
                <a:cs typeface="Arial"/>
              </a:rPr>
              <a:t>i</a:t>
            </a:r>
            <a:r>
              <a:rPr sz="2400" spc="0" dirty="0" smtClean="0">
                <a:latin typeface="Arial"/>
                <a:cs typeface="Arial"/>
              </a:rPr>
              <a:t>ck,</a:t>
            </a:r>
            <a:r>
              <a:rPr sz="2400" spc="4" dirty="0" smtClean="0">
                <a:latin typeface="Arial"/>
                <a:cs typeface="Arial"/>
              </a:rPr>
              <a:t> </a:t>
            </a:r>
            <a:r>
              <a:rPr sz="2400" spc="0" dirty="0" smtClean="0">
                <a:latin typeface="Arial"/>
                <a:cs typeface="Arial"/>
              </a:rPr>
              <a:t>accurate,</a:t>
            </a:r>
            <a:r>
              <a:rPr sz="2400" spc="4" dirty="0" smtClean="0">
                <a:latin typeface="Arial"/>
                <a:cs typeface="Arial"/>
              </a:rPr>
              <a:t> </a:t>
            </a:r>
            <a:r>
              <a:rPr sz="2400" spc="0" dirty="0" smtClean="0">
                <a:latin typeface="Arial"/>
                <a:cs typeface="Arial"/>
              </a:rPr>
              <a:t>and</a:t>
            </a:r>
            <a:r>
              <a:rPr sz="2400" spc="-4" dirty="0" smtClean="0">
                <a:latin typeface="Arial"/>
                <a:cs typeface="Arial"/>
              </a:rPr>
              <a:t> </a:t>
            </a:r>
            <a:r>
              <a:rPr sz="2400" spc="0" dirty="0" smtClean="0">
                <a:latin typeface="Arial"/>
                <a:cs typeface="Arial"/>
              </a:rPr>
              <a:t>hig</a:t>
            </a:r>
            <a:r>
              <a:rPr sz="2400" spc="-4" dirty="0" smtClean="0">
                <a:latin typeface="Arial"/>
                <a:cs typeface="Arial"/>
              </a:rPr>
              <a:t>h</a:t>
            </a:r>
            <a:r>
              <a:rPr sz="2400" spc="0" dirty="0" smtClean="0">
                <a:latin typeface="Arial"/>
                <a:cs typeface="Arial"/>
              </a:rPr>
              <a:t>ly</a:t>
            </a:r>
            <a:r>
              <a:rPr sz="2400" spc="19" dirty="0" smtClean="0">
                <a:latin typeface="Arial"/>
                <a:cs typeface="Arial"/>
              </a:rPr>
              <a:t> </a:t>
            </a:r>
            <a:r>
              <a:rPr sz="2400" spc="0" dirty="0" smtClean="0">
                <a:latin typeface="Arial"/>
                <a:cs typeface="Arial"/>
              </a:rPr>
              <a:t>coord</a:t>
            </a:r>
            <a:r>
              <a:rPr sz="2400" spc="-4" dirty="0" smtClean="0">
                <a:latin typeface="Arial"/>
                <a:cs typeface="Arial"/>
              </a:rPr>
              <a:t>i</a:t>
            </a:r>
            <a:r>
              <a:rPr sz="2400" spc="0" dirty="0" smtClean="0">
                <a:latin typeface="Arial"/>
                <a:cs typeface="Arial"/>
              </a:rPr>
              <a:t>nated</a:t>
            </a:r>
            <a:endParaRPr sz="2400" dirty="0">
              <a:latin typeface="Arial"/>
              <a:cs typeface="Arial"/>
            </a:endParaRPr>
          </a:p>
          <a:p>
            <a:pPr marL="12700" marR="52573">
              <a:lnSpc>
                <a:spcPct val="95825"/>
              </a:lnSpc>
              <a:spcBef>
                <a:spcPts val="120"/>
              </a:spcBef>
            </a:pPr>
            <a:r>
              <a:rPr sz="2400" spc="0" dirty="0" smtClean="0">
                <a:latin typeface="Arial"/>
                <a:cs typeface="Arial"/>
              </a:rPr>
              <a:t>p</a:t>
            </a:r>
            <a:r>
              <a:rPr sz="2400" spc="-4" dirty="0" smtClean="0">
                <a:latin typeface="Arial"/>
                <a:cs typeface="Arial"/>
              </a:rPr>
              <a:t>e</a:t>
            </a:r>
            <a:r>
              <a:rPr sz="2400" spc="0" dirty="0" smtClean="0">
                <a:latin typeface="Arial"/>
                <a:cs typeface="Arial"/>
              </a:rPr>
              <a:t>r</a:t>
            </a:r>
            <a:r>
              <a:rPr sz="2400" spc="4" dirty="0" smtClean="0">
                <a:latin typeface="Arial"/>
                <a:cs typeface="Arial"/>
              </a:rPr>
              <a:t>f</a:t>
            </a:r>
            <a:r>
              <a:rPr sz="2400" spc="0" dirty="0" smtClean="0">
                <a:latin typeface="Arial"/>
                <a:cs typeface="Arial"/>
              </a:rPr>
              <a:t>ormanc</a:t>
            </a:r>
            <a:r>
              <a:rPr sz="2400" spc="-9" dirty="0" smtClean="0">
                <a:latin typeface="Arial"/>
                <a:cs typeface="Arial"/>
              </a:rPr>
              <a:t>e</a:t>
            </a:r>
            <a:r>
              <a:rPr sz="2400" spc="0" dirty="0" smtClean="0">
                <a:latin typeface="Arial"/>
                <a:cs typeface="Arial"/>
              </a:rPr>
              <a:t>,</a:t>
            </a:r>
            <a:r>
              <a:rPr sz="2400" spc="-14" dirty="0" smtClean="0">
                <a:latin typeface="Arial"/>
                <a:cs typeface="Arial"/>
              </a:rPr>
              <a:t> </a:t>
            </a:r>
            <a:r>
              <a:rPr sz="2400" spc="0" dirty="0" smtClean="0">
                <a:latin typeface="Arial"/>
                <a:cs typeface="Arial"/>
              </a:rPr>
              <a:t>requ</a:t>
            </a:r>
            <a:r>
              <a:rPr sz="2400" spc="-9" dirty="0" smtClean="0">
                <a:latin typeface="Arial"/>
                <a:cs typeface="Arial"/>
              </a:rPr>
              <a:t>i</a:t>
            </a:r>
            <a:r>
              <a:rPr sz="2400" spc="0" dirty="0" smtClean="0">
                <a:latin typeface="Arial"/>
                <a:cs typeface="Arial"/>
              </a:rPr>
              <a:t>ring</a:t>
            </a:r>
            <a:r>
              <a:rPr sz="2400" spc="29" dirty="0" smtClean="0">
                <a:latin typeface="Arial"/>
                <a:cs typeface="Arial"/>
              </a:rPr>
              <a:t> </a:t>
            </a:r>
            <a:r>
              <a:rPr sz="2400" spc="0" dirty="0" smtClean="0">
                <a:latin typeface="Arial"/>
                <a:cs typeface="Arial"/>
              </a:rPr>
              <a:t>a</a:t>
            </a:r>
            <a:r>
              <a:rPr sz="2400" spc="-9" dirty="0" smtClean="0">
                <a:latin typeface="Arial"/>
                <a:cs typeface="Arial"/>
              </a:rPr>
              <a:t> </a:t>
            </a:r>
            <a:r>
              <a:rPr sz="2400" spc="0" dirty="0" smtClean="0">
                <a:latin typeface="Arial"/>
                <a:cs typeface="Arial"/>
              </a:rPr>
              <a:t>min</a:t>
            </a:r>
            <a:r>
              <a:rPr sz="2400" spc="-9" dirty="0" smtClean="0">
                <a:latin typeface="Arial"/>
                <a:cs typeface="Arial"/>
              </a:rPr>
              <a:t>i</a:t>
            </a:r>
            <a:r>
              <a:rPr sz="2400" spc="0" dirty="0" smtClean="0">
                <a:latin typeface="Arial"/>
                <a:cs typeface="Arial"/>
              </a:rPr>
              <a:t>mum</a:t>
            </a:r>
            <a:r>
              <a:rPr sz="2400" spc="14" dirty="0" smtClean="0">
                <a:latin typeface="Arial"/>
                <a:cs typeface="Arial"/>
              </a:rPr>
              <a:t> </a:t>
            </a:r>
            <a:r>
              <a:rPr sz="2400" spc="0" dirty="0" smtClean="0">
                <a:latin typeface="Arial"/>
                <a:cs typeface="Arial"/>
              </a:rPr>
              <a:t>of e</a:t>
            </a:r>
            <a:r>
              <a:rPr sz="2400" spc="-4" dirty="0" smtClean="0">
                <a:latin typeface="Arial"/>
                <a:cs typeface="Arial"/>
              </a:rPr>
              <a:t>n</a:t>
            </a:r>
            <a:r>
              <a:rPr sz="2400" spc="0" dirty="0" smtClean="0">
                <a:latin typeface="Arial"/>
                <a:cs typeface="Arial"/>
              </a:rPr>
              <a:t>erg</a:t>
            </a:r>
            <a:r>
              <a:rPr sz="2400" spc="-184" dirty="0" smtClean="0">
                <a:latin typeface="Arial"/>
                <a:cs typeface="Arial"/>
              </a:rPr>
              <a:t>y</a:t>
            </a:r>
            <a:r>
              <a:rPr sz="2400" spc="0" dirty="0" smtClean="0">
                <a:latin typeface="Arial"/>
                <a:cs typeface="Arial"/>
              </a:rPr>
              <a:t>.</a:t>
            </a:r>
            <a:endParaRPr sz="2400" dirty="0">
              <a:latin typeface="Arial"/>
              <a:cs typeface="Arial"/>
            </a:endParaRPr>
          </a:p>
          <a:p>
            <a:pPr marL="12700" marR="335788">
              <a:lnSpc>
                <a:spcPct val="100041"/>
              </a:lnSpc>
              <a:spcBef>
                <a:spcPts val="120"/>
              </a:spcBef>
            </a:pPr>
            <a:r>
              <a:rPr sz="2400" spc="0" dirty="0" smtClean="0">
                <a:latin typeface="Arial"/>
                <a:cs typeface="Arial"/>
              </a:rPr>
              <a:t>Th</a:t>
            </a:r>
            <a:r>
              <a:rPr sz="2400" spc="-9" dirty="0" smtClean="0">
                <a:latin typeface="Arial"/>
                <a:cs typeface="Arial"/>
              </a:rPr>
              <a:t>i</a:t>
            </a:r>
            <a:r>
              <a:rPr sz="2400" spc="0" dirty="0" smtClean="0">
                <a:latin typeface="Arial"/>
                <a:cs typeface="Arial"/>
              </a:rPr>
              <a:t>s category inc</a:t>
            </a:r>
            <a:r>
              <a:rPr sz="2400" spc="-4" dirty="0" smtClean="0">
                <a:latin typeface="Arial"/>
                <a:cs typeface="Arial"/>
              </a:rPr>
              <a:t>l</a:t>
            </a:r>
            <a:r>
              <a:rPr sz="2400" spc="0" dirty="0" smtClean="0">
                <a:latin typeface="Arial"/>
                <a:cs typeface="Arial"/>
              </a:rPr>
              <a:t>ud</a:t>
            </a:r>
            <a:r>
              <a:rPr sz="2400" spc="-4" dirty="0" smtClean="0">
                <a:latin typeface="Arial"/>
                <a:cs typeface="Arial"/>
              </a:rPr>
              <a:t>e</a:t>
            </a:r>
            <a:r>
              <a:rPr sz="2400" spc="0" dirty="0" smtClean="0">
                <a:latin typeface="Arial"/>
                <a:cs typeface="Arial"/>
              </a:rPr>
              <a:t>s</a:t>
            </a:r>
            <a:r>
              <a:rPr sz="2400" spc="39" dirty="0" smtClean="0">
                <a:latin typeface="Arial"/>
                <a:cs typeface="Arial"/>
              </a:rPr>
              <a:t> </a:t>
            </a:r>
            <a:r>
              <a:rPr sz="2400" spc="0" dirty="0" smtClean="0">
                <a:latin typeface="Arial"/>
                <a:cs typeface="Arial"/>
              </a:rPr>
              <a:t>perfo</a:t>
            </a:r>
            <a:r>
              <a:rPr sz="2400" spc="4" dirty="0" smtClean="0">
                <a:latin typeface="Arial"/>
                <a:cs typeface="Arial"/>
              </a:rPr>
              <a:t>r</a:t>
            </a:r>
            <a:r>
              <a:rPr sz="2400" spc="0" dirty="0" smtClean="0">
                <a:latin typeface="Arial"/>
                <a:cs typeface="Arial"/>
              </a:rPr>
              <a:t>ming w</a:t>
            </a:r>
            <a:r>
              <a:rPr sz="2400" spc="-9" dirty="0" smtClean="0">
                <a:latin typeface="Arial"/>
                <a:cs typeface="Arial"/>
              </a:rPr>
              <a:t>i</a:t>
            </a:r>
            <a:r>
              <a:rPr sz="2400" spc="0" dirty="0" smtClean="0">
                <a:latin typeface="Arial"/>
                <a:cs typeface="Arial"/>
              </a:rPr>
              <a:t>thout</a:t>
            </a:r>
            <a:r>
              <a:rPr sz="2400" spc="14" dirty="0" smtClean="0">
                <a:latin typeface="Arial"/>
                <a:cs typeface="Arial"/>
              </a:rPr>
              <a:t> </a:t>
            </a:r>
            <a:r>
              <a:rPr sz="2400" spc="0" dirty="0" smtClean="0">
                <a:latin typeface="Arial"/>
                <a:cs typeface="Arial"/>
              </a:rPr>
              <a:t>hes</a:t>
            </a:r>
            <a:r>
              <a:rPr sz="2400" spc="-9" dirty="0" smtClean="0">
                <a:latin typeface="Arial"/>
                <a:cs typeface="Arial"/>
              </a:rPr>
              <a:t>i</a:t>
            </a:r>
            <a:r>
              <a:rPr sz="2400" spc="0" dirty="0" smtClean="0">
                <a:latin typeface="Arial"/>
                <a:cs typeface="Arial"/>
              </a:rPr>
              <a:t>ta</a:t>
            </a:r>
            <a:r>
              <a:rPr sz="2400" spc="4" dirty="0" smtClean="0">
                <a:latin typeface="Arial"/>
                <a:cs typeface="Arial"/>
              </a:rPr>
              <a:t>t</a:t>
            </a:r>
            <a:r>
              <a:rPr sz="2400" spc="0" dirty="0" smtClean="0">
                <a:latin typeface="Arial"/>
                <a:cs typeface="Arial"/>
              </a:rPr>
              <a:t>i</a:t>
            </a:r>
            <a:r>
              <a:rPr sz="2400" spc="-4" dirty="0" smtClean="0">
                <a:latin typeface="Arial"/>
                <a:cs typeface="Arial"/>
              </a:rPr>
              <a:t>o</a:t>
            </a:r>
            <a:r>
              <a:rPr sz="2400" spc="0" dirty="0" smtClean="0">
                <a:latin typeface="Arial"/>
                <a:cs typeface="Arial"/>
              </a:rPr>
              <a:t>n,</a:t>
            </a:r>
            <a:r>
              <a:rPr sz="2400" spc="14" dirty="0" smtClean="0">
                <a:latin typeface="Arial"/>
                <a:cs typeface="Arial"/>
              </a:rPr>
              <a:t> </a:t>
            </a:r>
            <a:r>
              <a:rPr sz="2400" spc="0" dirty="0" smtClean="0">
                <a:latin typeface="Arial"/>
                <a:cs typeface="Arial"/>
              </a:rPr>
              <a:t>and</a:t>
            </a:r>
            <a:r>
              <a:rPr sz="2400" spc="-4" dirty="0" smtClean="0">
                <a:latin typeface="Arial"/>
                <a:cs typeface="Arial"/>
              </a:rPr>
              <a:t> </a:t>
            </a:r>
            <a:r>
              <a:rPr sz="2400" spc="0" dirty="0" smtClean="0">
                <a:latin typeface="Arial"/>
                <a:cs typeface="Arial"/>
              </a:rPr>
              <a:t>auto</a:t>
            </a:r>
            <a:r>
              <a:rPr sz="2400" spc="4" dirty="0" smtClean="0">
                <a:latin typeface="Arial"/>
                <a:cs typeface="Arial"/>
              </a:rPr>
              <a:t>m</a:t>
            </a:r>
            <a:r>
              <a:rPr sz="2400" spc="0" dirty="0" smtClean="0">
                <a:latin typeface="Arial"/>
                <a:cs typeface="Arial"/>
              </a:rPr>
              <a:t>atic perfo</a:t>
            </a:r>
            <a:r>
              <a:rPr sz="2400" spc="4" dirty="0" smtClean="0">
                <a:latin typeface="Arial"/>
                <a:cs typeface="Arial"/>
              </a:rPr>
              <a:t>r</a:t>
            </a:r>
            <a:r>
              <a:rPr sz="2400" spc="0" dirty="0" smtClean="0">
                <a:latin typeface="Arial"/>
                <a:cs typeface="Arial"/>
              </a:rPr>
              <a:t>mance.</a:t>
            </a:r>
            <a:r>
              <a:rPr sz="2400" spc="-14" dirty="0" smtClean="0">
                <a:latin typeface="Arial"/>
                <a:cs typeface="Arial"/>
              </a:rPr>
              <a:t> </a:t>
            </a:r>
            <a:r>
              <a:rPr sz="2400" spc="0" dirty="0" smtClean="0">
                <a:latin typeface="Arial"/>
                <a:cs typeface="Arial"/>
              </a:rPr>
              <a:t>For e</a:t>
            </a:r>
            <a:r>
              <a:rPr sz="2400" spc="-9" dirty="0" smtClean="0">
                <a:latin typeface="Arial"/>
                <a:cs typeface="Arial"/>
              </a:rPr>
              <a:t>x</a:t>
            </a:r>
            <a:r>
              <a:rPr sz="2400" spc="0" dirty="0" smtClean="0">
                <a:latin typeface="Arial"/>
                <a:cs typeface="Arial"/>
              </a:rPr>
              <a:t>ample,</a:t>
            </a:r>
            <a:r>
              <a:rPr sz="2400" spc="9" dirty="0" smtClean="0">
                <a:latin typeface="Arial"/>
                <a:cs typeface="Arial"/>
              </a:rPr>
              <a:t> </a:t>
            </a:r>
            <a:r>
              <a:rPr sz="2400" spc="0" dirty="0" smtClean="0">
                <a:latin typeface="Arial"/>
                <a:cs typeface="Arial"/>
              </a:rPr>
              <a:t>pl</a:t>
            </a:r>
            <a:r>
              <a:rPr sz="2400" spc="-9" dirty="0" smtClean="0">
                <a:latin typeface="Arial"/>
                <a:cs typeface="Arial"/>
              </a:rPr>
              <a:t>a</a:t>
            </a:r>
            <a:r>
              <a:rPr sz="2400" spc="0" dirty="0" smtClean="0">
                <a:latin typeface="Arial"/>
                <a:cs typeface="Arial"/>
              </a:rPr>
              <a:t>yers</a:t>
            </a:r>
            <a:r>
              <a:rPr sz="2400" spc="14" dirty="0" smtClean="0">
                <a:latin typeface="Arial"/>
                <a:cs typeface="Arial"/>
              </a:rPr>
              <a:t> </a:t>
            </a:r>
            <a:r>
              <a:rPr sz="2400" spc="0" dirty="0" smtClean="0">
                <a:latin typeface="Arial"/>
                <a:cs typeface="Arial"/>
              </a:rPr>
              <a:t>are o</a:t>
            </a:r>
            <a:r>
              <a:rPr sz="2400" spc="4" dirty="0" smtClean="0">
                <a:latin typeface="Arial"/>
                <a:cs typeface="Arial"/>
              </a:rPr>
              <a:t>f</a:t>
            </a:r>
            <a:r>
              <a:rPr sz="2400" spc="0" dirty="0" smtClean="0">
                <a:latin typeface="Arial"/>
                <a:cs typeface="Arial"/>
              </a:rPr>
              <a:t>ten</a:t>
            </a:r>
            <a:r>
              <a:rPr sz="2400" spc="-4" dirty="0" smtClean="0">
                <a:latin typeface="Arial"/>
                <a:cs typeface="Arial"/>
              </a:rPr>
              <a:t> </a:t>
            </a:r>
            <a:r>
              <a:rPr sz="2400" spc="0" dirty="0" smtClean="0">
                <a:latin typeface="Arial"/>
                <a:cs typeface="Arial"/>
              </a:rPr>
              <a:t>ut</a:t>
            </a:r>
            <a:r>
              <a:rPr sz="2400" spc="4" dirty="0" smtClean="0">
                <a:latin typeface="Arial"/>
                <a:cs typeface="Arial"/>
              </a:rPr>
              <a:t>t</a:t>
            </a:r>
            <a:r>
              <a:rPr sz="2400" spc="0" dirty="0" smtClean="0">
                <a:latin typeface="Arial"/>
                <a:cs typeface="Arial"/>
              </a:rPr>
              <a:t>er</a:t>
            </a:r>
            <a:r>
              <a:rPr sz="2400" spc="-14" dirty="0" smtClean="0">
                <a:latin typeface="Arial"/>
                <a:cs typeface="Arial"/>
              </a:rPr>
              <a:t> </a:t>
            </a:r>
            <a:r>
              <a:rPr sz="2400" spc="0" dirty="0" smtClean="0">
                <a:latin typeface="Arial"/>
                <a:cs typeface="Arial"/>
              </a:rPr>
              <a:t>sou</a:t>
            </a:r>
            <a:r>
              <a:rPr sz="2400" spc="-4" dirty="0" smtClean="0">
                <a:latin typeface="Arial"/>
                <a:cs typeface="Arial"/>
              </a:rPr>
              <a:t>n</a:t>
            </a:r>
            <a:r>
              <a:rPr sz="2400" spc="0" dirty="0" smtClean="0">
                <a:latin typeface="Arial"/>
                <a:cs typeface="Arial"/>
              </a:rPr>
              <a:t>ds</a:t>
            </a:r>
            <a:r>
              <a:rPr sz="2400" spc="9" dirty="0" smtClean="0">
                <a:latin typeface="Arial"/>
                <a:cs typeface="Arial"/>
              </a:rPr>
              <a:t> </a:t>
            </a:r>
            <a:r>
              <a:rPr sz="2400" spc="0" dirty="0" smtClean="0">
                <a:latin typeface="Arial"/>
                <a:cs typeface="Arial"/>
              </a:rPr>
              <a:t>of s</a:t>
            </a:r>
            <a:r>
              <a:rPr sz="2400" spc="-4" dirty="0" smtClean="0">
                <a:latin typeface="Arial"/>
                <a:cs typeface="Arial"/>
              </a:rPr>
              <a:t>a</a:t>
            </a:r>
            <a:r>
              <a:rPr sz="2400" spc="0" dirty="0" smtClean="0">
                <a:latin typeface="Arial"/>
                <a:cs typeface="Arial"/>
              </a:rPr>
              <a:t>tisfac</a:t>
            </a:r>
            <a:r>
              <a:rPr sz="2400" spc="4" dirty="0" smtClean="0">
                <a:latin typeface="Arial"/>
                <a:cs typeface="Arial"/>
              </a:rPr>
              <a:t>t</a:t>
            </a:r>
            <a:r>
              <a:rPr sz="2400" spc="0" dirty="0" smtClean="0">
                <a:latin typeface="Arial"/>
                <a:cs typeface="Arial"/>
              </a:rPr>
              <a:t>i</a:t>
            </a:r>
            <a:r>
              <a:rPr sz="2400" spc="-4" dirty="0" smtClean="0">
                <a:latin typeface="Arial"/>
                <a:cs typeface="Arial"/>
              </a:rPr>
              <a:t>o</a:t>
            </a:r>
            <a:r>
              <a:rPr sz="2400" spc="0" dirty="0" smtClean="0">
                <a:latin typeface="Arial"/>
                <a:cs typeface="Arial"/>
              </a:rPr>
              <a:t>n</a:t>
            </a:r>
            <a:r>
              <a:rPr sz="2400" spc="9" dirty="0" smtClean="0">
                <a:latin typeface="Arial"/>
                <a:cs typeface="Arial"/>
              </a:rPr>
              <a:t> </a:t>
            </a:r>
            <a:r>
              <a:rPr sz="2400" spc="0" dirty="0" smtClean="0">
                <a:latin typeface="Arial"/>
                <a:cs typeface="Arial"/>
              </a:rPr>
              <a:t>or</a:t>
            </a:r>
            <a:endParaRPr sz="2400" dirty="0">
              <a:latin typeface="Arial"/>
              <a:cs typeface="Arial"/>
            </a:endParaRPr>
          </a:p>
        </p:txBody>
      </p:sp>
      <p:sp>
        <p:nvSpPr>
          <p:cNvPr id="7" name="object 7"/>
          <p:cNvSpPr txBox="1"/>
          <p:nvPr/>
        </p:nvSpPr>
        <p:spPr>
          <a:xfrm>
            <a:off x="287655" y="2224549"/>
            <a:ext cx="242544" cy="330200"/>
          </a:xfrm>
          <a:prstGeom prst="rect">
            <a:avLst/>
          </a:prstGeom>
        </p:spPr>
        <p:txBody>
          <a:bodyPr wrap="square" lIns="0" tIns="0" rIns="0" bIns="0" rtlCol="0">
            <a:noAutofit/>
          </a:bodyPr>
          <a:lstStyle/>
          <a:p>
            <a:pPr marL="12700">
              <a:lnSpc>
                <a:spcPts val="2550"/>
              </a:lnSpc>
              <a:spcBef>
                <a:spcPts val="127"/>
              </a:spcBef>
            </a:pPr>
            <a:r>
              <a:rPr sz="2400" spc="0" dirty="0" smtClean="0">
                <a:solidFill>
                  <a:srgbClr val="001F5F"/>
                </a:solidFill>
                <a:latin typeface="Wingdings"/>
                <a:cs typeface="Wingdings"/>
              </a:rPr>
              <a:t></a:t>
            </a:r>
            <a:endParaRPr sz="2400">
              <a:latin typeface="Wingdings"/>
              <a:cs typeface="Wingdings"/>
            </a:endParaRPr>
          </a:p>
        </p:txBody>
      </p:sp>
      <p:sp>
        <p:nvSpPr>
          <p:cNvPr id="8" name="object 8"/>
          <p:cNvSpPr txBox="1"/>
          <p:nvPr/>
        </p:nvSpPr>
        <p:spPr>
          <a:xfrm>
            <a:off x="544830" y="2955956"/>
            <a:ext cx="7203872" cy="330200"/>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e</a:t>
            </a:r>
            <a:r>
              <a:rPr sz="2400" spc="-14" dirty="0" smtClean="0">
                <a:latin typeface="Arial"/>
                <a:cs typeface="Arial"/>
              </a:rPr>
              <a:t>x</a:t>
            </a:r>
            <a:r>
              <a:rPr sz="2400" spc="0" dirty="0" smtClean="0">
                <a:latin typeface="Arial"/>
                <a:cs typeface="Arial"/>
              </a:rPr>
              <a:t>pl</a:t>
            </a:r>
            <a:r>
              <a:rPr sz="2400" spc="-9" dirty="0" smtClean="0">
                <a:latin typeface="Arial"/>
                <a:cs typeface="Arial"/>
              </a:rPr>
              <a:t>e</a:t>
            </a:r>
            <a:r>
              <a:rPr sz="2400" spc="0" dirty="0" smtClean="0">
                <a:latin typeface="Arial"/>
                <a:cs typeface="Arial"/>
              </a:rPr>
              <a:t>tives</a:t>
            </a:r>
            <a:r>
              <a:rPr sz="2400" spc="24" dirty="0" smtClean="0">
                <a:latin typeface="Arial"/>
                <a:cs typeface="Arial"/>
              </a:rPr>
              <a:t> </a:t>
            </a:r>
            <a:r>
              <a:rPr sz="2400" spc="0" dirty="0" smtClean="0">
                <a:latin typeface="Arial"/>
                <a:cs typeface="Arial"/>
              </a:rPr>
              <a:t>as soon as </a:t>
            </a:r>
            <a:r>
              <a:rPr sz="2400" spc="4" dirty="0" smtClean="0">
                <a:latin typeface="Arial"/>
                <a:cs typeface="Arial"/>
              </a:rPr>
              <a:t>t</a:t>
            </a:r>
            <a:r>
              <a:rPr sz="2400" spc="0" dirty="0" smtClean="0">
                <a:latin typeface="Arial"/>
                <a:cs typeface="Arial"/>
              </a:rPr>
              <a:t>hey</a:t>
            </a:r>
            <a:r>
              <a:rPr sz="2400" spc="-9" dirty="0" smtClean="0">
                <a:latin typeface="Arial"/>
                <a:cs typeface="Arial"/>
              </a:rPr>
              <a:t> </a:t>
            </a:r>
            <a:r>
              <a:rPr sz="2400" spc="0" dirty="0" smtClean="0">
                <a:latin typeface="Arial"/>
                <a:cs typeface="Arial"/>
              </a:rPr>
              <a:t>hit a</a:t>
            </a:r>
            <a:r>
              <a:rPr sz="2400" spc="-4" dirty="0" smtClean="0">
                <a:latin typeface="Arial"/>
                <a:cs typeface="Arial"/>
              </a:rPr>
              <a:t> </a:t>
            </a:r>
            <a:r>
              <a:rPr sz="2400" spc="0" dirty="0" smtClean="0">
                <a:latin typeface="Arial"/>
                <a:cs typeface="Arial"/>
              </a:rPr>
              <a:t>tenn</a:t>
            </a:r>
            <a:r>
              <a:rPr sz="2400" spc="-4" dirty="0" smtClean="0">
                <a:latin typeface="Arial"/>
                <a:cs typeface="Arial"/>
              </a:rPr>
              <a:t>i</a:t>
            </a:r>
            <a:r>
              <a:rPr sz="2400" spc="0" dirty="0" smtClean="0">
                <a:latin typeface="Arial"/>
                <a:cs typeface="Arial"/>
              </a:rPr>
              <a:t>s</a:t>
            </a:r>
            <a:r>
              <a:rPr sz="2400" spc="14" dirty="0" smtClean="0">
                <a:latin typeface="Arial"/>
                <a:cs typeface="Arial"/>
              </a:rPr>
              <a:t> </a:t>
            </a:r>
            <a:r>
              <a:rPr sz="2400" spc="0" dirty="0" smtClean="0">
                <a:latin typeface="Arial"/>
                <a:cs typeface="Arial"/>
              </a:rPr>
              <a:t>ba</a:t>
            </a:r>
            <a:r>
              <a:rPr sz="2400" spc="-9" dirty="0" smtClean="0">
                <a:latin typeface="Arial"/>
                <a:cs typeface="Arial"/>
              </a:rPr>
              <a:t>l</a:t>
            </a:r>
            <a:r>
              <a:rPr sz="2400" spc="0" dirty="0" smtClean="0">
                <a:latin typeface="Arial"/>
                <a:cs typeface="Arial"/>
              </a:rPr>
              <a:t>l</a:t>
            </a:r>
            <a:r>
              <a:rPr sz="2400" spc="19" dirty="0" smtClean="0">
                <a:latin typeface="Arial"/>
                <a:cs typeface="Arial"/>
              </a:rPr>
              <a:t> </a:t>
            </a:r>
            <a:r>
              <a:rPr sz="2400" spc="0" dirty="0" smtClean="0">
                <a:latin typeface="Arial"/>
                <a:cs typeface="Arial"/>
              </a:rPr>
              <a:t>or throw a </a:t>
            </a:r>
            <a:r>
              <a:rPr sz="2400" spc="4" dirty="0" smtClean="0">
                <a:latin typeface="Arial"/>
                <a:cs typeface="Arial"/>
              </a:rPr>
              <a:t>f</a:t>
            </a:r>
            <a:r>
              <a:rPr sz="2400" spc="0" dirty="0" smtClean="0">
                <a:latin typeface="Arial"/>
                <a:cs typeface="Arial"/>
              </a:rPr>
              <a:t>ootba</a:t>
            </a:r>
            <a:r>
              <a:rPr sz="2400" spc="-9" dirty="0" smtClean="0">
                <a:latin typeface="Arial"/>
                <a:cs typeface="Arial"/>
              </a:rPr>
              <a:t>l</a:t>
            </a:r>
            <a:r>
              <a:rPr sz="2400" spc="0" dirty="0" smtClean="0">
                <a:latin typeface="Arial"/>
                <a:cs typeface="Arial"/>
              </a:rPr>
              <a:t>l, because</a:t>
            </a:r>
            <a:endParaRPr sz="2400" dirty="0">
              <a:latin typeface="Arial"/>
              <a:cs typeface="Arial"/>
            </a:endParaRPr>
          </a:p>
        </p:txBody>
      </p:sp>
      <p:sp>
        <p:nvSpPr>
          <p:cNvPr id="9" name="object 9"/>
          <p:cNvSpPr txBox="1"/>
          <p:nvPr/>
        </p:nvSpPr>
        <p:spPr>
          <a:xfrm>
            <a:off x="7750073" y="2955956"/>
            <a:ext cx="494919" cy="330200"/>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they</a:t>
            </a:r>
            <a:endParaRPr sz="2400" dirty="0">
              <a:latin typeface="Arial"/>
              <a:cs typeface="Arial"/>
            </a:endParaRPr>
          </a:p>
        </p:txBody>
      </p:sp>
      <p:sp>
        <p:nvSpPr>
          <p:cNvPr id="10" name="object 10"/>
          <p:cNvSpPr txBox="1"/>
          <p:nvPr/>
        </p:nvSpPr>
        <p:spPr>
          <a:xfrm>
            <a:off x="544831" y="3321723"/>
            <a:ext cx="1472483"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can</a:t>
            </a:r>
            <a:r>
              <a:rPr sz="2400" spc="-14" dirty="0" smtClean="0">
                <a:latin typeface="Arial"/>
                <a:cs typeface="Arial"/>
              </a:rPr>
              <a:t> </a:t>
            </a:r>
            <a:r>
              <a:rPr sz="2400" spc="0" dirty="0" smtClean="0">
                <a:latin typeface="Arial"/>
                <a:cs typeface="Arial"/>
              </a:rPr>
              <a:t>tell by</a:t>
            </a:r>
            <a:r>
              <a:rPr sz="2400" spc="-9" dirty="0" smtClean="0">
                <a:latin typeface="Arial"/>
                <a:cs typeface="Arial"/>
              </a:rPr>
              <a:t> </a:t>
            </a:r>
            <a:r>
              <a:rPr sz="2400" spc="0" dirty="0" smtClean="0">
                <a:latin typeface="Arial"/>
                <a:cs typeface="Arial"/>
              </a:rPr>
              <a:t>the</a:t>
            </a:r>
            <a:endParaRPr sz="2400" dirty="0">
              <a:latin typeface="Arial"/>
              <a:cs typeface="Arial"/>
            </a:endParaRPr>
          </a:p>
        </p:txBody>
      </p:sp>
      <p:sp>
        <p:nvSpPr>
          <p:cNvPr id="11" name="object 11"/>
          <p:cNvSpPr txBox="1"/>
          <p:nvPr/>
        </p:nvSpPr>
        <p:spPr>
          <a:xfrm>
            <a:off x="2018028" y="3321723"/>
            <a:ext cx="431771"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feel</a:t>
            </a:r>
            <a:endParaRPr sz="2400" dirty="0">
              <a:latin typeface="Arial"/>
              <a:cs typeface="Arial"/>
            </a:endParaRPr>
          </a:p>
        </p:txBody>
      </p:sp>
      <p:sp>
        <p:nvSpPr>
          <p:cNvPr id="12" name="object 12"/>
          <p:cNvSpPr txBox="1"/>
          <p:nvPr/>
        </p:nvSpPr>
        <p:spPr>
          <a:xfrm>
            <a:off x="2449828" y="3321723"/>
            <a:ext cx="253742"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of</a:t>
            </a:r>
            <a:endParaRPr sz="2400" dirty="0">
              <a:latin typeface="Arial"/>
              <a:cs typeface="Arial"/>
            </a:endParaRPr>
          </a:p>
        </p:txBody>
      </p:sp>
      <p:sp>
        <p:nvSpPr>
          <p:cNvPr id="13" name="object 13"/>
          <p:cNvSpPr txBox="1"/>
          <p:nvPr/>
        </p:nvSpPr>
        <p:spPr>
          <a:xfrm>
            <a:off x="2704286" y="3321723"/>
            <a:ext cx="380971"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the</a:t>
            </a:r>
            <a:endParaRPr sz="2400" dirty="0">
              <a:latin typeface="Arial"/>
              <a:cs typeface="Arial"/>
            </a:endParaRPr>
          </a:p>
        </p:txBody>
      </p:sp>
      <p:sp>
        <p:nvSpPr>
          <p:cNvPr id="14" name="object 14"/>
          <p:cNvSpPr txBox="1"/>
          <p:nvPr/>
        </p:nvSpPr>
        <p:spPr>
          <a:xfrm>
            <a:off x="3084599" y="3321723"/>
            <a:ext cx="1295599"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act</a:t>
            </a:r>
            <a:r>
              <a:rPr sz="2400" spc="-9" dirty="0" smtClean="0">
                <a:latin typeface="Arial"/>
                <a:cs typeface="Arial"/>
              </a:rPr>
              <a:t> </a:t>
            </a:r>
            <a:r>
              <a:rPr sz="2400" spc="0" dirty="0" smtClean="0">
                <a:latin typeface="Arial"/>
                <a:cs typeface="Arial"/>
              </a:rPr>
              <a:t>w</a:t>
            </a:r>
            <a:r>
              <a:rPr sz="2400" spc="-9" dirty="0" smtClean="0">
                <a:latin typeface="Arial"/>
                <a:cs typeface="Arial"/>
              </a:rPr>
              <a:t>h</a:t>
            </a:r>
            <a:r>
              <a:rPr sz="2400" spc="0" dirty="0" smtClean="0">
                <a:latin typeface="Arial"/>
                <a:cs typeface="Arial"/>
              </a:rPr>
              <a:t>at </a:t>
            </a:r>
            <a:r>
              <a:rPr sz="2400" spc="4" dirty="0" smtClean="0">
                <a:latin typeface="Arial"/>
                <a:cs typeface="Arial"/>
              </a:rPr>
              <a:t>t</a:t>
            </a:r>
            <a:r>
              <a:rPr sz="2400" spc="0" dirty="0" smtClean="0">
                <a:latin typeface="Arial"/>
                <a:cs typeface="Arial"/>
              </a:rPr>
              <a:t>he</a:t>
            </a:r>
            <a:endParaRPr sz="2400" dirty="0">
              <a:latin typeface="Arial"/>
              <a:cs typeface="Arial"/>
            </a:endParaRPr>
          </a:p>
        </p:txBody>
      </p:sp>
      <p:sp>
        <p:nvSpPr>
          <p:cNvPr id="15" name="object 15"/>
          <p:cNvSpPr txBox="1"/>
          <p:nvPr/>
        </p:nvSpPr>
        <p:spPr>
          <a:xfrm>
            <a:off x="4379540" y="3321723"/>
            <a:ext cx="1956456" cy="330504"/>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resu</a:t>
            </a:r>
            <a:r>
              <a:rPr sz="2400" spc="-9" dirty="0" smtClean="0">
                <a:latin typeface="Arial"/>
                <a:cs typeface="Arial"/>
              </a:rPr>
              <a:t>l</a:t>
            </a:r>
            <a:r>
              <a:rPr sz="2400" spc="0" dirty="0" smtClean="0">
                <a:latin typeface="Arial"/>
                <a:cs typeface="Arial"/>
              </a:rPr>
              <a:t>t w</a:t>
            </a:r>
            <a:r>
              <a:rPr sz="2400" spc="-9" dirty="0" smtClean="0">
                <a:latin typeface="Arial"/>
                <a:cs typeface="Arial"/>
              </a:rPr>
              <a:t>i</a:t>
            </a:r>
            <a:r>
              <a:rPr sz="2400" spc="0" dirty="0" smtClean="0">
                <a:latin typeface="Arial"/>
                <a:cs typeface="Arial"/>
              </a:rPr>
              <a:t>ll</a:t>
            </a:r>
            <a:r>
              <a:rPr sz="2400" spc="14" dirty="0" smtClean="0">
                <a:latin typeface="Arial"/>
                <a:cs typeface="Arial"/>
              </a:rPr>
              <a:t> </a:t>
            </a:r>
            <a:r>
              <a:rPr sz="2400" spc="0" dirty="0" smtClean="0">
                <a:latin typeface="Arial"/>
                <a:cs typeface="Arial"/>
              </a:rPr>
              <a:t>prod</a:t>
            </a:r>
            <a:r>
              <a:rPr sz="2400" spc="-9" dirty="0" smtClean="0">
                <a:latin typeface="Arial"/>
                <a:cs typeface="Arial"/>
              </a:rPr>
              <a:t>u</a:t>
            </a:r>
            <a:r>
              <a:rPr sz="2400" spc="0" dirty="0" smtClean="0">
                <a:latin typeface="Arial"/>
                <a:cs typeface="Arial"/>
              </a:rPr>
              <a:t>ce.</a:t>
            </a:r>
            <a:endParaRPr sz="2400" dirty="0">
              <a:latin typeface="Arial"/>
              <a:cs typeface="Arial"/>
            </a:endParaRPr>
          </a:p>
        </p:txBody>
      </p:sp>
      <p:sp>
        <p:nvSpPr>
          <p:cNvPr id="16" name="object 16"/>
          <p:cNvSpPr txBox="1"/>
          <p:nvPr/>
        </p:nvSpPr>
        <p:spPr>
          <a:xfrm>
            <a:off x="443560" y="4182537"/>
            <a:ext cx="1313031"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Exam</a:t>
            </a:r>
            <a:r>
              <a:rPr sz="2800" spc="9" dirty="0" smtClean="0">
                <a:solidFill>
                  <a:srgbClr val="404040"/>
                </a:solidFill>
                <a:latin typeface="Arial"/>
                <a:cs typeface="Arial"/>
              </a:rPr>
              <a:t>p</a:t>
            </a:r>
            <a:r>
              <a:rPr sz="2800" spc="0" dirty="0" smtClean="0">
                <a:solidFill>
                  <a:srgbClr val="404040"/>
                </a:solidFill>
                <a:latin typeface="Arial"/>
                <a:cs typeface="Arial"/>
              </a:rPr>
              <a:t>l</a:t>
            </a:r>
            <a:r>
              <a:rPr sz="2800" spc="4" dirty="0" smtClean="0">
                <a:solidFill>
                  <a:srgbClr val="404040"/>
                </a:solidFill>
                <a:latin typeface="Arial"/>
                <a:cs typeface="Arial"/>
              </a:rPr>
              <a:t>e</a:t>
            </a:r>
            <a:r>
              <a:rPr sz="2800" spc="0" dirty="0" smtClean="0">
                <a:solidFill>
                  <a:srgbClr val="404040"/>
                </a:solidFill>
                <a:latin typeface="Arial"/>
                <a:cs typeface="Arial"/>
              </a:rPr>
              <a:t>s:</a:t>
            </a:r>
            <a:endParaRPr sz="2800">
              <a:latin typeface="Arial"/>
              <a:cs typeface="Arial"/>
            </a:endParaRPr>
          </a:p>
        </p:txBody>
      </p:sp>
      <p:sp>
        <p:nvSpPr>
          <p:cNvPr id="17" name="object 17"/>
          <p:cNvSpPr txBox="1"/>
          <p:nvPr/>
        </p:nvSpPr>
        <p:spPr>
          <a:xfrm>
            <a:off x="3072955" y="4181013"/>
            <a:ext cx="1238462"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52422A"/>
                </a:solidFill>
                <a:latin typeface="Arial"/>
                <a:cs typeface="Arial"/>
              </a:rPr>
              <a:t>Ass</a:t>
            </a:r>
            <a:r>
              <a:rPr sz="2800" spc="9" dirty="0" smtClean="0">
                <a:solidFill>
                  <a:srgbClr val="52422A"/>
                </a:solidFill>
                <a:latin typeface="Arial"/>
                <a:cs typeface="Arial"/>
              </a:rPr>
              <a:t>e</a:t>
            </a:r>
            <a:r>
              <a:rPr sz="2800" spc="0" dirty="0" smtClean="0">
                <a:solidFill>
                  <a:srgbClr val="52422A"/>
                </a:solidFill>
                <a:latin typeface="Arial"/>
                <a:cs typeface="Arial"/>
              </a:rPr>
              <a:t>mble</a:t>
            </a:r>
            <a:endParaRPr sz="2800">
              <a:latin typeface="Arial"/>
              <a:cs typeface="Arial"/>
            </a:endParaRPr>
          </a:p>
        </p:txBody>
      </p:sp>
      <p:sp>
        <p:nvSpPr>
          <p:cNvPr id="18" name="object 18"/>
          <p:cNvSpPr txBox="1"/>
          <p:nvPr/>
        </p:nvSpPr>
        <p:spPr>
          <a:xfrm>
            <a:off x="4787646" y="4181013"/>
            <a:ext cx="1002770"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52422A"/>
                </a:solidFill>
                <a:latin typeface="Arial"/>
                <a:cs typeface="Arial"/>
              </a:rPr>
              <a:t>Con</a:t>
            </a:r>
            <a:r>
              <a:rPr sz="2800" spc="9" dirty="0" smtClean="0">
                <a:solidFill>
                  <a:srgbClr val="52422A"/>
                </a:solidFill>
                <a:latin typeface="Arial"/>
                <a:cs typeface="Arial"/>
              </a:rPr>
              <a:t>v</a:t>
            </a:r>
            <a:r>
              <a:rPr sz="2800" spc="0" dirty="0" smtClean="0">
                <a:solidFill>
                  <a:srgbClr val="52422A"/>
                </a:solidFill>
                <a:latin typeface="Arial"/>
                <a:cs typeface="Arial"/>
              </a:rPr>
              <a:t>e</a:t>
            </a:r>
            <a:r>
              <a:rPr sz="2800" spc="9" dirty="0" smtClean="0">
                <a:solidFill>
                  <a:srgbClr val="52422A"/>
                </a:solidFill>
                <a:latin typeface="Arial"/>
                <a:cs typeface="Arial"/>
              </a:rPr>
              <a:t>r</a:t>
            </a:r>
            <a:r>
              <a:rPr sz="2800" spc="0" dirty="0" smtClean="0">
                <a:solidFill>
                  <a:srgbClr val="52422A"/>
                </a:solidFill>
                <a:latin typeface="Arial"/>
                <a:cs typeface="Arial"/>
              </a:rPr>
              <a:t>t</a:t>
            </a:r>
            <a:endParaRPr sz="2800">
              <a:latin typeface="Arial"/>
              <a:cs typeface="Arial"/>
            </a:endParaRPr>
          </a:p>
        </p:txBody>
      </p:sp>
      <p:sp>
        <p:nvSpPr>
          <p:cNvPr id="19" name="object 19"/>
          <p:cNvSpPr txBox="1"/>
          <p:nvPr/>
        </p:nvSpPr>
        <p:spPr>
          <a:xfrm>
            <a:off x="6159247" y="4181013"/>
            <a:ext cx="1105835"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52422A"/>
                </a:solidFill>
                <a:latin typeface="Arial"/>
                <a:cs typeface="Arial"/>
              </a:rPr>
              <a:t>Me</a:t>
            </a:r>
            <a:r>
              <a:rPr sz="2800" spc="4" dirty="0" smtClean="0">
                <a:solidFill>
                  <a:srgbClr val="52422A"/>
                </a:solidFill>
                <a:latin typeface="Arial"/>
                <a:cs typeface="Arial"/>
              </a:rPr>
              <a:t>a</a:t>
            </a:r>
            <a:r>
              <a:rPr sz="2800" spc="0" dirty="0" smtClean="0">
                <a:solidFill>
                  <a:srgbClr val="52422A"/>
                </a:solidFill>
                <a:latin typeface="Arial"/>
                <a:cs typeface="Arial"/>
              </a:rPr>
              <a:t>s</a:t>
            </a:r>
            <a:r>
              <a:rPr sz="2800" spc="9" dirty="0" smtClean="0">
                <a:solidFill>
                  <a:srgbClr val="52422A"/>
                </a:solidFill>
                <a:latin typeface="Arial"/>
                <a:cs typeface="Arial"/>
              </a:rPr>
              <a:t>u</a:t>
            </a:r>
            <a:r>
              <a:rPr sz="2800" spc="0" dirty="0" smtClean="0">
                <a:solidFill>
                  <a:srgbClr val="52422A"/>
                </a:solidFill>
                <a:latin typeface="Arial"/>
                <a:cs typeface="Arial"/>
              </a:rPr>
              <a:t>re</a:t>
            </a:r>
            <a:endParaRPr sz="2800">
              <a:latin typeface="Arial"/>
              <a:cs typeface="Arial"/>
            </a:endParaRPr>
          </a:p>
        </p:txBody>
      </p:sp>
      <p:sp>
        <p:nvSpPr>
          <p:cNvPr id="20" name="object 20"/>
          <p:cNvSpPr txBox="1"/>
          <p:nvPr/>
        </p:nvSpPr>
        <p:spPr>
          <a:xfrm>
            <a:off x="3072955" y="5034834"/>
            <a:ext cx="1062159"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52422A"/>
                </a:solidFill>
                <a:latin typeface="Arial"/>
                <a:cs typeface="Arial"/>
              </a:rPr>
              <a:t>Con</a:t>
            </a:r>
            <a:r>
              <a:rPr sz="2800" spc="9" dirty="0" smtClean="0">
                <a:solidFill>
                  <a:srgbClr val="52422A"/>
                </a:solidFill>
                <a:latin typeface="Arial"/>
                <a:cs typeface="Arial"/>
              </a:rPr>
              <a:t>d</a:t>
            </a:r>
            <a:r>
              <a:rPr sz="2800" spc="0" dirty="0" smtClean="0">
                <a:solidFill>
                  <a:srgbClr val="52422A"/>
                </a:solidFill>
                <a:latin typeface="Arial"/>
                <a:cs typeface="Arial"/>
              </a:rPr>
              <a:t>u</a:t>
            </a:r>
            <a:r>
              <a:rPr sz="2800" spc="9" dirty="0" smtClean="0">
                <a:solidFill>
                  <a:srgbClr val="52422A"/>
                </a:solidFill>
                <a:latin typeface="Arial"/>
                <a:cs typeface="Arial"/>
              </a:rPr>
              <a:t>c</a:t>
            </a:r>
            <a:r>
              <a:rPr sz="2800" spc="0" dirty="0" smtClean="0">
                <a:solidFill>
                  <a:srgbClr val="52422A"/>
                </a:solidFill>
                <a:latin typeface="Arial"/>
                <a:cs typeface="Arial"/>
              </a:rPr>
              <a:t>t</a:t>
            </a:r>
            <a:endParaRPr sz="2800">
              <a:latin typeface="Arial"/>
              <a:cs typeface="Arial"/>
            </a:endParaRPr>
          </a:p>
        </p:txBody>
      </p:sp>
      <p:sp>
        <p:nvSpPr>
          <p:cNvPr id="21" name="object 21"/>
          <p:cNvSpPr txBox="1"/>
          <p:nvPr/>
        </p:nvSpPr>
        <p:spPr>
          <a:xfrm>
            <a:off x="4444555" y="5034834"/>
            <a:ext cx="722520" cy="380491"/>
          </a:xfrm>
          <a:prstGeom prst="rect">
            <a:avLst/>
          </a:prstGeom>
        </p:spPr>
        <p:txBody>
          <a:bodyPr wrap="square" lIns="0" tIns="0" rIns="0" bIns="0" rtlCol="0">
            <a:noAutofit/>
          </a:bodyPr>
          <a:lstStyle/>
          <a:p>
            <a:pPr marL="12700">
              <a:lnSpc>
                <a:spcPts val="2960"/>
              </a:lnSpc>
              <a:spcBef>
                <a:spcPts val="148"/>
              </a:spcBef>
            </a:pPr>
            <a:r>
              <a:rPr sz="2800" spc="4" dirty="0" smtClean="0">
                <a:solidFill>
                  <a:srgbClr val="52422A"/>
                </a:solidFill>
                <a:latin typeface="Arial"/>
                <a:cs typeface="Arial"/>
              </a:rPr>
              <a:t>Label</a:t>
            </a:r>
            <a:endParaRPr sz="2800">
              <a:latin typeface="Arial"/>
              <a:cs typeface="Arial"/>
            </a:endParaRPr>
          </a:p>
        </p:txBody>
      </p:sp>
      <p:sp>
        <p:nvSpPr>
          <p:cNvPr id="22" name="object 22"/>
          <p:cNvSpPr txBox="1"/>
          <p:nvPr/>
        </p:nvSpPr>
        <p:spPr>
          <a:xfrm>
            <a:off x="5816346" y="5034834"/>
            <a:ext cx="542038"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52422A"/>
                </a:solidFill>
                <a:latin typeface="Arial"/>
                <a:cs typeface="Arial"/>
              </a:rPr>
              <a:t>Use</a:t>
            </a:r>
            <a:endParaRPr sz="2800">
              <a:latin typeface="Arial"/>
              <a:cs typeface="Arial"/>
            </a:endParaRPr>
          </a:p>
        </p:txBody>
      </p:sp>
      <p:sp>
        <p:nvSpPr>
          <p:cNvPr id="23" name="object 23"/>
          <p:cNvSpPr txBox="1"/>
          <p:nvPr/>
        </p:nvSpPr>
        <p:spPr>
          <a:xfrm>
            <a:off x="3072955" y="5888222"/>
            <a:ext cx="1062159" cy="380492"/>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52422A"/>
                </a:solidFill>
                <a:latin typeface="Arial"/>
                <a:cs typeface="Arial"/>
              </a:rPr>
              <a:t>Con</a:t>
            </a:r>
            <a:r>
              <a:rPr sz="2800" spc="9" dirty="0" smtClean="0">
                <a:solidFill>
                  <a:srgbClr val="52422A"/>
                </a:solidFill>
                <a:latin typeface="Arial"/>
                <a:cs typeface="Arial"/>
              </a:rPr>
              <a:t>n</a:t>
            </a:r>
            <a:r>
              <a:rPr sz="2800" spc="0" dirty="0" smtClean="0">
                <a:solidFill>
                  <a:srgbClr val="52422A"/>
                </a:solidFill>
                <a:latin typeface="Arial"/>
                <a:cs typeface="Arial"/>
              </a:rPr>
              <a:t>e</a:t>
            </a:r>
            <a:r>
              <a:rPr sz="2800" spc="9" dirty="0" smtClean="0">
                <a:solidFill>
                  <a:srgbClr val="52422A"/>
                </a:solidFill>
                <a:latin typeface="Arial"/>
                <a:cs typeface="Arial"/>
              </a:rPr>
              <a:t>c</a:t>
            </a:r>
            <a:r>
              <a:rPr sz="2800" spc="0" dirty="0" smtClean="0">
                <a:solidFill>
                  <a:srgbClr val="52422A"/>
                </a:solidFill>
                <a:latin typeface="Arial"/>
                <a:cs typeface="Arial"/>
              </a:rPr>
              <a:t>t</a:t>
            </a:r>
            <a:endParaRPr sz="2800">
              <a:latin typeface="Arial"/>
              <a:cs typeface="Arial"/>
            </a:endParaRPr>
          </a:p>
        </p:txBody>
      </p:sp>
      <p:sp>
        <p:nvSpPr>
          <p:cNvPr id="24" name="object 24"/>
          <p:cNvSpPr txBox="1"/>
          <p:nvPr/>
        </p:nvSpPr>
        <p:spPr>
          <a:xfrm>
            <a:off x="4444555" y="5888222"/>
            <a:ext cx="794774" cy="380492"/>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52422A"/>
                </a:solidFill>
                <a:latin typeface="Arial"/>
                <a:cs typeface="Arial"/>
              </a:rPr>
              <a:t>Mat</a:t>
            </a:r>
            <a:r>
              <a:rPr sz="2800" spc="9" dirty="0" smtClean="0">
                <a:solidFill>
                  <a:srgbClr val="52422A"/>
                </a:solidFill>
                <a:latin typeface="Arial"/>
                <a:cs typeface="Arial"/>
              </a:rPr>
              <a:t>c</a:t>
            </a:r>
            <a:r>
              <a:rPr sz="2800" spc="0" dirty="0" smtClean="0">
                <a:solidFill>
                  <a:srgbClr val="52422A"/>
                </a:solidFill>
                <a:latin typeface="Arial"/>
                <a:cs typeface="Arial"/>
              </a:rPr>
              <a:t>h</a:t>
            </a:r>
            <a:endParaRPr sz="2800">
              <a:latin typeface="Arial"/>
              <a:cs typeface="Arial"/>
            </a:endParaRPr>
          </a:p>
        </p:txBody>
      </p:sp>
    </p:spTree>
    <p:extLst>
      <p:ext uri="{BB962C8B-B14F-4D97-AF65-F5344CB8AC3E}">
        <p14:creationId xmlns:p14="http://schemas.microsoft.com/office/powerpoint/2010/main" val="401752757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194157" y="356988"/>
            <a:ext cx="7842830" cy="1143637"/>
          </a:xfrm>
          <a:prstGeom prst="rect">
            <a:avLst/>
          </a:prstGeom>
        </p:spPr>
        <p:txBody>
          <a:bodyPr wrap="square" lIns="0" tIns="0" rIns="0" bIns="0" rtlCol="0">
            <a:noAutofit/>
          </a:bodyPr>
          <a:lstStyle/>
          <a:p>
            <a:pPr marL="12700" marR="61058">
              <a:lnSpc>
                <a:spcPts val="3779"/>
              </a:lnSpc>
              <a:spcBef>
                <a:spcPts val="189"/>
              </a:spcBef>
            </a:pPr>
            <a:r>
              <a:rPr sz="3600" dirty="0" smtClean="0">
                <a:latin typeface="Wingdings"/>
                <a:cs typeface="Wingdings"/>
              </a:rPr>
              <a:t></a:t>
            </a:r>
            <a:r>
              <a:rPr sz="3600" spc="-509" dirty="0" smtClean="0">
                <a:latin typeface="Times New Roman"/>
                <a:cs typeface="Times New Roman"/>
              </a:rPr>
              <a:t> </a:t>
            </a:r>
            <a:r>
              <a:rPr sz="3600" spc="0" dirty="0" smtClean="0">
                <a:latin typeface="Arial"/>
                <a:cs typeface="Arial"/>
              </a:rPr>
              <a:t>Adaptation</a:t>
            </a:r>
            <a:endParaRPr sz="3600" dirty="0">
              <a:latin typeface="Arial"/>
              <a:cs typeface="Arial"/>
            </a:endParaRPr>
          </a:p>
          <a:p>
            <a:pPr marL="123647">
              <a:lnSpc>
                <a:spcPct val="95825"/>
              </a:lnSpc>
              <a:spcBef>
                <a:spcPts val="1323"/>
              </a:spcBef>
            </a:pPr>
            <a:r>
              <a:rPr sz="3200" spc="0" dirty="0" smtClean="0">
                <a:latin typeface="Wingdings"/>
                <a:cs typeface="Wingdings"/>
              </a:rPr>
              <a:t></a:t>
            </a:r>
            <a:r>
              <a:rPr sz="3200" spc="279" dirty="0" smtClean="0">
                <a:latin typeface="Times New Roman"/>
                <a:cs typeface="Times New Roman"/>
              </a:rPr>
              <a:t> </a:t>
            </a:r>
            <a:r>
              <a:rPr sz="3200" spc="0" dirty="0" smtClean="0">
                <a:latin typeface="Arial"/>
                <a:cs typeface="Arial"/>
              </a:rPr>
              <a:t>Skills</a:t>
            </a:r>
            <a:r>
              <a:rPr sz="3200" spc="-9" dirty="0" smtClean="0">
                <a:latin typeface="Arial"/>
                <a:cs typeface="Arial"/>
              </a:rPr>
              <a:t> </a:t>
            </a:r>
            <a:r>
              <a:rPr sz="3200" spc="0" dirty="0" smtClean="0">
                <a:latin typeface="Arial"/>
                <a:cs typeface="Arial"/>
              </a:rPr>
              <a:t>are</a:t>
            </a:r>
            <a:r>
              <a:rPr sz="3200" spc="-24" dirty="0" smtClean="0">
                <a:latin typeface="Arial"/>
                <a:cs typeface="Arial"/>
              </a:rPr>
              <a:t> </a:t>
            </a:r>
            <a:r>
              <a:rPr sz="3200" spc="0" dirty="0" smtClean="0">
                <a:latin typeface="Arial"/>
                <a:cs typeface="Arial"/>
              </a:rPr>
              <a:t>well d</a:t>
            </a:r>
            <a:r>
              <a:rPr sz="3200" spc="-9" dirty="0" smtClean="0">
                <a:latin typeface="Arial"/>
                <a:cs typeface="Arial"/>
              </a:rPr>
              <a:t>e</a:t>
            </a:r>
            <a:r>
              <a:rPr sz="3200" spc="0" dirty="0" smtClean="0">
                <a:latin typeface="Arial"/>
                <a:cs typeface="Arial"/>
              </a:rPr>
              <a:t>velo</a:t>
            </a:r>
            <a:r>
              <a:rPr sz="3200" spc="-14" dirty="0" smtClean="0">
                <a:latin typeface="Arial"/>
                <a:cs typeface="Arial"/>
              </a:rPr>
              <a:t>p</a:t>
            </a:r>
            <a:r>
              <a:rPr sz="3200" spc="0" dirty="0" smtClean="0">
                <a:latin typeface="Arial"/>
                <a:cs typeface="Arial"/>
              </a:rPr>
              <a:t>ed</a:t>
            </a:r>
            <a:r>
              <a:rPr sz="3200" spc="-24" dirty="0" smtClean="0">
                <a:latin typeface="Arial"/>
                <a:cs typeface="Arial"/>
              </a:rPr>
              <a:t> </a:t>
            </a:r>
            <a:r>
              <a:rPr sz="3200" spc="0" dirty="0" smtClean="0">
                <a:latin typeface="Arial"/>
                <a:cs typeface="Arial"/>
              </a:rPr>
              <a:t>a</a:t>
            </a:r>
            <a:r>
              <a:rPr sz="3200" spc="-9" dirty="0" smtClean="0">
                <a:latin typeface="Arial"/>
                <a:cs typeface="Arial"/>
              </a:rPr>
              <a:t>n</a:t>
            </a:r>
            <a:r>
              <a:rPr sz="3200" spc="0" dirty="0" smtClean="0">
                <a:latin typeface="Arial"/>
                <a:cs typeface="Arial"/>
              </a:rPr>
              <a:t>d</a:t>
            </a:r>
            <a:r>
              <a:rPr sz="3200" spc="-19" dirty="0" smtClean="0">
                <a:latin typeface="Arial"/>
                <a:cs typeface="Arial"/>
              </a:rPr>
              <a:t> </a:t>
            </a:r>
            <a:r>
              <a:rPr sz="3200" spc="0" dirty="0" smtClean="0">
                <a:latin typeface="Arial"/>
                <a:cs typeface="Arial"/>
              </a:rPr>
              <a:t>the</a:t>
            </a:r>
            <a:r>
              <a:rPr sz="3200" spc="-9" dirty="0" smtClean="0">
                <a:latin typeface="Arial"/>
                <a:cs typeface="Arial"/>
              </a:rPr>
              <a:t> </a:t>
            </a:r>
            <a:r>
              <a:rPr sz="3200" spc="0" dirty="0" smtClean="0">
                <a:latin typeface="Arial"/>
                <a:cs typeface="Arial"/>
              </a:rPr>
              <a:t>i</a:t>
            </a:r>
            <a:r>
              <a:rPr sz="3200" spc="-14" dirty="0" smtClean="0">
                <a:latin typeface="Arial"/>
                <a:cs typeface="Arial"/>
              </a:rPr>
              <a:t>n</a:t>
            </a:r>
            <a:r>
              <a:rPr sz="3200" spc="0" dirty="0" smtClean="0">
                <a:latin typeface="Arial"/>
                <a:cs typeface="Arial"/>
              </a:rPr>
              <a:t>divi</a:t>
            </a:r>
            <a:r>
              <a:rPr sz="3200" spc="-14" dirty="0" smtClean="0">
                <a:latin typeface="Arial"/>
                <a:cs typeface="Arial"/>
              </a:rPr>
              <a:t>d</a:t>
            </a:r>
            <a:r>
              <a:rPr sz="3200" spc="0" dirty="0" smtClean="0">
                <a:latin typeface="Arial"/>
                <a:cs typeface="Arial"/>
              </a:rPr>
              <a:t>u</a:t>
            </a:r>
            <a:r>
              <a:rPr sz="3200" spc="-9" dirty="0" smtClean="0">
                <a:latin typeface="Arial"/>
                <a:cs typeface="Arial"/>
              </a:rPr>
              <a:t>a</a:t>
            </a:r>
            <a:r>
              <a:rPr sz="3200" spc="0" dirty="0" smtClean="0">
                <a:latin typeface="Arial"/>
                <a:cs typeface="Arial"/>
              </a:rPr>
              <a:t>l can m</a:t>
            </a:r>
            <a:r>
              <a:rPr sz="3200" spc="-14" dirty="0" smtClean="0">
                <a:latin typeface="Arial"/>
                <a:cs typeface="Arial"/>
              </a:rPr>
              <a:t>o</a:t>
            </a:r>
            <a:r>
              <a:rPr sz="3200" spc="0" dirty="0" smtClean="0">
                <a:latin typeface="Arial"/>
                <a:cs typeface="Arial"/>
              </a:rPr>
              <a:t>di</a:t>
            </a:r>
            <a:r>
              <a:rPr sz="3200" spc="-14" dirty="0" smtClean="0">
                <a:latin typeface="Arial"/>
                <a:cs typeface="Arial"/>
              </a:rPr>
              <a:t>f</a:t>
            </a:r>
            <a:r>
              <a:rPr sz="3200" spc="0" dirty="0" smtClean="0">
                <a:latin typeface="Arial"/>
                <a:cs typeface="Arial"/>
              </a:rPr>
              <a:t>y</a:t>
            </a:r>
            <a:endParaRPr sz="3200" dirty="0">
              <a:latin typeface="Arial"/>
              <a:cs typeface="Arial"/>
            </a:endParaRPr>
          </a:p>
        </p:txBody>
      </p:sp>
      <p:sp>
        <p:nvSpPr>
          <p:cNvPr id="5" name="object 5"/>
          <p:cNvSpPr txBox="1"/>
          <p:nvPr/>
        </p:nvSpPr>
        <p:spPr>
          <a:xfrm>
            <a:off x="620268" y="1555845"/>
            <a:ext cx="1497106" cy="432307"/>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m</a:t>
            </a:r>
            <a:r>
              <a:rPr sz="3200" spc="-9" dirty="0" smtClean="0">
                <a:latin typeface="Arial"/>
                <a:cs typeface="Arial"/>
              </a:rPr>
              <a:t>o</a:t>
            </a:r>
            <a:r>
              <a:rPr sz="3200" spc="0" dirty="0" smtClean="0">
                <a:latin typeface="Arial"/>
                <a:cs typeface="Arial"/>
              </a:rPr>
              <a:t>vem</a:t>
            </a:r>
            <a:r>
              <a:rPr sz="3200" spc="-9" dirty="0" smtClean="0">
                <a:latin typeface="Arial"/>
                <a:cs typeface="Arial"/>
              </a:rPr>
              <a:t>e</a:t>
            </a:r>
            <a:r>
              <a:rPr sz="3200" spc="0" dirty="0" smtClean="0">
                <a:latin typeface="Arial"/>
                <a:cs typeface="Arial"/>
              </a:rPr>
              <a:t>nt</a:t>
            </a:r>
            <a:endParaRPr sz="3200" dirty="0">
              <a:latin typeface="Arial"/>
              <a:cs typeface="Arial"/>
            </a:endParaRPr>
          </a:p>
        </p:txBody>
      </p:sp>
      <p:sp>
        <p:nvSpPr>
          <p:cNvPr id="6" name="object 6"/>
          <p:cNvSpPr txBox="1"/>
          <p:nvPr/>
        </p:nvSpPr>
        <p:spPr>
          <a:xfrm>
            <a:off x="2124505" y="1555845"/>
            <a:ext cx="1175140" cy="432307"/>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p</a:t>
            </a:r>
            <a:r>
              <a:rPr sz="3200" spc="-9" dirty="0" smtClean="0">
                <a:latin typeface="Arial"/>
                <a:cs typeface="Arial"/>
              </a:rPr>
              <a:t>a</a:t>
            </a:r>
            <a:r>
              <a:rPr sz="3200" spc="0" dirty="0" smtClean="0">
                <a:latin typeface="Arial"/>
                <a:cs typeface="Arial"/>
              </a:rPr>
              <a:t>tt</a:t>
            </a:r>
            <a:r>
              <a:rPr sz="3200" spc="-9" dirty="0" smtClean="0">
                <a:latin typeface="Arial"/>
                <a:cs typeface="Arial"/>
              </a:rPr>
              <a:t>e</a:t>
            </a:r>
            <a:r>
              <a:rPr sz="3200" spc="0" dirty="0" smtClean="0">
                <a:latin typeface="Arial"/>
                <a:cs typeface="Arial"/>
              </a:rPr>
              <a:t>rns</a:t>
            </a:r>
            <a:endParaRPr sz="3200" dirty="0">
              <a:latin typeface="Arial"/>
              <a:cs typeface="Arial"/>
            </a:endParaRPr>
          </a:p>
        </p:txBody>
      </p:sp>
      <p:sp>
        <p:nvSpPr>
          <p:cNvPr id="7" name="object 7"/>
          <p:cNvSpPr txBox="1"/>
          <p:nvPr/>
        </p:nvSpPr>
        <p:spPr>
          <a:xfrm>
            <a:off x="3307691" y="1555845"/>
            <a:ext cx="3476166" cy="432307"/>
          </a:xfrm>
          <a:prstGeom prst="rect">
            <a:avLst/>
          </a:prstGeom>
        </p:spPr>
        <p:txBody>
          <a:bodyPr wrap="square" lIns="0" tIns="0" rIns="0" bIns="0" rtlCol="0">
            <a:noAutofit/>
          </a:bodyPr>
          <a:lstStyle/>
          <a:p>
            <a:pPr marL="12700">
              <a:lnSpc>
                <a:spcPts val="3375"/>
              </a:lnSpc>
              <a:spcBef>
                <a:spcPts val="168"/>
              </a:spcBef>
            </a:pPr>
            <a:r>
              <a:rPr sz="3200" spc="0" dirty="0" smtClean="0">
                <a:latin typeface="Arial"/>
                <a:cs typeface="Arial"/>
              </a:rPr>
              <a:t>to fit</a:t>
            </a:r>
            <a:r>
              <a:rPr sz="3200" spc="-9" dirty="0" smtClean="0">
                <a:latin typeface="Arial"/>
                <a:cs typeface="Arial"/>
              </a:rPr>
              <a:t> </a:t>
            </a:r>
            <a:r>
              <a:rPr sz="3200" spc="0" dirty="0" smtClean="0">
                <a:latin typeface="Arial"/>
                <a:cs typeface="Arial"/>
              </a:rPr>
              <a:t>special</a:t>
            </a:r>
            <a:r>
              <a:rPr sz="3200" spc="-19" dirty="0" smtClean="0">
                <a:latin typeface="Arial"/>
                <a:cs typeface="Arial"/>
              </a:rPr>
              <a:t> </a:t>
            </a:r>
            <a:r>
              <a:rPr sz="3200" spc="0" dirty="0" smtClean="0">
                <a:latin typeface="Arial"/>
                <a:cs typeface="Arial"/>
              </a:rPr>
              <a:t>re</a:t>
            </a:r>
            <a:r>
              <a:rPr sz="3200" spc="-9" dirty="0" smtClean="0">
                <a:latin typeface="Arial"/>
                <a:cs typeface="Arial"/>
              </a:rPr>
              <a:t>q</a:t>
            </a:r>
            <a:r>
              <a:rPr sz="3200" spc="0" dirty="0" smtClean="0">
                <a:latin typeface="Arial"/>
                <a:cs typeface="Arial"/>
              </a:rPr>
              <a:t>uir</a:t>
            </a:r>
            <a:r>
              <a:rPr sz="3200" spc="-14" dirty="0" smtClean="0">
                <a:latin typeface="Arial"/>
                <a:cs typeface="Arial"/>
              </a:rPr>
              <a:t>e</a:t>
            </a:r>
            <a:r>
              <a:rPr sz="3200" spc="0" dirty="0" smtClean="0">
                <a:latin typeface="Arial"/>
                <a:cs typeface="Arial"/>
              </a:rPr>
              <a:t>m</a:t>
            </a:r>
            <a:r>
              <a:rPr sz="3200" spc="-9" dirty="0" smtClean="0">
                <a:latin typeface="Arial"/>
                <a:cs typeface="Arial"/>
              </a:rPr>
              <a:t>e</a:t>
            </a:r>
            <a:r>
              <a:rPr sz="3200" spc="0" dirty="0" smtClean="0">
                <a:latin typeface="Arial"/>
                <a:cs typeface="Arial"/>
              </a:rPr>
              <a:t>nt.</a:t>
            </a:r>
            <a:endParaRPr sz="3200" dirty="0">
              <a:latin typeface="Arial"/>
              <a:cs typeface="Arial"/>
            </a:endParaRPr>
          </a:p>
        </p:txBody>
      </p:sp>
      <p:sp>
        <p:nvSpPr>
          <p:cNvPr id="8" name="object 8"/>
          <p:cNvSpPr txBox="1"/>
          <p:nvPr/>
        </p:nvSpPr>
        <p:spPr>
          <a:xfrm>
            <a:off x="527685" y="2811317"/>
            <a:ext cx="1313031" cy="380492"/>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Exam</a:t>
            </a:r>
            <a:r>
              <a:rPr sz="2800" spc="9" dirty="0" smtClean="0">
                <a:solidFill>
                  <a:srgbClr val="404040"/>
                </a:solidFill>
                <a:latin typeface="Arial"/>
                <a:cs typeface="Arial"/>
              </a:rPr>
              <a:t>p</a:t>
            </a:r>
            <a:r>
              <a:rPr sz="2800" spc="0" dirty="0" smtClean="0">
                <a:solidFill>
                  <a:srgbClr val="404040"/>
                </a:solidFill>
                <a:latin typeface="Arial"/>
                <a:cs typeface="Arial"/>
              </a:rPr>
              <a:t>l</a:t>
            </a:r>
            <a:r>
              <a:rPr sz="2800" spc="4" dirty="0" smtClean="0">
                <a:solidFill>
                  <a:srgbClr val="404040"/>
                </a:solidFill>
                <a:latin typeface="Arial"/>
                <a:cs typeface="Arial"/>
              </a:rPr>
              <a:t>e</a:t>
            </a:r>
            <a:r>
              <a:rPr sz="2800" spc="0" dirty="0" smtClean="0">
                <a:solidFill>
                  <a:srgbClr val="404040"/>
                </a:solidFill>
                <a:latin typeface="Arial"/>
                <a:cs typeface="Arial"/>
              </a:rPr>
              <a:t>s:</a:t>
            </a:r>
            <a:endParaRPr sz="2800">
              <a:latin typeface="Arial"/>
              <a:cs typeface="Arial"/>
            </a:endParaRPr>
          </a:p>
        </p:txBody>
      </p:sp>
      <p:sp>
        <p:nvSpPr>
          <p:cNvPr id="9" name="object 9"/>
          <p:cNvSpPr txBox="1"/>
          <p:nvPr/>
        </p:nvSpPr>
        <p:spPr>
          <a:xfrm>
            <a:off x="3374231" y="2957037"/>
            <a:ext cx="769554" cy="432307"/>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Alter</a:t>
            </a:r>
            <a:endParaRPr sz="3200">
              <a:latin typeface="Arial"/>
              <a:cs typeface="Arial"/>
            </a:endParaRPr>
          </a:p>
        </p:txBody>
      </p:sp>
      <p:sp>
        <p:nvSpPr>
          <p:cNvPr id="10" name="object 10"/>
          <p:cNvSpPr txBox="1"/>
          <p:nvPr/>
        </p:nvSpPr>
        <p:spPr>
          <a:xfrm>
            <a:off x="4746021" y="2957037"/>
            <a:ext cx="853174" cy="432307"/>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Mo</a:t>
            </a:r>
            <a:r>
              <a:rPr sz="3200" b="1" spc="-14" dirty="0" smtClean="0">
                <a:solidFill>
                  <a:srgbClr val="52422A"/>
                </a:solidFill>
                <a:latin typeface="Arial"/>
                <a:cs typeface="Arial"/>
              </a:rPr>
              <a:t>v</a:t>
            </a:r>
            <a:r>
              <a:rPr sz="3200" b="1" spc="0" dirty="0" smtClean="0">
                <a:solidFill>
                  <a:srgbClr val="52422A"/>
                </a:solidFill>
                <a:latin typeface="Arial"/>
                <a:cs typeface="Arial"/>
              </a:rPr>
              <a:t>e</a:t>
            </a:r>
            <a:endParaRPr sz="3200">
              <a:latin typeface="Arial"/>
              <a:cs typeface="Arial"/>
            </a:endParaRPr>
          </a:p>
        </p:txBody>
      </p:sp>
      <p:sp>
        <p:nvSpPr>
          <p:cNvPr id="11" name="object 11"/>
          <p:cNvSpPr txBox="1"/>
          <p:nvPr/>
        </p:nvSpPr>
        <p:spPr>
          <a:xfrm>
            <a:off x="6460807" y="2957037"/>
            <a:ext cx="752464" cy="432307"/>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Shift</a:t>
            </a:r>
            <a:endParaRPr sz="3200">
              <a:latin typeface="Arial"/>
              <a:cs typeface="Arial"/>
            </a:endParaRPr>
          </a:p>
        </p:txBody>
      </p:sp>
      <p:sp>
        <p:nvSpPr>
          <p:cNvPr id="12" name="object 12"/>
          <p:cNvSpPr txBox="1"/>
          <p:nvPr/>
        </p:nvSpPr>
        <p:spPr>
          <a:xfrm>
            <a:off x="3374232" y="3932650"/>
            <a:ext cx="1193450" cy="432308"/>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Change</a:t>
            </a:r>
            <a:endParaRPr sz="3200">
              <a:latin typeface="Arial"/>
              <a:cs typeface="Arial"/>
            </a:endParaRPr>
          </a:p>
        </p:txBody>
      </p:sp>
      <p:sp>
        <p:nvSpPr>
          <p:cNvPr id="13" name="object 13"/>
          <p:cNvSpPr txBox="1"/>
          <p:nvPr/>
        </p:nvSpPr>
        <p:spPr>
          <a:xfrm>
            <a:off x="4746022" y="3932650"/>
            <a:ext cx="1006985" cy="432308"/>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Refine</a:t>
            </a:r>
            <a:endParaRPr sz="3200">
              <a:latin typeface="Arial"/>
              <a:cs typeface="Arial"/>
            </a:endParaRPr>
          </a:p>
        </p:txBody>
      </p:sp>
      <p:sp>
        <p:nvSpPr>
          <p:cNvPr id="14" name="object 14"/>
          <p:cNvSpPr txBox="1"/>
          <p:nvPr/>
        </p:nvSpPr>
        <p:spPr>
          <a:xfrm>
            <a:off x="6117622" y="3932650"/>
            <a:ext cx="989285" cy="432308"/>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Sho</a:t>
            </a:r>
            <a:r>
              <a:rPr sz="3200" b="1" spc="-9" dirty="0" smtClean="0">
                <a:solidFill>
                  <a:srgbClr val="52422A"/>
                </a:solidFill>
                <a:latin typeface="Arial"/>
                <a:cs typeface="Arial"/>
              </a:rPr>
              <a:t>v</a:t>
            </a:r>
            <a:r>
              <a:rPr sz="3200" b="1" spc="0" dirty="0" smtClean="0">
                <a:solidFill>
                  <a:srgbClr val="52422A"/>
                </a:solidFill>
                <a:latin typeface="Arial"/>
                <a:cs typeface="Arial"/>
              </a:rPr>
              <a:t>e</a:t>
            </a:r>
            <a:endParaRPr sz="3200">
              <a:latin typeface="Arial"/>
              <a:cs typeface="Arial"/>
            </a:endParaRPr>
          </a:p>
        </p:txBody>
      </p:sp>
      <p:sp>
        <p:nvSpPr>
          <p:cNvPr id="15" name="object 15"/>
          <p:cNvSpPr txBox="1"/>
          <p:nvPr/>
        </p:nvSpPr>
        <p:spPr>
          <a:xfrm>
            <a:off x="3374232" y="4908144"/>
            <a:ext cx="1057499" cy="432612"/>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M</a:t>
            </a:r>
            <a:r>
              <a:rPr sz="3200" b="1" spc="-9" dirty="0" smtClean="0">
                <a:solidFill>
                  <a:srgbClr val="52422A"/>
                </a:solidFill>
                <a:latin typeface="Arial"/>
                <a:cs typeface="Arial"/>
              </a:rPr>
              <a:t>o</a:t>
            </a:r>
            <a:r>
              <a:rPr sz="3200" b="1" spc="0" dirty="0" smtClean="0">
                <a:solidFill>
                  <a:srgbClr val="52422A"/>
                </a:solidFill>
                <a:latin typeface="Arial"/>
                <a:cs typeface="Arial"/>
              </a:rPr>
              <a:t>dify</a:t>
            </a:r>
            <a:endParaRPr sz="3200">
              <a:latin typeface="Arial"/>
              <a:cs typeface="Arial"/>
            </a:endParaRPr>
          </a:p>
        </p:txBody>
      </p:sp>
      <p:sp>
        <p:nvSpPr>
          <p:cNvPr id="16" name="object 16"/>
          <p:cNvSpPr txBox="1"/>
          <p:nvPr/>
        </p:nvSpPr>
        <p:spPr>
          <a:xfrm>
            <a:off x="4746021" y="4908144"/>
            <a:ext cx="1056889" cy="432612"/>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Re</a:t>
            </a:r>
            <a:r>
              <a:rPr sz="3200" b="1" spc="-14" dirty="0" smtClean="0">
                <a:solidFill>
                  <a:srgbClr val="52422A"/>
                </a:solidFill>
                <a:latin typeface="Arial"/>
                <a:cs typeface="Arial"/>
              </a:rPr>
              <a:t>v</a:t>
            </a:r>
            <a:r>
              <a:rPr sz="3200" b="1" spc="0" dirty="0" smtClean="0">
                <a:solidFill>
                  <a:srgbClr val="52422A"/>
                </a:solidFill>
                <a:latin typeface="Arial"/>
                <a:cs typeface="Arial"/>
              </a:rPr>
              <a:t>i</a:t>
            </a:r>
            <a:r>
              <a:rPr sz="3200" b="1" spc="-9" dirty="0" smtClean="0">
                <a:solidFill>
                  <a:srgbClr val="52422A"/>
                </a:solidFill>
                <a:latin typeface="Arial"/>
                <a:cs typeface="Arial"/>
              </a:rPr>
              <a:t>s</a:t>
            </a:r>
            <a:r>
              <a:rPr sz="3200" b="1" spc="0" dirty="0" smtClean="0">
                <a:solidFill>
                  <a:srgbClr val="52422A"/>
                </a:solidFill>
                <a:latin typeface="Arial"/>
                <a:cs typeface="Arial"/>
              </a:rPr>
              <a:t>e</a:t>
            </a:r>
            <a:endParaRPr sz="3200">
              <a:latin typeface="Arial"/>
              <a:cs typeface="Arial"/>
            </a:endParaRPr>
          </a:p>
        </p:txBody>
      </p:sp>
      <p:sp>
        <p:nvSpPr>
          <p:cNvPr id="17" name="object 17"/>
          <p:cNvSpPr txBox="1"/>
          <p:nvPr/>
        </p:nvSpPr>
        <p:spPr>
          <a:xfrm>
            <a:off x="6117622" y="4908144"/>
            <a:ext cx="566401" cy="432612"/>
          </a:xfrm>
          <a:prstGeom prst="rect">
            <a:avLst/>
          </a:prstGeom>
        </p:spPr>
        <p:txBody>
          <a:bodyPr wrap="square" lIns="0" tIns="0" rIns="0" bIns="0" rtlCol="0">
            <a:noAutofit/>
          </a:bodyPr>
          <a:lstStyle/>
          <a:p>
            <a:pPr marL="12700">
              <a:lnSpc>
                <a:spcPts val="3375"/>
              </a:lnSpc>
              <a:spcBef>
                <a:spcPts val="168"/>
              </a:spcBef>
            </a:pPr>
            <a:r>
              <a:rPr sz="3200" b="1" spc="0" dirty="0" smtClean="0">
                <a:solidFill>
                  <a:srgbClr val="52422A"/>
                </a:solidFill>
                <a:latin typeface="Arial"/>
                <a:cs typeface="Arial"/>
              </a:rPr>
              <a:t>Sift</a:t>
            </a:r>
            <a:endParaRPr sz="3200">
              <a:latin typeface="Arial"/>
              <a:cs typeface="Arial"/>
            </a:endParaRPr>
          </a:p>
        </p:txBody>
      </p:sp>
    </p:spTree>
    <p:extLst>
      <p:ext uri="{BB962C8B-B14F-4D97-AF65-F5344CB8AC3E}">
        <p14:creationId xmlns:p14="http://schemas.microsoft.com/office/powerpoint/2010/main" val="145585031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p:nvPr/>
        </p:nvSpPr>
        <p:spPr>
          <a:xfrm>
            <a:off x="0" y="0"/>
            <a:ext cx="9144000" cy="6857998"/>
          </a:xfrm>
          <a:custGeom>
            <a:avLst/>
            <a:gdLst/>
            <a:ahLst/>
            <a:cxnLst/>
            <a:rect l="l" t="t" r="r" b="b"/>
            <a:pathLst>
              <a:path w="12192000" h="6857998">
                <a:moveTo>
                  <a:pt x="12192000" y="6857998"/>
                </a:moveTo>
                <a:lnTo>
                  <a:pt x="12192000" y="0"/>
                </a:lnTo>
                <a:lnTo>
                  <a:pt x="0" y="0"/>
                </a:lnTo>
                <a:lnTo>
                  <a:pt x="0" y="6857998"/>
                </a:lnTo>
                <a:lnTo>
                  <a:pt x="12192000" y="6857998"/>
                </a:lnTo>
                <a:close/>
              </a:path>
            </a:pathLst>
          </a:custGeom>
          <a:solidFill>
            <a:srgbClr val="EAEAEA"/>
          </a:solidFill>
        </p:spPr>
        <p:txBody>
          <a:bodyPr wrap="square" lIns="0" tIns="0" rIns="0" bIns="0" rtlCol="0">
            <a:noAutofit/>
          </a:bodyPr>
          <a:lstStyle/>
          <a:p>
            <a:endParaRPr/>
          </a:p>
        </p:txBody>
      </p:sp>
      <p:sp>
        <p:nvSpPr>
          <p:cNvPr id="4" name="object 4"/>
          <p:cNvSpPr txBox="1"/>
          <p:nvPr/>
        </p:nvSpPr>
        <p:spPr>
          <a:xfrm>
            <a:off x="161925" y="252728"/>
            <a:ext cx="7457907" cy="1743249"/>
          </a:xfrm>
          <a:prstGeom prst="rect">
            <a:avLst/>
          </a:prstGeom>
        </p:spPr>
        <p:txBody>
          <a:bodyPr wrap="square" lIns="0" tIns="0" rIns="0" bIns="0" rtlCol="0">
            <a:noAutofit/>
          </a:bodyPr>
          <a:lstStyle/>
          <a:p>
            <a:pPr marL="12700" marR="48635">
              <a:lnSpc>
                <a:spcPts val="4185"/>
              </a:lnSpc>
              <a:spcBef>
                <a:spcPts val="209"/>
              </a:spcBef>
            </a:pPr>
            <a:r>
              <a:rPr sz="4000" spc="-35" dirty="0" smtClean="0">
                <a:latin typeface="Wingdings"/>
                <a:cs typeface="Wingdings"/>
              </a:rPr>
              <a:t></a:t>
            </a:r>
            <a:r>
              <a:rPr sz="4000" spc="-504" dirty="0" smtClean="0">
                <a:latin typeface="Times New Roman"/>
                <a:cs typeface="Times New Roman"/>
              </a:rPr>
              <a:t> </a:t>
            </a:r>
            <a:r>
              <a:rPr sz="4000" spc="0" dirty="0" smtClean="0">
                <a:latin typeface="Arial"/>
                <a:cs typeface="Arial"/>
              </a:rPr>
              <a:t>Origination</a:t>
            </a:r>
            <a:endParaRPr sz="4000" dirty="0">
              <a:latin typeface="Arial"/>
              <a:cs typeface="Arial"/>
            </a:endParaRPr>
          </a:p>
          <a:p>
            <a:pPr marL="573532" indent="-286511">
              <a:lnSpc>
                <a:spcPct val="100041"/>
              </a:lnSpc>
              <a:spcBef>
                <a:spcPts val="2714"/>
              </a:spcBef>
            </a:pPr>
            <a:r>
              <a:rPr sz="2800" spc="59" dirty="0" smtClean="0">
                <a:latin typeface="Wingdings"/>
                <a:cs typeface="Wingdings"/>
              </a:rPr>
              <a:t></a:t>
            </a:r>
            <a:r>
              <a:rPr sz="2800" spc="0" dirty="0" smtClean="0">
                <a:latin typeface="Arial"/>
                <a:cs typeface="Arial"/>
              </a:rPr>
              <a:t>Cre</a:t>
            </a:r>
            <a:r>
              <a:rPr sz="2800" spc="9" dirty="0" smtClean="0">
                <a:latin typeface="Arial"/>
                <a:cs typeface="Arial"/>
              </a:rPr>
              <a:t>a</a:t>
            </a:r>
            <a:r>
              <a:rPr sz="2800" spc="0" dirty="0" smtClean="0">
                <a:latin typeface="Arial"/>
                <a:cs typeface="Arial"/>
              </a:rPr>
              <a:t>ti</a:t>
            </a:r>
            <a:r>
              <a:rPr sz="2800" spc="9" dirty="0" smtClean="0">
                <a:latin typeface="Arial"/>
                <a:cs typeface="Arial"/>
              </a:rPr>
              <a:t>n</a:t>
            </a:r>
            <a:r>
              <a:rPr sz="2800" spc="0" dirty="0" smtClean="0">
                <a:latin typeface="Arial"/>
                <a:cs typeface="Arial"/>
              </a:rPr>
              <a:t>g</a:t>
            </a:r>
            <a:r>
              <a:rPr sz="2800" spc="-127" dirty="0" smtClean="0">
                <a:latin typeface="Arial"/>
                <a:cs typeface="Arial"/>
              </a:rPr>
              <a:t> </a:t>
            </a:r>
            <a:r>
              <a:rPr sz="2800" spc="9" dirty="0" smtClean="0">
                <a:latin typeface="Arial"/>
                <a:cs typeface="Arial"/>
              </a:rPr>
              <a:t>n</a:t>
            </a:r>
            <a:r>
              <a:rPr sz="2800" spc="0" dirty="0" smtClean="0">
                <a:latin typeface="Arial"/>
                <a:cs typeface="Arial"/>
              </a:rPr>
              <a:t>ew</a:t>
            </a:r>
            <a:r>
              <a:rPr sz="2800" spc="-36" dirty="0" smtClean="0">
                <a:latin typeface="Arial"/>
                <a:cs typeface="Arial"/>
              </a:rPr>
              <a:t> </a:t>
            </a:r>
            <a:r>
              <a:rPr sz="2800" spc="0" dirty="0" smtClean="0">
                <a:latin typeface="Arial"/>
                <a:cs typeface="Arial"/>
              </a:rPr>
              <a:t>mo</a:t>
            </a:r>
            <a:r>
              <a:rPr sz="2800" spc="9" dirty="0" smtClean="0">
                <a:latin typeface="Arial"/>
                <a:cs typeface="Arial"/>
              </a:rPr>
              <a:t>v</a:t>
            </a:r>
            <a:r>
              <a:rPr sz="2800" spc="0" dirty="0" smtClean="0">
                <a:latin typeface="Arial"/>
                <a:cs typeface="Arial"/>
              </a:rPr>
              <a:t>em</a:t>
            </a:r>
            <a:r>
              <a:rPr sz="2800" spc="4" dirty="0" smtClean="0">
                <a:latin typeface="Arial"/>
                <a:cs typeface="Arial"/>
              </a:rPr>
              <a:t>e</a:t>
            </a:r>
            <a:r>
              <a:rPr sz="2800" spc="0" dirty="0" smtClean="0">
                <a:latin typeface="Arial"/>
                <a:cs typeface="Arial"/>
              </a:rPr>
              <a:t>nt</a:t>
            </a:r>
            <a:r>
              <a:rPr sz="2800" spc="-110" dirty="0" smtClean="0">
                <a:latin typeface="Arial"/>
                <a:cs typeface="Arial"/>
              </a:rPr>
              <a:t> </a:t>
            </a:r>
            <a:r>
              <a:rPr sz="2800" spc="0" dirty="0" smtClean="0">
                <a:latin typeface="Arial"/>
                <a:cs typeface="Arial"/>
              </a:rPr>
              <a:t>p</a:t>
            </a:r>
            <a:r>
              <a:rPr sz="2800" spc="9" dirty="0" smtClean="0">
                <a:latin typeface="Arial"/>
                <a:cs typeface="Arial"/>
              </a:rPr>
              <a:t>a</a:t>
            </a:r>
            <a:r>
              <a:rPr sz="2800" spc="0" dirty="0" smtClean="0">
                <a:latin typeface="Arial"/>
                <a:cs typeface="Arial"/>
              </a:rPr>
              <a:t>tt</a:t>
            </a:r>
            <a:r>
              <a:rPr sz="2800" spc="9" dirty="0" smtClean="0">
                <a:latin typeface="Arial"/>
                <a:cs typeface="Arial"/>
              </a:rPr>
              <a:t>e</a:t>
            </a:r>
            <a:r>
              <a:rPr sz="2800" spc="0" dirty="0" smtClean="0">
                <a:latin typeface="Arial"/>
                <a:cs typeface="Arial"/>
              </a:rPr>
              <a:t>r</a:t>
            </a:r>
            <a:r>
              <a:rPr sz="2800" spc="9" dirty="0" smtClean="0">
                <a:latin typeface="Arial"/>
                <a:cs typeface="Arial"/>
              </a:rPr>
              <a:t>n</a:t>
            </a:r>
            <a:r>
              <a:rPr sz="2800" spc="0" dirty="0" smtClean="0">
                <a:latin typeface="Arial"/>
                <a:cs typeface="Arial"/>
              </a:rPr>
              <a:t>s</a:t>
            </a:r>
            <a:r>
              <a:rPr sz="2800" spc="-101" dirty="0" smtClean="0">
                <a:latin typeface="Arial"/>
                <a:cs typeface="Arial"/>
              </a:rPr>
              <a:t> </a:t>
            </a:r>
            <a:r>
              <a:rPr sz="2800" spc="0" dirty="0" smtClean="0">
                <a:latin typeface="Arial"/>
                <a:cs typeface="Arial"/>
              </a:rPr>
              <a:t>to</a:t>
            </a:r>
            <a:r>
              <a:rPr sz="2800" spc="-23" dirty="0" smtClean="0">
                <a:latin typeface="Arial"/>
                <a:cs typeface="Arial"/>
              </a:rPr>
              <a:t> </a:t>
            </a:r>
            <a:r>
              <a:rPr sz="2800" spc="9" dirty="0" smtClean="0">
                <a:latin typeface="Arial"/>
                <a:cs typeface="Arial"/>
              </a:rPr>
              <a:t>f</a:t>
            </a:r>
            <a:r>
              <a:rPr sz="2800" spc="0" dirty="0" smtClean="0">
                <a:latin typeface="Arial"/>
                <a:cs typeface="Arial"/>
              </a:rPr>
              <a:t>it</a:t>
            </a:r>
            <a:r>
              <a:rPr sz="2800" spc="-21" dirty="0" smtClean="0">
                <a:latin typeface="Arial"/>
                <a:cs typeface="Arial"/>
              </a:rPr>
              <a:t> </a:t>
            </a:r>
            <a:r>
              <a:rPr sz="2800" spc="0" dirty="0" smtClean="0">
                <a:latin typeface="Arial"/>
                <a:cs typeface="Arial"/>
              </a:rPr>
              <a:t>a</a:t>
            </a:r>
            <a:r>
              <a:rPr sz="2800" spc="-15" dirty="0" smtClean="0">
                <a:latin typeface="Arial"/>
                <a:cs typeface="Arial"/>
              </a:rPr>
              <a:t> </a:t>
            </a:r>
            <a:r>
              <a:rPr sz="2800" spc="0" dirty="0" smtClean="0">
                <a:latin typeface="Arial"/>
                <a:cs typeface="Arial"/>
              </a:rPr>
              <a:t>pa</a:t>
            </a:r>
            <a:r>
              <a:rPr sz="2800" spc="4" dirty="0" smtClean="0">
                <a:latin typeface="Arial"/>
                <a:cs typeface="Arial"/>
              </a:rPr>
              <a:t>r</a:t>
            </a:r>
            <a:r>
              <a:rPr sz="2800" spc="0" dirty="0" smtClean="0">
                <a:latin typeface="Arial"/>
                <a:cs typeface="Arial"/>
              </a:rPr>
              <a:t>ti</a:t>
            </a:r>
            <a:r>
              <a:rPr sz="2800" spc="9" dirty="0" smtClean="0">
                <a:latin typeface="Arial"/>
                <a:cs typeface="Arial"/>
              </a:rPr>
              <a:t>c</a:t>
            </a:r>
            <a:r>
              <a:rPr sz="2800" spc="0" dirty="0" smtClean="0">
                <a:latin typeface="Arial"/>
                <a:cs typeface="Arial"/>
              </a:rPr>
              <a:t>u</a:t>
            </a:r>
            <a:r>
              <a:rPr sz="2800" spc="4" dirty="0" smtClean="0">
                <a:latin typeface="Arial"/>
                <a:cs typeface="Arial"/>
              </a:rPr>
              <a:t>l</a:t>
            </a:r>
            <a:r>
              <a:rPr sz="2800" spc="0" dirty="0" smtClean="0">
                <a:latin typeface="Arial"/>
                <a:cs typeface="Arial"/>
              </a:rPr>
              <a:t>ar</a:t>
            </a:r>
            <a:r>
              <a:rPr sz="2800" spc="-115" dirty="0" smtClean="0">
                <a:latin typeface="Arial"/>
                <a:cs typeface="Arial"/>
              </a:rPr>
              <a:t> </a:t>
            </a:r>
            <a:r>
              <a:rPr sz="2800" spc="4" dirty="0" smtClean="0">
                <a:latin typeface="Arial"/>
                <a:cs typeface="Arial"/>
              </a:rPr>
              <a:t>s</a:t>
            </a:r>
            <a:r>
              <a:rPr sz="2800" spc="0" dirty="0" smtClean="0">
                <a:latin typeface="Arial"/>
                <a:cs typeface="Arial"/>
              </a:rPr>
              <a:t>it</a:t>
            </a:r>
            <a:r>
              <a:rPr sz="2800" spc="9" dirty="0" smtClean="0">
                <a:latin typeface="Arial"/>
                <a:cs typeface="Arial"/>
              </a:rPr>
              <a:t>u</a:t>
            </a:r>
            <a:r>
              <a:rPr sz="2800" spc="0" dirty="0" smtClean="0">
                <a:latin typeface="Arial"/>
                <a:cs typeface="Arial"/>
              </a:rPr>
              <a:t>at</a:t>
            </a:r>
            <a:r>
              <a:rPr sz="2800" spc="9" dirty="0" smtClean="0">
                <a:latin typeface="Arial"/>
                <a:cs typeface="Arial"/>
              </a:rPr>
              <a:t>i</a:t>
            </a:r>
            <a:r>
              <a:rPr sz="2800" spc="0" dirty="0" smtClean="0">
                <a:latin typeface="Arial"/>
                <a:cs typeface="Arial"/>
              </a:rPr>
              <a:t>on or</a:t>
            </a:r>
            <a:r>
              <a:rPr sz="2800" spc="-24" dirty="0" smtClean="0">
                <a:latin typeface="Arial"/>
                <a:cs typeface="Arial"/>
              </a:rPr>
              <a:t> </a:t>
            </a:r>
            <a:r>
              <a:rPr sz="2800" spc="0" dirty="0" smtClean="0">
                <a:latin typeface="Arial"/>
                <a:cs typeface="Arial"/>
              </a:rPr>
              <a:t>s</a:t>
            </a:r>
            <a:r>
              <a:rPr sz="2800" spc="9" dirty="0" smtClean="0">
                <a:latin typeface="Arial"/>
                <a:cs typeface="Arial"/>
              </a:rPr>
              <a:t>p</a:t>
            </a:r>
            <a:r>
              <a:rPr sz="2800" spc="0" dirty="0" smtClean="0">
                <a:latin typeface="Arial"/>
                <a:cs typeface="Arial"/>
              </a:rPr>
              <a:t>e</a:t>
            </a:r>
            <a:r>
              <a:rPr sz="2800" spc="9" dirty="0" smtClean="0">
                <a:latin typeface="Arial"/>
                <a:cs typeface="Arial"/>
              </a:rPr>
              <a:t>c</a:t>
            </a:r>
            <a:r>
              <a:rPr sz="2800" spc="0" dirty="0" smtClean="0">
                <a:latin typeface="Arial"/>
                <a:cs typeface="Arial"/>
              </a:rPr>
              <a:t>if</a:t>
            </a:r>
            <a:r>
              <a:rPr sz="2800" spc="4" dirty="0" smtClean="0">
                <a:latin typeface="Arial"/>
                <a:cs typeface="Arial"/>
              </a:rPr>
              <a:t>i</a:t>
            </a:r>
            <a:r>
              <a:rPr sz="2800" spc="0" dirty="0" smtClean="0">
                <a:latin typeface="Arial"/>
                <a:cs typeface="Arial"/>
              </a:rPr>
              <a:t>c</a:t>
            </a:r>
            <a:r>
              <a:rPr sz="2800" spc="-93" dirty="0" smtClean="0">
                <a:latin typeface="Arial"/>
                <a:cs typeface="Arial"/>
              </a:rPr>
              <a:t> </a:t>
            </a:r>
            <a:r>
              <a:rPr sz="2800" spc="0" dirty="0" smtClean="0">
                <a:latin typeface="Arial"/>
                <a:cs typeface="Arial"/>
              </a:rPr>
              <a:t>pr</a:t>
            </a:r>
            <a:r>
              <a:rPr sz="2800" spc="9" dirty="0" smtClean="0">
                <a:latin typeface="Arial"/>
                <a:cs typeface="Arial"/>
              </a:rPr>
              <a:t>o</a:t>
            </a:r>
            <a:r>
              <a:rPr sz="2800" spc="0" dirty="0" smtClean="0">
                <a:latin typeface="Arial"/>
                <a:cs typeface="Arial"/>
              </a:rPr>
              <a:t>b</a:t>
            </a:r>
            <a:r>
              <a:rPr sz="2800" spc="4" dirty="0" smtClean="0">
                <a:latin typeface="Arial"/>
                <a:cs typeface="Arial"/>
              </a:rPr>
              <a:t>l</a:t>
            </a:r>
            <a:r>
              <a:rPr sz="2800" spc="0" dirty="0" smtClean="0">
                <a:latin typeface="Arial"/>
                <a:cs typeface="Arial"/>
              </a:rPr>
              <a:t>em.</a:t>
            </a:r>
            <a:r>
              <a:rPr sz="2800" spc="-88" dirty="0" smtClean="0">
                <a:latin typeface="Arial"/>
                <a:cs typeface="Arial"/>
              </a:rPr>
              <a:t> </a:t>
            </a:r>
            <a:r>
              <a:rPr sz="2800" spc="0" dirty="0" smtClean="0">
                <a:latin typeface="Arial"/>
                <a:cs typeface="Arial"/>
              </a:rPr>
              <a:t>L</a:t>
            </a:r>
            <a:r>
              <a:rPr sz="2800" spc="9" dirty="0" smtClean="0">
                <a:latin typeface="Arial"/>
                <a:cs typeface="Arial"/>
              </a:rPr>
              <a:t>e</a:t>
            </a:r>
            <a:r>
              <a:rPr sz="2800" spc="0" dirty="0" smtClean="0">
                <a:latin typeface="Arial"/>
                <a:cs typeface="Arial"/>
              </a:rPr>
              <a:t>a</a:t>
            </a:r>
            <a:r>
              <a:rPr sz="2800" spc="9" dirty="0" smtClean="0">
                <a:latin typeface="Arial"/>
                <a:cs typeface="Arial"/>
              </a:rPr>
              <a:t>r</a:t>
            </a:r>
            <a:r>
              <a:rPr sz="2800" spc="0" dirty="0" smtClean="0">
                <a:latin typeface="Arial"/>
                <a:cs typeface="Arial"/>
              </a:rPr>
              <a:t>n</a:t>
            </a:r>
            <a:r>
              <a:rPr sz="2800" spc="4" dirty="0" smtClean="0">
                <a:latin typeface="Arial"/>
                <a:cs typeface="Arial"/>
              </a:rPr>
              <a:t>i</a:t>
            </a:r>
            <a:r>
              <a:rPr sz="2800" spc="0" dirty="0" smtClean="0">
                <a:latin typeface="Arial"/>
                <a:cs typeface="Arial"/>
              </a:rPr>
              <a:t>ng</a:t>
            </a:r>
            <a:r>
              <a:rPr sz="2800" spc="-88" dirty="0" smtClean="0">
                <a:latin typeface="Arial"/>
                <a:cs typeface="Arial"/>
              </a:rPr>
              <a:t> </a:t>
            </a:r>
            <a:r>
              <a:rPr sz="2800" spc="0" dirty="0" smtClean="0">
                <a:latin typeface="Arial"/>
                <a:cs typeface="Arial"/>
              </a:rPr>
              <a:t>o</a:t>
            </a:r>
            <a:r>
              <a:rPr sz="2800" spc="9" dirty="0" smtClean="0">
                <a:latin typeface="Arial"/>
                <a:cs typeface="Arial"/>
              </a:rPr>
              <a:t>u</a:t>
            </a:r>
            <a:r>
              <a:rPr sz="2800" spc="0" dirty="0" smtClean="0">
                <a:latin typeface="Arial"/>
                <a:cs typeface="Arial"/>
              </a:rPr>
              <a:t>t</a:t>
            </a:r>
            <a:r>
              <a:rPr sz="2800" spc="4" dirty="0" smtClean="0">
                <a:latin typeface="Arial"/>
                <a:cs typeface="Arial"/>
              </a:rPr>
              <a:t>c</a:t>
            </a:r>
            <a:r>
              <a:rPr sz="2800" spc="0" dirty="0" smtClean="0">
                <a:latin typeface="Arial"/>
                <a:cs typeface="Arial"/>
              </a:rPr>
              <a:t>om</a:t>
            </a:r>
            <a:r>
              <a:rPr sz="2800" spc="4" dirty="0" smtClean="0">
                <a:latin typeface="Arial"/>
                <a:cs typeface="Arial"/>
              </a:rPr>
              <a:t>e</a:t>
            </a:r>
            <a:r>
              <a:rPr sz="2800" spc="0" dirty="0" smtClean="0">
                <a:latin typeface="Arial"/>
                <a:cs typeface="Arial"/>
              </a:rPr>
              <a:t>s</a:t>
            </a:r>
            <a:r>
              <a:rPr sz="2800" spc="-121" dirty="0" smtClean="0">
                <a:latin typeface="Arial"/>
                <a:cs typeface="Arial"/>
              </a:rPr>
              <a:t> </a:t>
            </a:r>
            <a:r>
              <a:rPr sz="2800" spc="0" dirty="0" smtClean="0">
                <a:latin typeface="Arial"/>
                <a:cs typeface="Arial"/>
              </a:rPr>
              <a:t>em</a:t>
            </a:r>
            <a:r>
              <a:rPr sz="2800" spc="4" dirty="0" smtClean="0">
                <a:latin typeface="Arial"/>
                <a:cs typeface="Arial"/>
              </a:rPr>
              <a:t>p</a:t>
            </a:r>
            <a:r>
              <a:rPr sz="2800" spc="0" dirty="0" smtClean="0">
                <a:latin typeface="Arial"/>
                <a:cs typeface="Arial"/>
              </a:rPr>
              <a:t>h</a:t>
            </a:r>
            <a:r>
              <a:rPr sz="2800" spc="9" dirty="0" smtClean="0">
                <a:latin typeface="Arial"/>
                <a:cs typeface="Arial"/>
              </a:rPr>
              <a:t>a</a:t>
            </a:r>
            <a:r>
              <a:rPr sz="2800" spc="0" dirty="0" smtClean="0">
                <a:latin typeface="Arial"/>
                <a:cs typeface="Arial"/>
              </a:rPr>
              <a:t>s</a:t>
            </a:r>
            <a:r>
              <a:rPr sz="2800" spc="4" dirty="0" smtClean="0">
                <a:latin typeface="Arial"/>
                <a:cs typeface="Arial"/>
              </a:rPr>
              <a:t>i</a:t>
            </a:r>
            <a:r>
              <a:rPr sz="2800" spc="0" dirty="0" smtClean="0">
                <a:latin typeface="Arial"/>
                <a:cs typeface="Arial"/>
              </a:rPr>
              <a:t>ze</a:t>
            </a:r>
            <a:endParaRPr sz="2800" dirty="0">
              <a:latin typeface="Arial"/>
              <a:cs typeface="Arial"/>
            </a:endParaRPr>
          </a:p>
        </p:txBody>
      </p:sp>
      <p:sp>
        <p:nvSpPr>
          <p:cNvPr id="5" name="object 5"/>
          <p:cNvSpPr txBox="1"/>
          <p:nvPr/>
        </p:nvSpPr>
        <p:spPr>
          <a:xfrm>
            <a:off x="582549" y="2042339"/>
            <a:ext cx="1122220" cy="380796"/>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c</a:t>
            </a:r>
            <a:r>
              <a:rPr sz="2800" spc="4" dirty="0" smtClean="0">
                <a:latin typeface="Arial"/>
                <a:cs typeface="Arial"/>
              </a:rPr>
              <a:t>r</a:t>
            </a:r>
            <a:r>
              <a:rPr sz="2800" spc="0" dirty="0" smtClean="0">
                <a:latin typeface="Arial"/>
                <a:cs typeface="Arial"/>
              </a:rPr>
              <a:t>ea</a:t>
            </a:r>
            <a:r>
              <a:rPr sz="2800" spc="9" dirty="0" smtClean="0">
                <a:latin typeface="Arial"/>
                <a:cs typeface="Arial"/>
              </a:rPr>
              <a:t>t</a:t>
            </a:r>
            <a:r>
              <a:rPr sz="2800" spc="0" dirty="0" smtClean="0">
                <a:latin typeface="Arial"/>
                <a:cs typeface="Arial"/>
              </a:rPr>
              <a:t>iv</a:t>
            </a:r>
            <a:r>
              <a:rPr sz="2800" spc="9" dirty="0" smtClean="0">
                <a:latin typeface="Arial"/>
                <a:cs typeface="Arial"/>
              </a:rPr>
              <a:t>i</a:t>
            </a:r>
            <a:r>
              <a:rPr sz="2800" spc="0" dirty="0" smtClean="0">
                <a:latin typeface="Arial"/>
                <a:cs typeface="Arial"/>
              </a:rPr>
              <a:t>ty</a:t>
            </a:r>
            <a:endParaRPr sz="2800" dirty="0">
              <a:latin typeface="Arial"/>
              <a:cs typeface="Arial"/>
            </a:endParaRPr>
          </a:p>
        </p:txBody>
      </p:sp>
      <p:sp>
        <p:nvSpPr>
          <p:cNvPr id="6" name="object 6"/>
          <p:cNvSpPr txBox="1"/>
          <p:nvPr/>
        </p:nvSpPr>
        <p:spPr>
          <a:xfrm>
            <a:off x="1707646" y="2042339"/>
            <a:ext cx="4272546" cy="380796"/>
          </a:xfrm>
          <a:prstGeom prst="rect">
            <a:avLst/>
          </a:prstGeom>
        </p:spPr>
        <p:txBody>
          <a:bodyPr wrap="square" lIns="0" tIns="0" rIns="0" bIns="0" rtlCol="0">
            <a:noAutofit/>
          </a:bodyPr>
          <a:lstStyle/>
          <a:p>
            <a:pPr marL="12700">
              <a:lnSpc>
                <a:spcPts val="2960"/>
              </a:lnSpc>
              <a:spcBef>
                <a:spcPts val="148"/>
              </a:spcBef>
            </a:pPr>
            <a:r>
              <a:rPr sz="2800" spc="0" dirty="0" smtClean="0">
                <a:latin typeface="Arial"/>
                <a:cs typeface="Arial"/>
              </a:rPr>
              <a:t>ba</a:t>
            </a:r>
            <a:r>
              <a:rPr sz="2800" spc="9" dirty="0" smtClean="0">
                <a:latin typeface="Arial"/>
                <a:cs typeface="Arial"/>
              </a:rPr>
              <a:t>s</a:t>
            </a:r>
            <a:r>
              <a:rPr sz="2800" spc="0" dirty="0" smtClean="0">
                <a:latin typeface="Arial"/>
                <a:cs typeface="Arial"/>
              </a:rPr>
              <a:t>ed</a:t>
            </a:r>
            <a:r>
              <a:rPr sz="2800" spc="-56" dirty="0" smtClean="0">
                <a:latin typeface="Arial"/>
                <a:cs typeface="Arial"/>
              </a:rPr>
              <a:t> </a:t>
            </a:r>
            <a:r>
              <a:rPr sz="2800" spc="0" dirty="0" smtClean="0">
                <a:latin typeface="Arial"/>
                <a:cs typeface="Arial"/>
              </a:rPr>
              <a:t>up</a:t>
            </a:r>
            <a:r>
              <a:rPr sz="2800" spc="9" dirty="0" smtClean="0">
                <a:latin typeface="Arial"/>
                <a:cs typeface="Arial"/>
              </a:rPr>
              <a:t>o</a:t>
            </a:r>
            <a:r>
              <a:rPr sz="2800" spc="0" dirty="0" smtClean="0">
                <a:latin typeface="Arial"/>
                <a:cs typeface="Arial"/>
              </a:rPr>
              <a:t>n</a:t>
            </a:r>
            <a:r>
              <a:rPr sz="2800" spc="-62" dirty="0" smtClean="0">
                <a:latin typeface="Arial"/>
                <a:cs typeface="Arial"/>
              </a:rPr>
              <a:t> </a:t>
            </a:r>
            <a:r>
              <a:rPr sz="2800" spc="9" dirty="0" smtClean="0">
                <a:latin typeface="Arial"/>
                <a:cs typeface="Arial"/>
              </a:rPr>
              <a:t>h</a:t>
            </a:r>
            <a:r>
              <a:rPr sz="2800" spc="0" dirty="0" smtClean="0">
                <a:latin typeface="Arial"/>
                <a:cs typeface="Arial"/>
              </a:rPr>
              <a:t>ig</a:t>
            </a:r>
            <a:r>
              <a:rPr sz="2800" spc="9" dirty="0" smtClean="0">
                <a:latin typeface="Arial"/>
                <a:cs typeface="Arial"/>
              </a:rPr>
              <a:t>h</a:t>
            </a:r>
            <a:r>
              <a:rPr sz="2800" spc="0" dirty="0" smtClean="0">
                <a:latin typeface="Arial"/>
                <a:cs typeface="Arial"/>
              </a:rPr>
              <a:t>ly</a:t>
            </a:r>
            <a:r>
              <a:rPr sz="2800" spc="-73" dirty="0" smtClean="0">
                <a:latin typeface="Arial"/>
                <a:cs typeface="Arial"/>
              </a:rPr>
              <a:t> </a:t>
            </a:r>
            <a:r>
              <a:rPr sz="2800" spc="0" dirty="0" smtClean="0">
                <a:latin typeface="Arial"/>
                <a:cs typeface="Arial"/>
              </a:rPr>
              <a:t>de</a:t>
            </a:r>
            <a:r>
              <a:rPr sz="2800" spc="9" dirty="0" smtClean="0">
                <a:latin typeface="Arial"/>
                <a:cs typeface="Arial"/>
              </a:rPr>
              <a:t>v</a:t>
            </a:r>
            <a:r>
              <a:rPr sz="2800" spc="0" dirty="0" smtClean="0">
                <a:latin typeface="Arial"/>
                <a:cs typeface="Arial"/>
              </a:rPr>
              <a:t>el</a:t>
            </a:r>
            <a:r>
              <a:rPr sz="2800" spc="9" dirty="0" smtClean="0">
                <a:latin typeface="Arial"/>
                <a:cs typeface="Arial"/>
              </a:rPr>
              <a:t>o</a:t>
            </a:r>
            <a:r>
              <a:rPr sz="2800" spc="0" dirty="0" smtClean="0">
                <a:latin typeface="Arial"/>
                <a:cs typeface="Arial"/>
              </a:rPr>
              <a:t>ped</a:t>
            </a:r>
            <a:r>
              <a:rPr sz="2800" spc="-109" dirty="0" smtClean="0">
                <a:latin typeface="Arial"/>
                <a:cs typeface="Arial"/>
              </a:rPr>
              <a:t> </a:t>
            </a:r>
            <a:r>
              <a:rPr sz="2800" spc="0" dirty="0" smtClean="0">
                <a:latin typeface="Arial"/>
                <a:cs typeface="Arial"/>
              </a:rPr>
              <a:t>s</a:t>
            </a:r>
            <a:r>
              <a:rPr sz="2800" spc="4" dirty="0" smtClean="0">
                <a:latin typeface="Arial"/>
                <a:cs typeface="Arial"/>
              </a:rPr>
              <a:t>k</a:t>
            </a:r>
            <a:r>
              <a:rPr sz="2800" spc="0" dirty="0" smtClean="0">
                <a:latin typeface="Arial"/>
                <a:cs typeface="Arial"/>
              </a:rPr>
              <a:t>ill</a:t>
            </a:r>
            <a:r>
              <a:rPr sz="2800" spc="9" dirty="0" smtClean="0">
                <a:latin typeface="Arial"/>
                <a:cs typeface="Arial"/>
              </a:rPr>
              <a:t>s</a:t>
            </a:r>
            <a:r>
              <a:rPr sz="2800" spc="0" dirty="0" smtClean="0">
                <a:latin typeface="Arial"/>
                <a:cs typeface="Arial"/>
              </a:rPr>
              <a:t>.</a:t>
            </a:r>
            <a:endParaRPr sz="2800" dirty="0">
              <a:latin typeface="Arial"/>
              <a:cs typeface="Arial"/>
            </a:endParaRPr>
          </a:p>
        </p:txBody>
      </p:sp>
      <p:sp>
        <p:nvSpPr>
          <p:cNvPr id="7" name="object 7"/>
          <p:cNvSpPr txBox="1"/>
          <p:nvPr/>
        </p:nvSpPr>
        <p:spPr>
          <a:xfrm>
            <a:off x="2010156" y="3005119"/>
            <a:ext cx="868811" cy="380492"/>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Cre</a:t>
            </a:r>
            <a:r>
              <a:rPr sz="2800" spc="9" dirty="0" smtClean="0">
                <a:solidFill>
                  <a:srgbClr val="404040"/>
                </a:solidFill>
                <a:latin typeface="Arial"/>
                <a:cs typeface="Arial"/>
              </a:rPr>
              <a:t>a</a:t>
            </a:r>
            <a:r>
              <a:rPr sz="2800" spc="0" dirty="0" smtClean="0">
                <a:solidFill>
                  <a:srgbClr val="404040"/>
                </a:solidFill>
                <a:latin typeface="Arial"/>
                <a:cs typeface="Arial"/>
              </a:rPr>
              <a:t>te</a:t>
            </a:r>
            <a:endParaRPr sz="2800">
              <a:latin typeface="Arial"/>
              <a:cs typeface="Arial"/>
            </a:endParaRPr>
          </a:p>
        </p:txBody>
      </p:sp>
      <p:sp>
        <p:nvSpPr>
          <p:cNvPr id="8" name="object 8"/>
          <p:cNvSpPr txBox="1"/>
          <p:nvPr/>
        </p:nvSpPr>
        <p:spPr>
          <a:xfrm>
            <a:off x="3381946" y="3005119"/>
            <a:ext cx="2070176" cy="380492"/>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Re</a:t>
            </a:r>
            <a:r>
              <a:rPr sz="2800" spc="4" dirty="0" smtClean="0">
                <a:solidFill>
                  <a:srgbClr val="404040"/>
                </a:solidFill>
                <a:latin typeface="Arial"/>
                <a:cs typeface="Arial"/>
              </a:rPr>
              <a:t>c</a:t>
            </a:r>
            <a:r>
              <a:rPr sz="2800" spc="0" dirty="0" smtClean="0">
                <a:solidFill>
                  <a:srgbClr val="404040"/>
                </a:solidFill>
                <a:latin typeface="Arial"/>
                <a:cs typeface="Arial"/>
              </a:rPr>
              <a:t>ite</a:t>
            </a:r>
            <a:r>
              <a:rPr sz="2800" spc="-79" dirty="0" smtClean="0">
                <a:solidFill>
                  <a:srgbClr val="404040"/>
                </a:solidFill>
                <a:latin typeface="Arial"/>
                <a:cs typeface="Arial"/>
              </a:rPr>
              <a:t> </a:t>
            </a:r>
            <a:r>
              <a:rPr sz="2800" spc="0" dirty="0" smtClean="0">
                <a:solidFill>
                  <a:srgbClr val="404040"/>
                </a:solidFill>
                <a:latin typeface="Arial"/>
                <a:cs typeface="Arial"/>
              </a:rPr>
              <a:t>a</a:t>
            </a:r>
            <a:r>
              <a:rPr sz="2800" spc="9" dirty="0" smtClean="0">
                <a:solidFill>
                  <a:srgbClr val="404040"/>
                </a:solidFill>
                <a:latin typeface="Arial"/>
                <a:cs typeface="Arial"/>
              </a:rPr>
              <a:t>n</a:t>
            </a:r>
            <a:r>
              <a:rPr sz="2800" spc="0" dirty="0" smtClean="0">
                <a:solidFill>
                  <a:srgbClr val="404040"/>
                </a:solidFill>
                <a:latin typeface="Arial"/>
                <a:cs typeface="Arial"/>
              </a:rPr>
              <a:t>d</a:t>
            </a:r>
            <a:r>
              <a:rPr sz="2800" spc="-46" dirty="0" smtClean="0">
                <a:solidFill>
                  <a:srgbClr val="404040"/>
                </a:solidFill>
                <a:latin typeface="Arial"/>
                <a:cs typeface="Arial"/>
              </a:rPr>
              <a:t> </a:t>
            </a:r>
            <a:r>
              <a:rPr sz="2800" spc="9" dirty="0" smtClean="0">
                <a:solidFill>
                  <a:srgbClr val="404040"/>
                </a:solidFill>
                <a:latin typeface="Arial"/>
                <a:cs typeface="Arial"/>
              </a:rPr>
              <a:t>c</a:t>
            </a:r>
            <a:r>
              <a:rPr sz="2800" spc="0" dirty="0" smtClean="0">
                <a:solidFill>
                  <a:srgbClr val="404040"/>
                </a:solidFill>
                <a:latin typeface="Arial"/>
                <a:cs typeface="Arial"/>
              </a:rPr>
              <a:t>o</a:t>
            </a:r>
            <a:r>
              <a:rPr sz="2800" spc="9" dirty="0" smtClean="0">
                <a:solidFill>
                  <a:srgbClr val="404040"/>
                </a:solidFill>
                <a:latin typeface="Arial"/>
                <a:cs typeface="Arial"/>
              </a:rPr>
              <a:t>u</a:t>
            </a:r>
            <a:r>
              <a:rPr sz="2800" spc="0" dirty="0" smtClean="0">
                <a:solidFill>
                  <a:srgbClr val="404040"/>
                </a:solidFill>
                <a:latin typeface="Arial"/>
                <a:cs typeface="Arial"/>
              </a:rPr>
              <a:t>nt</a:t>
            </a:r>
            <a:endParaRPr sz="2800">
              <a:latin typeface="Arial"/>
              <a:cs typeface="Arial"/>
            </a:endParaRPr>
          </a:p>
        </p:txBody>
      </p:sp>
      <p:sp>
        <p:nvSpPr>
          <p:cNvPr id="9" name="object 9"/>
          <p:cNvSpPr txBox="1"/>
          <p:nvPr/>
        </p:nvSpPr>
        <p:spPr>
          <a:xfrm>
            <a:off x="5782532" y="3005119"/>
            <a:ext cx="1908521" cy="380492"/>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Remem</a:t>
            </a:r>
            <a:r>
              <a:rPr sz="2800" spc="9" dirty="0" smtClean="0">
                <a:solidFill>
                  <a:srgbClr val="404040"/>
                </a:solidFill>
                <a:latin typeface="Arial"/>
                <a:cs typeface="Arial"/>
              </a:rPr>
              <a:t>b</a:t>
            </a:r>
            <a:r>
              <a:rPr sz="2800" spc="0" dirty="0" smtClean="0">
                <a:solidFill>
                  <a:srgbClr val="404040"/>
                </a:solidFill>
                <a:latin typeface="Arial"/>
                <a:cs typeface="Arial"/>
              </a:rPr>
              <a:t>er</a:t>
            </a:r>
            <a:r>
              <a:rPr sz="2800" spc="-108" dirty="0" smtClean="0">
                <a:solidFill>
                  <a:srgbClr val="404040"/>
                </a:solidFill>
                <a:latin typeface="Arial"/>
                <a:cs typeface="Arial"/>
              </a:rPr>
              <a:t> </a:t>
            </a:r>
            <a:r>
              <a:rPr sz="2800" spc="0" dirty="0" smtClean="0">
                <a:solidFill>
                  <a:srgbClr val="404040"/>
                </a:solidFill>
                <a:latin typeface="Arial"/>
                <a:cs typeface="Arial"/>
              </a:rPr>
              <a:t>a</a:t>
            </a:r>
            <a:r>
              <a:rPr sz="2800" spc="9" dirty="0" smtClean="0">
                <a:solidFill>
                  <a:srgbClr val="404040"/>
                </a:solidFill>
                <a:latin typeface="Arial"/>
                <a:cs typeface="Arial"/>
              </a:rPr>
              <a:t>n</a:t>
            </a:r>
            <a:r>
              <a:rPr sz="2800" spc="0" dirty="0" smtClean="0">
                <a:solidFill>
                  <a:srgbClr val="404040"/>
                </a:solidFill>
                <a:latin typeface="Arial"/>
                <a:cs typeface="Arial"/>
              </a:rPr>
              <a:t>d</a:t>
            </a:r>
            <a:endParaRPr sz="2800">
              <a:latin typeface="Arial"/>
              <a:cs typeface="Arial"/>
            </a:endParaRPr>
          </a:p>
        </p:txBody>
      </p:sp>
      <p:sp>
        <p:nvSpPr>
          <p:cNvPr id="10" name="object 10"/>
          <p:cNvSpPr txBox="1"/>
          <p:nvPr/>
        </p:nvSpPr>
        <p:spPr>
          <a:xfrm>
            <a:off x="7696567" y="3005119"/>
            <a:ext cx="706889" cy="380492"/>
          </a:xfrm>
          <a:prstGeom prst="rect">
            <a:avLst/>
          </a:prstGeom>
        </p:spPr>
        <p:txBody>
          <a:bodyPr wrap="square" lIns="0" tIns="0" rIns="0" bIns="0" rtlCol="0">
            <a:noAutofit/>
          </a:bodyPr>
          <a:lstStyle/>
          <a:p>
            <a:pPr marL="12700">
              <a:lnSpc>
                <a:spcPts val="2960"/>
              </a:lnSpc>
              <a:spcBef>
                <a:spcPts val="148"/>
              </a:spcBef>
            </a:pPr>
            <a:r>
              <a:rPr sz="2800" spc="9" dirty="0" smtClean="0">
                <a:solidFill>
                  <a:srgbClr val="404040"/>
                </a:solidFill>
                <a:latin typeface="Arial"/>
                <a:cs typeface="Arial"/>
              </a:rPr>
              <a:t>a</a:t>
            </a:r>
            <a:r>
              <a:rPr sz="2800" spc="0" dirty="0" smtClean="0">
                <a:solidFill>
                  <a:srgbClr val="404040"/>
                </a:solidFill>
                <a:latin typeface="Arial"/>
                <a:cs typeface="Arial"/>
              </a:rPr>
              <a:t>p</a:t>
            </a:r>
            <a:r>
              <a:rPr sz="2800" spc="9" dirty="0" smtClean="0">
                <a:solidFill>
                  <a:srgbClr val="404040"/>
                </a:solidFill>
                <a:latin typeface="Arial"/>
                <a:cs typeface="Arial"/>
              </a:rPr>
              <a:t>p</a:t>
            </a:r>
            <a:r>
              <a:rPr sz="2800" spc="0" dirty="0" smtClean="0">
                <a:solidFill>
                  <a:srgbClr val="404040"/>
                </a:solidFill>
                <a:latin typeface="Arial"/>
                <a:cs typeface="Arial"/>
              </a:rPr>
              <a:t>ly</a:t>
            </a:r>
            <a:endParaRPr sz="2800">
              <a:latin typeface="Arial"/>
              <a:cs typeface="Arial"/>
            </a:endParaRPr>
          </a:p>
        </p:txBody>
      </p:sp>
      <p:sp>
        <p:nvSpPr>
          <p:cNvPr id="11" name="object 11"/>
          <p:cNvSpPr txBox="1"/>
          <p:nvPr/>
        </p:nvSpPr>
        <p:spPr>
          <a:xfrm>
            <a:off x="493394" y="3249199"/>
            <a:ext cx="1128369" cy="330200"/>
          </a:xfrm>
          <a:prstGeom prst="rect">
            <a:avLst/>
          </a:prstGeom>
        </p:spPr>
        <p:txBody>
          <a:bodyPr wrap="square" lIns="0" tIns="0" rIns="0" bIns="0" rtlCol="0">
            <a:noAutofit/>
          </a:bodyPr>
          <a:lstStyle/>
          <a:p>
            <a:pPr marL="12700">
              <a:lnSpc>
                <a:spcPts val="2555"/>
              </a:lnSpc>
              <a:spcBef>
                <a:spcPts val="127"/>
              </a:spcBef>
            </a:pPr>
            <a:r>
              <a:rPr sz="2400" spc="0" dirty="0" smtClean="0">
                <a:latin typeface="Arial"/>
                <a:cs typeface="Arial"/>
              </a:rPr>
              <a:t>E</a:t>
            </a:r>
            <a:r>
              <a:rPr sz="2400" spc="-14" dirty="0" smtClean="0">
                <a:latin typeface="Arial"/>
                <a:cs typeface="Arial"/>
              </a:rPr>
              <a:t>x</a:t>
            </a:r>
            <a:r>
              <a:rPr sz="2400" spc="0" dirty="0" smtClean="0">
                <a:latin typeface="Arial"/>
                <a:cs typeface="Arial"/>
              </a:rPr>
              <a:t>amples:</a:t>
            </a:r>
            <a:endParaRPr sz="2400" dirty="0">
              <a:latin typeface="Arial"/>
              <a:cs typeface="Arial"/>
            </a:endParaRPr>
          </a:p>
        </p:txBody>
      </p:sp>
      <p:sp>
        <p:nvSpPr>
          <p:cNvPr id="12" name="object 12"/>
          <p:cNvSpPr txBox="1"/>
          <p:nvPr/>
        </p:nvSpPr>
        <p:spPr>
          <a:xfrm>
            <a:off x="2010156" y="3858560"/>
            <a:ext cx="4577075"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Dis</a:t>
            </a:r>
            <a:r>
              <a:rPr sz="2800" spc="9" dirty="0" smtClean="0">
                <a:solidFill>
                  <a:srgbClr val="404040"/>
                </a:solidFill>
                <a:latin typeface="Arial"/>
                <a:cs typeface="Arial"/>
              </a:rPr>
              <a:t>c</a:t>
            </a:r>
            <a:r>
              <a:rPr sz="2800" spc="0" dirty="0" smtClean="0">
                <a:solidFill>
                  <a:srgbClr val="404040"/>
                </a:solidFill>
                <a:latin typeface="Arial"/>
                <a:cs typeface="Arial"/>
              </a:rPr>
              <a:t>a</a:t>
            </a:r>
            <a:r>
              <a:rPr sz="2800" spc="9" dirty="0" smtClean="0">
                <a:solidFill>
                  <a:srgbClr val="404040"/>
                </a:solidFill>
                <a:latin typeface="Arial"/>
                <a:cs typeface="Arial"/>
              </a:rPr>
              <a:t>r</a:t>
            </a:r>
            <a:r>
              <a:rPr sz="2800" spc="0" dirty="0" smtClean="0">
                <a:solidFill>
                  <a:srgbClr val="404040"/>
                </a:solidFill>
                <a:latin typeface="Arial"/>
                <a:cs typeface="Arial"/>
              </a:rPr>
              <a:t>d</a:t>
            </a:r>
            <a:r>
              <a:rPr sz="2800" spc="-94" dirty="0" smtClean="0">
                <a:solidFill>
                  <a:srgbClr val="404040"/>
                </a:solidFill>
                <a:latin typeface="Arial"/>
                <a:cs typeface="Arial"/>
              </a:rPr>
              <a:t> </a:t>
            </a:r>
            <a:r>
              <a:rPr sz="2800" spc="0" dirty="0" smtClean="0">
                <a:solidFill>
                  <a:srgbClr val="404040"/>
                </a:solidFill>
                <a:latin typeface="Arial"/>
                <a:cs typeface="Arial"/>
              </a:rPr>
              <a:t>and</a:t>
            </a:r>
            <a:r>
              <a:rPr sz="2800" spc="-26" dirty="0" smtClean="0">
                <a:solidFill>
                  <a:srgbClr val="404040"/>
                </a:solidFill>
                <a:latin typeface="Arial"/>
                <a:cs typeface="Arial"/>
              </a:rPr>
              <a:t> </a:t>
            </a:r>
            <a:r>
              <a:rPr sz="2800" spc="0" dirty="0" smtClean="0">
                <a:solidFill>
                  <a:srgbClr val="404040"/>
                </a:solidFill>
                <a:latin typeface="Arial"/>
                <a:cs typeface="Arial"/>
              </a:rPr>
              <a:t>s</a:t>
            </a:r>
            <a:r>
              <a:rPr sz="2800" spc="9" dirty="0" smtClean="0">
                <a:solidFill>
                  <a:srgbClr val="404040"/>
                </a:solidFill>
                <a:latin typeface="Arial"/>
                <a:cs typeface="Arial"/>
              </a:rPr>
              <a:t>u</a:t>
            </a:r>
            <a:r>
              <a:rPr sz="2800" spc="0" dirty="0" smtClean="0">
                <a:solidFill>
                  <a:srgbClr val="404040"/>
                </a:solidFill>
                <a:latin typeface="Arial"/>
                <a:cs typeface="Arial"/>
              </a:rPr>
              <a:t>b</a:t>
            </a:r>
            <a:r>
              <a:rPr sz="2800" spc="9" dirty="0" smtClean="0">
                <a:solidFill>
                  <a:srgbClr val="404040"/>
                </a:solidFill>
                <a:latin typeface="Arial"/>
                <a:cs typeface="Arial"/>
              </a:rPr>
              <a:t>s</a:t>
            </a:r>
            <a:r>
              <a:rPr sz="2800" spc="0" dirty="0" smtClean="0">
                <a:solidFill>
                  <a:srgbClr val="404040"/>
                </a:solidFill>
                <a:latin typeface="Arial"/>
                <a:cs typeface="Arial"/>
              </a:rPr>
              <a:t>ti</a:t>
            </a:r>
            <a:r>
              <a:rPr sz="2800" spc="4" dirty="0" smtClean="0">
                <a:solidFill>
                  <a:srgbClr val="404040"/>
                </a:solidFill>
                <a:latin typeface="Arial"/>
                <a:cs typeface="Arial"/>
              </a:rPr>
              <a:t>t</a:t>
            </a:r>
            <a:r>
              <a:rPr sz="2800" spc="0" dirty="0" smtClean="0">
                <a:solidFill>
                  <a:srgbClr val="404040"/>
                </a:solidFill>
                <a:latin typeface="Arial"/>
                <a:cs typeface="Arial"/>
              </a:rPr>
              <a:t>ute</a:t>
            </a:r>
            <a:r>
              <a:rPr sz="2800" spc="185" dirty="0" smtClean="0">
                <a:solidFill>
                  <a:srgbClr val="404040"/>
                </a:solidFill>
                <a:latin typeface="Arial"/>
                <a:cs typeface="Arial"/>
              </a:rPr>
              <a:t> </a:t>
            </a:r>
            <a:r>
              <a:rPr sz="2800" spc="0" dirty="0" smtClean="0">
                <a:solidFill>
                  <a:srgbClr val="404040"/>
                </a:solidFill>
                <a:latin typeface="Arial"/>
                <a:cs typeface="Arial"/>
              </a:rPr>
              <a:t>Re</a:t>
            </a:r>
            <a:r>
              <a:rPr sz="2800" spc="4" dirty="0" smtClean="0">
                <a:solidFill>
                  <a:srgbClr val="404040"/>
                </a:solidFill>
                <a:latin typeface="Arial"/>
                <a:cs typeface="Arial"/>
              </a:rPr>
              <a:t>c</a:t>
            </a:r>
            <a:r>
              <a:rPr sz="2800" spc="0" dirty="0" smtClean="0">
                <a:solidFill>
                  <a:srgbClr val="404040"/>
                </a:solidFill>
                <a:latin typeface="Arial"/>
                <a:cs typeface="Arial"/>
              </a:rPr>
              <a:t>a</a:t>
            </a:r>
            <a:r>
              <a:rPr sz="2800" spc="4" dirty="0" smtClean="0">
                <a:solidFill>
                  <a:srgbClr val="404040"/>
                </a:solidFill>
                <a:latin typeface="Arial"/>
                <a:cs typeface="Arial"/>
              </a:rPr>
              <a:t>l</a:t>
            </a:r>
            <a:r>
              <a:rPr sz="2800" spc="0" dirty="0" smtClean="0">
                <a:solidFill>
                  <a:srgbClr val="404040"/>
                </a:solidFill>
                <a:latin typeface="Arial"/>
                <a:cs typeface="Arial"/>
              </a:rPr>
              <a:t>l</a:t>
            </a:r>
            <a:r>
              <a:rPr sz="2800" spc="-77" dirty="0" smtClean="0">
                <a:solidFill>
                  <a:srgbClr val="404040"/>
                </a:solidFill>
                <a:latin typeface="Arial"/>
                <a:cs typeface="Arial"/>
              </a:rPr>
              <a:t> </a:t>
            </a:r>
            <a:r>
              <a:rPr sz="2800" spc="9" dirty="0" smtClean="0">
                <a:solidFill>
                  <a:srgbClr val="404040"/>
                </a:solidFill>
                <a:latin typeface="Arial"/>
                <a:cs typeface="Arial"/>
              </a:rPr>
              <a:t>a</a:t>
            </a:r>
            <a:r>
              <a:rPr sz="2800" spc="0" dirty="0" smtClean="0">
                <a:solidFill>
                  <a:srgbClr val="404040"/>
                </a:solidFill>
                <a:latin typeface="Arial"/>
                <a:cs typeface="Arial"/>
              </a:rPr>
              <a:t>nd</a:t>
            </a:r>
            <a:r>
              <a:rPr sz="2800" spc="-46" dirty="0" smtClean="0">
                <a:solidFill>
                  <a:srgbClr val="404040"/>
                </a:solidFill>
                <a:latin typeface="Arial"/>
                <a:cs typeface="Arial"/>
              </a:rPr>
              <a:t> </a:t>
            </a:r>
            <a:r>
              <a:rPr sz="2800" spc="0" dirty="0" smtClean="0">
                <a:solidFill>
                  <a:srgbClr val="404040"/>
                </a:solidFill>
                <a:latin typeface="Arial"/>
                <a:cs typeface="Arial"/>
              </a:rPr>
              <a:t>u</a:t>
            </a:r>
            <a:r>
              <a:rPr sz="2800" spc="9" dirty="0" smtClean="0">
                <a:solidFill>
                  <a:srgbClr val="404040"/>
                </a:solidFill>
                <a:latin typeface="Arial"/>
                <a:cs typeface="Arial"/>
              </a:rPr>
              <a:t>s</a:t>
            </a:r>
            <a:r>
              <a:rPr sz="2800" spc="0" dirty="0" smtClean="0">
                <a:solidFill>
                  <a:srgbClr val="404040"/>
                </a:solidFill>
                <a:latin typeface="Arial"/>
                <a:cs typeface="Arial"/>
              </a:rPr>
              <a:t>e</a:t>
            </a:r>
            <a:endParaRPr sz="2800">
              <a:latin typeface="Arial"/>
              <a:cs typeface="Arial"/>
            </a:endParaRPr>
          </a:p>
        </p:txBody>
      </p:sp>
      <p:sp>
        <p:nvSpPr>
          <p:cNvPr id="13" name="object 13"/>
          <p:cNvSpPr txBox="1"/>
          <p:nvPr/>
        </p:nvSpPr>
        <p:spPr>
          <a:xfrm>
            <a:off x="6811422" y="3858560"/>
            <a:ext cx="853898"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Rep</a:t>
            </a:r>
            <a:r>
              <a:rPr sz="2800" spc="9" dirty="0" smtClean="0">
                <a:solidFill>
                  <a:srgbClr val="404040"/>
                </a:solidFill>
                <a:latin typeface="Arial"/>
                <a:cs typeface="Arial"/>
              </a:rPr>
              <a:t>a</a:t>
            </a:r>
            <a:r>
              <a:rPr sz="2800" spc="0" dirty="0" smtClean="0">
                <a:solidFill>
                  <a:srgbClr val="404040"/>
                </a:solidFill>
                <a:latin typeface="Arial"/>
                <a:cs typeface="Arial"/>
              </a:rPr>
              <a:t>ir</a:t>
            </a:r>
            <a:endParaRPr sz="2800">
              <a:latin typeface="Arial"/>
              <a:cs typeface="Arial"/>
            </a:endParaRPr>
          </a:p>
        </p:txBody>
      </p:sp>
      <p:sp>
        <p:nvSpPr>
          <p:cNvPr id="14" name="object 14"/>
          <p:cNvSpPr txBox="1"/>
          <p:nvPr/>
        </p:nvSpPr>
        <p:spPr>
          <a:xfrm>
            <a:off x="7671632" y="3858560"/>
            <a:ext cx="1017950"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a</a:t>
            </a:r>
            <a:r>
              <a:rPr sz="2800" spc="9" dirty="0" smtClean="0">
                <a:solidFill>
                  <a:srgbClr val="404040"/>
                </a:solidFill>
                <a:latin typeface="Arial"/>
                <a:cs typeface="Arial"/>
              </a:rPr>
              <a:t>n</a:t>
            </a:r>
            <a:r>
              <a:rPr sz="2800" spc="0" dirty="0" smtClean="0">
                <a:solidFill>
                  <a:srgbClr val="404040"/>
                </a:solidFill>
                <a:latin typeface="Arial"/>
                <a:cs typeface="Arial"/>
              </a:rPr>
              <a:t>d</a:t>
            </a:r>
            <a:r>
              <a:rPr sz="2800" spc="-46" dirty="0" smtClean="0">
                <a:solidFill>
                  <a:srgbClr val="404040"/>
                </a:solidFill>
                <a:latin typeface="Arial"/>
                <a:cs typeface="Arial"/>
              </a:rPr>
              <a:t> </a:t>
            </a:r>
            <a:r>
              <a:rPr sz="2800" spc="9" dirty="0" smtClean="0">
                <a:solidFill>
                  <a:srgbClr val="404040"/>
                </a:solidFill>
                <a:latin typeface="Arial"/>
                <a:cs typeface="Arial"/>
              </a:rPr>
              <a:t>u</a:t>
            </a:r>
            <a:r>
              <a:rPr sz="2800" spc="0" dirty="0" smtClean="0">
                <a:solidFill>
                  <a:srgbClr val="404040"/>
                </a:solidFill>
                <a:latin typeface="Arial"/>
                <a:cs typeface="Arial"/>
              </a:rPr>
              <a:t>se</a:t>
            </a:r>
            <a:endParaRPr sz="2800">
              <a:latin typeface="Arial"/>
              <a:cs typeface="Arial"/>
            </a:endParaRPr>
          </a:p>
        </p:txBody>
      </p:sp>
      <p:sp>
        <p:nvSpPr>
          <p:cNvPr id="15" name="object 15"/>
          <p:cNvSpPr txBox="1"/>
          <p:nvPr/>
        </p:nvSpPr>
        <p:spPr>
          <a:xfrm>
            <a:off x="2010155" y="4712254"/>
            <a:ext cx="4320315"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Re</a:t>
            </a:r>
            <a:r>
              <a:rPr sz="2800" spc="4" dirty="0" smtClean="0">
                <a:solidFill>
                  <a:srgbClr val="404040"/>
                </a:solidFill>
                <a:latin typeface="Arial"/>
                <a:cs typeface="Arial"/>
              </a:rPr>
              <a:t>c</a:t>
            </a:r>
            <a:r>
              <a:rPr sz="2800" spc="0" dirty="0" smtClean="0">
                <a:solidFill>
                  <a:srgbClr val="404040"/>
                </a:solidFill>
                <a:latin typeface="Arial"/>
                <a:cs typeface="Arial"/>
              </a:rPr>
              <a:t>y</a:t>
            </a:r>
            <a:r>
              <a:rPr sz="2800" spc="9" dirty="0" smtClean="0">
                <a:solidFill>
                  <a:srgbClr val="404040"/>
                </a:solidFill>
                <a:latin typeface="Arial"/>
                <a:cs typeface="Arial"/>
              </a:rPr>
              <a:t>c</a:t>
            </a:r>
            <a:r>
              <a:rPr sz="2800" spc="0" dirty="0" smtClean="0">
                <a:solidFill>
                  <a:srgbClr val="404040"/>
                </a:solidFill>
                <a:latin typeface="Arial"/>
                <a:cs typeface="Arial"/>
              </a:rPr>
              <a:t>le</a:t>
            </a:r>
            <a:r>
              <a:rPr sz="2800" spc="-99" dirty="0" smtClean="0">
                <a:solidFill>
                  <a:srgbClr val="404040"/>
                </a:solidFill>
                <a:latin typeface="Arial"/>
                <a:cs typeface="Arial"/>
              </a:rPr>
              <a:t> </a:t>
            </a:r>
            <a:r>
              <a:rPr sz="2800" spc="0" dirty="0" smtClean="0">
                <a:solidFill>
                  <a:srgbClr val="404040"/>
                </a:solidFill>
                <a:latin typeface="Arial"/>
                <a:cs typeface="Arial"/>
              </a:rPr>
              <a:t>a</a:t>
            </a:r>
            <a:r>
              <a:rPr sz="2800" spc="9" dirty="0" smtClean="0">
                <a:solidFill>
                  <a:srgbClr val="404040"/>
                </a:solidFill>
                <a:latin typeface="Arial"/>
                <a:cs typeface="Arial"/>
              </a:rPr>
              <a:t>n</a:t>
            </a:r>
            <a:r>
              <a:rPr sz="2800" spc="0" dirty="0" smtClean="0">
                <a:solidFill>
                  <a:srgbClr val="404040"/>
                </a:solidFill>
                <a:latin typeface="Arial"/>
                <a:cs typeface="Arial"/>
              </a:rPr>
              <a:t>d</a:t>
            </a:r>
            <a:r>
              <a:rPr sz="2800" spc="-46" dirty="0" smtClean="0">
                <a:solidFill>
                  <a:srgbClr val="404040"/>
                </a:solidFill>
                <a:latin typeface="Arial"/>
                <a:cs typeface="Arial"/>
              </a:rPr>
              <a:t> </a:t>
            </a:r>
            <a:r>
              <a:rPr sz="2800" spc="9" dirty="0" smtClean="0">
                <a:solidFill>
                  <a:srgbClr val="404040"/>
                </a:solidFill>
                <a:latin typeface="Arial"/>
                <a:cs typeface="Arial"/>
              </a:rPr>
              <a:t>u</a:t>
            </a:r>
            <a:r>
              <a:rPr sz="2800" spc="0" dirty="0" smtClean="0">
                <a:solidFill>
                  <a:srgbClr val="404040"/>
                </a:solidFill>
                <a:latin typeface="Arial"/>
                <a:cs typeface="Arial"/>
              </a:rPr>
              <a:t>se</a:t>
            </a:r>
            <a:r>
              <a:rPr sz="2800" spc="79" dirty="0" smtClean="0">
                <a:solidFill>
                  <a:srgbClr val="404040"/>
                </a:solidFill>
                <a:latin typeface="Arial"/>
                <a:cs typeface="Arial"/>
              </a:rPr>
              <a:t> </a:t>
            </a:r>
            <a:r>
              <a:rPr sz="2800" spc="0" dirty="0" smtClean="0">
                <a:solidFill>
                  <a:srgbClr val="404040"/>
                </a:solidFill>
                <a:latin typeface="Arial"/>
                <a:cs typeface="Arial"/>
              </a:rPr>
              <a:t>Sel</a:t>
            </a:r>
            <a:r>
              <a:rPr sz="2800" spc="4" dirty="0" smtClean="0">
                <a:solidFill>
                  <a:srgbClr val="404040"/>
                </a:solidFill>
                <a:latin typeface="Arial"/>
                <a:cs typeface="Arial"/>
              </a:rPr>
              <a:t>e</a:t>
            </a:r>
            <a:r>
              <a:rPr sz="2800" spc="0" dirty="0" smtClean="0">
                <a:solidFill>
                  <a:srgbClr val="404040"/>
                </a:solidFill>
                <a:latin typeface="Arial"/>
                <a:cs typeface="Arial"/>
              </a:rPr>
              <a:t>ct</a:t>
            </a:r>
            <a:r>
              <a:rPr sz="2800" spc="-77" dirty="0" smtClean="0">
                <a:solidFill>
                  <a:srgbClr val="404040"/>
                </a:solidFill>
                <a:latin typeface="Arial"/>
                <a:cs typeface="Arial"/>
              </a:rPr>
              <a:t> </a:t>
            </a:r>
            <a:r>
              <a:rPr sz="2800" spc="0" dirty="0" smtClean="0">
                <a:solidFill>
                  <a:srgbClr val="404040"/>
                </a:solidFill>
                <a:latin typeface="Arial"/>
                <a:cs typeface="Arial"/>
              </a:rPr>
              <a:t>a</a:t>
            </a:r>
            <a:r>
              <a:rPr sz="2800" spc="9" dirty="0" smtClean="0">
                <a:solidFill>
                  <a:srgbClr val="404040"/>
                </a:solidFill>
                <a:latin typeface="Arial"/>
                <a:cs typeface="Arial"/>
              </a:rPr>
              <a:t>n</a:t>
            </a:r>
            <a:r>
              <a:rPr sz="2800" spc="0" dirty="0" smtClean="0">
                <a:solidFill>
                  <a:srgbClr val="404040"/>
                </a:solidFill>
                <a:latin typeface="Arial"/>
                <a:cs typeface="Arial"/>
              </a:rPr>
              <a:t>d</a:t>
            </a:r>
            <a:r>
              <a:rPr sz="2800" spc="-46" dirty="0" smtClean="0">
                <a:solidFill>
                  <a:srgbClr val="404040"/>
                </a:solidFill>
                <a:latin typeface="Arial"/>
                <a:cs typeface="Arial"/>
              </a:rPr>
              <a:t> </a:t>
            </a:r>
            <a:r>
              <a:rPr sz="2800" spc="9" dirty="0" smtClean="0">
                <a:solidFill>
                  <a:srgbClr val="404040"/>
                </a:solidFill>
                <a:latin typeface="Arial"/>
                <a:cs typeface="Arial"/>
              </a:rPr>
              <a:t>d</a:t>
            </a:r>
            <a:r>
              <a:rPr sz="2800" spc="0" dirty="0" smtClean="0">
                <a:solidFill>
                  <a:srgbClr val="404040"/>
                </a:solidFill>
                <a:latin typeface="Arial"/>
                <a:cs typeface="Arial"/>
              </a:rPr>
              <a:t>i</a:t>
            </a:r>
            <a:r>
              <a:rPr sz="2800" spc="4" dirty="0" smtClean="0">
                <a:solidFill>
                  <a:srgbClr val="404040"/>
                </a:solidFill>
                <a:latin typeface="Arial"/>
                <a:cs typeface="Arial"/>
              </a:rPr>
              <a:t>s</a:t>
            </a:r>
            <a:r>
              <a:rPr sz="2800" spc="0" dirty="0" smtClean="0">
                <a:solidFill>
                  <a:srgbClr val="404040"/>
                </a:solidFill>
                <a:latin typeface="Arial"/>
                <a:cs typeface="Arial"/>
              </a:rPr>
              <a:t>c</a:t>
            </a:r>
            <a:r>
              <a:rPr sz="2800" spc="9" dirty="0" smtClean="0">
                <a:solidFill>
                  <a:srgbClr val="404040"/>
                </a:solidFill>
                <a:latin typeface="Arial"/>
                <a:cs typeface="Arial"/>
              </a:rPr>
              <a:t>a</a:t>
            </a:r>
            <a:r>
              <a:rPr sz="2800" spc="0" dirty="0" smtClean="0">
                <a:solidFill>
                  <a:srgbClr val="404040"/>
                </a:solidFill>
                <a:latin typeface="Arial"/>
                <a:cs typeface="Arial"/>
              </a:rPr>
              <a:t>rd</a:t>
            </a:r>
            <a:endParaRPr sz="2800">
              <a:latin typeface="Arial"/>
              <a:cs typeface="Arial"/>
            </a:endParaRPr>
          </a:p>
        </p:txBody>
      </p:sp>
      <p:sp>
        <p:nvSpPr>
          <p:cNvPr id="16" name="object 16"/>
          <p:cNvSpPr txBox="1"/>
          <p:nvPr/>
        </p:nvSpPr>
        <p:spPr>
          <a:xfrm>
            <a:off x="6811422" y="4712254"/>
            <a:ext cx="1551387" cy="380491"/>
          </a:xfrm>
          <a:prstGeom prst="rect">
            <a:avLst/>
          </a:prstGeom>
        </p:spPr>
        <p:txBody>
          <a:bodyPr wrap="square" lIns="0" tIns="0" rIns="0" bIns="0" rtlCol="0">
            <a:noAutofit/>
          </a:bodyPr>
          <a:lstStyle/>
          <a:p>
            <a:pPr marL="12700">
              <a:lnSpc>
                <a:spcPts val="2960"/>
              </a:lnSpc>
              <a:spcBef>
                <a:spcPts val="148"/>
              </a:spcBef>
            </a:pPr>
            <a:r>
              <a:rPr sz="2800" spc="0" dirty="0" smtClean="0">
                <a:solidFill>
                  <a:srgbClr val="404040"/>
                </a:solidFill>
                <a:latin typeface="Arial"/>
                <a:cs typeface="Arial"/>
              </a:rPr>
              <a:t>Re</a:t>
            </a:r>
            <a:r>
              <a:rPr sz="2800" spc="4" dirty="0" smtClean="0">
                <a:solidFill>
                  <a:srgbClr val="404040"/>
                </a:solidFill>
                <a:latin typeface="Arial"/>
                <a:cs typeface="Arial"/>
              </a:rPr>
              <a:t>c</a:t>
            </a:r>
            <a:r>
              <a:rPr sz="2800" spc="0" dirty="0" smtClean="0">
                <a:solidFill>
                  <a:srgbClr val="404040"/>
                </a:solidFill>
                <a:latin typeface="Arial"/>
                <a:cs typeface="Arial"/>
              </a:rPr>
              <a:t>a</a:t>
            </a:r>
            <a:r>
              <a:rPr sz="2800" spc="9" dirty="0" smtClean="0">
                <a:solidFill>
                  <a:srgbClr val="404040"/>
                </a:solidFill>
                <a:latin typeface="Arial"/>
                <a:cs typeface="Arial"/>
              </a:rPr>
              <a:t>p</a:t>
            </a:r>
            <a:r>
              <a:rPr sz="2800" spc="0" dirty="0" smtClean="0">
                <a:solidFill>
                  <a:srgbClr val="404040"/>
                </a:solidFill>
                <a:latin typeface="Arial"/>
                <a:cs typeface="Arial"/>
              </a:rPr>
              <a:t>it</a:t>
            </a:r>
            <a:r>
              <a:rPr sz="2800" spc="9" dirty="0" smtClean="0">
                <a:solidFill>
                  <a:srgbClr val="404040"/>
                </a:solidFill>
                <a:latin typeface="Arial"/>
                <a:cs typeface="Arial"/>
              </a:rPr>
              <a:t>u</a:t>
            </a:r>
            <a:r>
              <a:rPr sz="2800" spc="0" dirty="0" smtClean="0">
                <a:solidFill>
                  <a:srgbClr val="404040"/>
                </a:solidFill>
                <a:latin typeface="Arial"/>
                <a:cs typeface="Arial"/>
              </a:rPr>
              <a:t>l</a:t>
            </a:r>
            <a:r>
              <a:rPr sz="2800" spc="4" dirty="0" smtClean="0">
                <a:solidFill>
                  <a:srgbClr val="404040"/>
                </a:solidFill>
                <a:latin typeface="Arial"/>
                <a:cs typeface="Arial"/>
              </a:rPr>
              <a:t>a</a:t>
            </a:r>
            <a:r>
              <a:rPr sz="2800" spc="0" dirty="0" smtClean="0">
                <a:solidFill>
                  <a:srgbClr val="404040"/>
                </a:solidFill>
                <a:latin typeface="Arial"/>
                <a:cs typeface="Arial"/>
              </a:rPr>
              <a:t>te</a:t>
            </a:r>
            <a:endParaRPr sz="2800">
              <a:latin typeface="Arial"/>
              <a:cs typeface="Arial"/>
            </a:endParaRPr>
          </a:p>
        </p:txBody>
      </p:sp>
    </p:spTree>
    <p:extLst>
      <p:ext uri="{BB962C8B-B14F-4D97-AF65-F5344CB8AC3E}">
        <p14:creationId xmlns:p14="http://schemas.microsoft.com/office/powerpoint/2010/main" val="42545627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71400"/>
            <a:ext cx="8229600" cy="864096"/>
          </a:xfrm>
        </p:spPr>
        <p:txBody>
          <a:bodyPr/>
          <a:lstStyle/>
          <a:p>
            <a:r>
              <a:rPr lang="en-US" b="1" dirty="0"/>
              <a:t>Level 3: Application</a:t>
            </a:r>
            <a:r>
              <a:rPr lang="en-US" dirty="0"/>
              <a:t>: </a:t>
            </a:r>
            <a:endParaRPr lang="en-GB" dirty="0"/>
          </a:p>
        </p:txBody>
      </p:sp>
      <p:sp>
        <p:nvSpPr>
          <p:cNvPr id="3" name="Content Placeholder 2"/>
          <p:cNvSpPr>
            <a:spLocks noGrp="1"/>
          </p:cNvSpPr>
          <p:nvPr>
            <p:ph idx="1"/>
          </p:nvPr>
        </p:nvSpPr>
        <p:spPr>
          <a:xfrm>
            <a:off x="179512" y="620688"/>
            <a:ext cx="8856984" cy="5949280"/>
          </a:xfrm>
        </p:spPr>
        <p:txBody>
          <a:bodyPr>
            <a:noAutofit/>
          </a:bodyPr>
          <a:lstStyle/>
          <a:p>
            <a:r>
              <a:rPr lang="en-US" sz="3600" dirty="0"/>
              <a:t>Student selects, transfers, and uses information and principles to a new situation or solve a problem with a minimum of directions. </a:t>
            </a:r>
            <a:endParaRPr lang="en-GB" sz="3600" dirty="0"/>
          </a:p>
          <a:p>
            <a:r>
              <a:rPr lang="en-US" sz="3600" b="1" dirty="0"/>
              <a:t>Key activities</a:t>
            </a:r>
            <a:endParaRPr lang="en-GB" sz="3600" dirty="0"/>
          </a:p>
          <a:p>
            <a:r>
              <a:rPr lang="en-US" sz="3600" dirty="0"/>
              <a:t>Solving,</a:t>
            </a:r>
            <a:endParaRPr lang="en-GB" sz="3600" dirty="0"/>
          </a:p>
          <a:p>
            <a:r>
              <a:rPr lang="en-US" sz="3600" dirty="0"/>
              <a:t>Application,</a:t>
            </a:r>
            <a:endParaRPr lang="en-GB" sz="3600" dirty="0"/>
          </a:p>
          <a:p>
            <a:r>
              <a:rPr lang="en-US" sz="3600" dirty="0" smtClean="0"/>
              <a:t>Convergence</a:t>
            </a:r>
            <a:endParaRPr lang="en-GB" sz="3600" dirty="0"/>
          </a:p>
        </p:txBody>
      </p:sp>
    </p:spTree>
    <p:extLst>
      <p:ext uri="{BB962C8B-B14F-4D97-AF65-F5344CB8AC3E}">
        <p14:creationId xmlns:p14="http://schemas.microsoft.com/office/powerpoint/2010/main" val="36609267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778098"/>
          </a:xfrm>
        </p:spPr>
        <p:txBody>
          <a:bodyPr>
            <a:normAutofit/>
          </a:bodyPr>
          <a:lstStyle/>
          <a:p>
            <a:r>
              <a:rPr lang="en-US" b="1" dirty="0" smtClean="0"/>
              <a:t>Sample phrases for questions</a:t>
            </a:r>
            <a:r>
              <a:rPr lang="en-US" dirty="0" smtClean="0"/>
              <a:t>:</a:t>
            </a:r>
            <a:endParaRPr lang="en-GB" dirty="0"/>
          </a:p>
        </p:txBody>
      </p:sp>
      <p:sp>
        <p:nvSpPr>
          <p:cNvPr id="3" name="Content Placeholder 2"/>
          <p:cNvSpPr>
            <a:spLocks noGrp="1"/>
          </p:cNvSpPr>
          <p:nvPr>
            <p:ph idx="1"/>
          </p:nvPr>
        </p:nvSpPr>
        <p:spPr>
          <a:xfrm>
            <a:off x="179512" y="847253"/>
            <a:ext cx="8784976" cy="6010747"/>
          </a:xfrm>
        </p:spPr>
        <p:txBody>
          <a:bodyPr>
            <a:normAutofit fontScale="92500"/>
          </a:bodyPr>
          <a:lstStyle/>
          <a:p>
            <a:pPr lvl="0"/>
            <a:r>
              <a:rPr lang="en-US" sz="3600" dirty="0" smtClean="0"/>
              <a:t>If you know A and B, how can you determine C?</a:t>
            </a:r>
            <a:endParaRPr lang="en-GB" sz="3600" dirty="0" smtClean="0"/>
          </a:p>
          <a:p>
            <a:pPr lvl="0"/>
            <a:r>
              <a:rPr lang="en-US" sz="3600" dirty="0" smtClean="0"/>
              <a:t>What would happen if….?</a:t>
            </a:r>
            <a:endParaRPr lang="en-GB" sz="3600" dirty="0" smtClean="0"/>
          </a:p>
          <a:p>
            <a:pPr lvl="0"/>
            <a:r>
              <a:rPr lang="en-US" sz="3600" dirty="0" smtClean="0"/>
              <a:t>What method would be best for…?</a:t>
            </a:r>
            <a:endParaRPr lang="en-GB" sz="3600" dirty="0" smtClean="0"/>
          </a:p>
          <a:p>
            <a:pPr lvl="0"/>
            <a:r>
              <a:rPr lang="en-US" sz="3600" dirty="0" smtClean="0"/>
              <a:t>What steps should be followed to construct…? </a:t>
            </a:r>
            <a:endParaRPr lang="en-GB" sz="3600" dirty="0" smtClean="0"/>
          </a:p>
          <a:p>
            <a:pPr lvl="0"/>
            <a:r>
              <a:rPr lang="en-US" sz="3600" dirty="0" smtClean="0"/>
              <a:t>Which of these indicates correct application of…?</a:t>
            </a:r>
            <a:endParaRPr lang="en-GB" sz="3600" dirty="0" smtClean="0"/>
          </a:p>
          <a:p>
            <a:pPr lvl="0"/>
            <a:r>
              <a:rPr lang="en-US" sz="3600" dirty="0" smtClean="0"/>
              <a:t>Which of these solutions is correct for…?</a:t>
            </a:r>
            <a:endParaRPr lang="en-GB" sz="3600" dirty="0" smtClean="0"/>
          </a:p>
          <a:p>
            <a:pPr lvl="0"/>
            <a:r>
              <a:rPr lang="en-US" sz="3600" dirty="0" smtClean="0"/>
              <a:t>How do you prove…….?</a:t>
            </a:r>
            <a:endParaRPr lang="en-GB" sz="3600" dirty="0" smtClean="0"/>
          </a:p>
          <a:p>
            <a:pPr lvl="0"/>
            <a:r>
              <a:rPr lang="en-US" sz="3600" dirty="0" smtClean="0"/>
              <a:t>How would you solve…..?</a:t>
            </a:r>
          </a:p>
          <a:p>
            <a:pPr marL="0" indent="0">
              <a:buNone/>
            </a:pPr>
            <a:endParaRPr lang="en-GB" dirty="0"/>
          </a:p>
        </p:txBody>
      </p:sp>
    </p:spTree>
    <p:extLst>
      <p:ext uri="{BB962C8B-B14F-4D97-AF65-F5344CB8AC3E}">
        <p14:creationId xmlns:p14="http://schemas.microsoft.com/office/powerpoint/2010/main" val="3382699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4624"/>
            <a:ext cx="8229600" cy="562074"/>
          </a:xfrm>
        </p:spPr>
        <p:txBody>
          <a:bodyPr>
            <a:normAutofit fontScale="90000"/>
          </a:bodyPr>
          <a:lstStyle/>
          <a:p>
            <a:r>
              <a:rPr lang="en-US" b="1" dirty="0"/>
              <a:t>Sample questions</a:t>
            </a:r>
            <a:r>
              <a:rPr lang="en-US" b="1" dirty="0" smtClean="0"/>
              <a:t>:</a:t>
            </a:r>
            <a:endParaRPr lang="en-GB" dirty="0"/>
          </a:p>
        </p:txBody>
      </p:sp>
      <p:sp>
        <p:nvSpPr>
          <p:cNvPr id="3" name="Content Placeholder 2"/>
          <p:cNvSpPr>
            <a:spLocks noGrp="1"/>
          </p:cNvSpPr>
          <p:nvPr>
            <p:ph idx="1"/>
          </p:nvPr>
        </p:nvSpPr>
        <p:spPr>
          <a:xfrm>
            <a:off x="179512" y="764704"/>
            <a:ext cx="8964488" cy="6093296"/>
          </a:xfrm>
        </p:spPr>
        <p:txBody>
          <a:bodyPr>
            <a:noAutofit/>
          </a:bodyPr>
          <a:lstStyle/>
          <a:p>
            <a:pPr marL="0" indent="0">
              <a:lnSpc>
                <a:spcPct val="90000"/>
              </a:lnSpc>
              <a:spcBef>
                <a:spcPts val="600"/>
              </a:spcBef>
              <a:buNone/>
            </a:pPr>
            <a:r>
              <a:rPr lang="en-US" sz="3600" dirty="0"/>
              <a:t>i. At which location water will require more time to boil?</a:t>
            </a:r>
            <a:endParaRPr lang="en-GB" sz="3600" dirty="0"/>
          </a:p>
          <a:p>
            <a:pPr marL="0" indent="0">
              <a:lnSpc>
                <a:spcPct val="90000"/>
              </a:lnSpc>
              <a:spcBef>
                <a:spcPts val="600"/>
              </a:spcBef>
              <a:buNone/>
            </a:pPr>
            <a:r>
              <a:rPr lang="en-US" sz="3600" dirty="0"/>
              <a:t>a. Lahore   b. Karachi     c. Peshawar   </a:t>
            </a:r>
            <a:r>
              <a:rPr lang="en-US" sz="3600" dirty="0" smtClean="0"/>
              <a:t>d</a:t>
            </a:r>
            <a:r>
              <a:rPr lang="en-US" sz="3600" dirty="0"/>
              <a:t>. </a:t>
            </a:r>
            <a:r>
              <a:rPr lang="en-US" sz="3600" dirty="0" err="1"/>
              <a:t>Murree</a:t>
            </a:r>
            <a:endParaRPr lang="en-GB" sz="3600" dirty="0"/>
          </a:p>
          <a:p>
            <a:pPr marL="0" indent="0">
              <a:lnSpc>
                <a:spcPct val="90000"/>
              </a:lnSpc>
              <a:spcBef>
                <a:spcPts val="600"/>
              </a:spcBef>
              <a:buNone/>
            </a:pPr>
            <a:r>
              <a:rPr lang="en-US" sz="3600" dirty="0"/>
              <a:t>ii. Which of the following movement is different/ dissimilar from others? </a:t>
            </a:r>
            <a:endParaRPr lang="en-GB" sz="3600" dirty="0"/>
          </a:p>
          <a:p>
            <a:pPr marL="0" lvl="0" indent="0">
              <a:lnSpc>
                <a:spcPct val="90000"/>
              </a:lnSpc>
              <a:spcBef>
                <a:spcPts val="600"/>
              </a:spcBef>
              <a:buNone/>
            </a:pPr>
            <a:r>
              <a:rPr lang="en-US" sz="3600" dirty="0"/>
              <a:t>Running child on road   b. Falling stone from a rock    c. Flying aero plane   </a:t>
            </a:r>
            <a:r>
              <a:rPr lang="en-US" sz="3600" dirty="0" smtClean="0"/>
              <a:t>d</a:t>
            </a:r>
            <a:r>
              <a:rPr lang="en-US" sz="3600" dirty="0"/>
              <a:t>. Waves touching coast</a:t>
            </a:r>
            <a:endParaRPr lang="en-GB" sz="3600" dirty="0"/>
          </a:p>
          <a:p>
            <a:pPr marL="0" indent="0">
              <a:lnSpc>
                <a:spcPct val="90000"/>
              </a:lnSpc>
              <a:spcBef>
                <a:spcPts val="600"/>
              </a:spcBef>
              <a:buNone/>
            </a:pPr>
            <a:r>
              <a:rPr lang="en-US" sz="3600" dirty="0"/>
              <a:t>iii. When we put ice in a glass, why drops of water appear on outer surface of the glass</a:t>
            </a:r>
            <a:r>
              <a:rPr lang="en-US" sz="3600" dirty="0" smtClean="0"/>
              <a:t>?</a:t>
            </a:r>
            <a:endParaRPr lang="en-GB" sz="3600" dirty="0"/>
          </a:p>
        </p:txBody>
      </p:sp>
    </p:spTree>
    <p:extLst>
      <p:ext uri="{BB962C8B-B14F-4D97-AF65-F5344CB8AC3E}">
        <p14:creationId xmlns:p14="http://schemas.microsoft.com/office/powerpoint/2010/main" val="2866938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9512" y="116632"/>
            <a:ext cx="8784976" cy="6624736"/>
          </a:xfrm>
        </p:spPr>
        <p:txBody>
          <a:bodyPr>
            <a:normAutofit fontScale="92500" lnSpcReduction="10000"/>
          </a:bodyPr>
          <a:lstStyle/>
          <a:p>
            <a:pPr marL="0" indent="0">
              <a:buNone/>
            </a:pPr>
            <a:r>
              <a:rPr lang="en-US" dirty="0"/>
              <a:t>iv. Which of the following prove that air contains water?</a:t>
            </a:r>
            <a:endParaRPr lang="en-GB" dirty="0"/>
          </a:p>
          <a:p>
            <a:pPr marL="0" lvl="0" indent="0">
              <a:buNone/>
            </a:pPr>
            <a:r>
              <a:rPr lang="en-US" dirty="0"/>
              <a:t>Wilting of leaves in autumn   b. Sweating in summer   c. Dew drops appear on leaves at night   d. It is hot in closed room</a:t>
            </a:r>
            <a:endParaRPr lang="en-GB" dirty="0"/>
          </a:p>
          <a:p>
            <a:pPr marL="0" indent="0">
              <a:buNone/>
            </a:pPr>
            <a:r>
              <a:rPr lang="en-US" dirty="0"/>
              <a:t>v. When you carry stone on a stair, it acquires energy. From where did the stone acquire this energy?</a:t>
            </a:r>
            <a:endParaRPr lang="en-GB" dirty="0"/>
          </a:p>
          <a:p>
            <a:pPr marL="0" indent="0">
              <a:buNone/>
            </a:pPr>
            <a:r>
              <a:rPr lang="en-US" dirty="0"/>
              <a:t>a. From roof     b. From the person him/herself    c. From the stair    d. Change in position</a:t>
            </a:r>
            <a:endParaRPr lang="en-GB" dirty="0"/>
          </a:p>
          <a:p>
            <a:pPr marL="0" indent="0">
              <a:buNone/>
            </a:pPr>
            <a:r>
              <a:rPr lang="en-US" dirty="0"/>
              <a:t>vi. A teacher wants to demonstrate ratio between the size sun and earth. If he takes a ball having one centimeter diameter as earth, a ball of what diameter he should pick as sun?</a:t>
            </a:r>
            <a:endParaRPr lang="en-GB" dirty="0"/>
          </a:p>
          <a:p>
            <a:pPr marL="0" lvl="0" indent="0">
              <a:buNone/>
            </a:pPr>
            <a:r>
              <a:rPr lang="en-US" dirty="0"/>
              <a:t>10 cm    b. one meter    c. 10 meter    d. 100 meter         </a:t>
            </a:r>
            <a:endParaRPr lang="en-GB" dirty="0"/>
          </a:p>
        </p:txBody>
      </p:sp>
    </p:spTree>
    <p:extLst>
      <p:ext uri="{BB962C8B-B14F-4D97-AF65-F5344CB8AC3E}">
        <p14:creationId xmlns:p14="http://schemas.microsoft.com/office/powerpoint/2010/main" val="22491450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TotalTime>
  <Words>2887</Words>
  <Application>Microsoft Office PowerPoint</Application>
  <PresentationFormat>On-screen Show (4:3)</PresentationFormat>
  <Paragraphs>389</Paragraphs>
  <Slides>53</Slides>
  <Notes>0</Notes>
  <HiddenSlides>0</HiddenSlides>
  <MMClips>0</MMClips>
  <ScaleCrop>false</ScaleCrop>
  <HeadingPairs>
    <vt:vector size="4" baseType="variant">
      <vt:variant>
        <vt:lpstr>Theme</vt:lpstr>
      </vt:variant>
      <vt:variant>
        <vt:i4>1</vt:i4>
      </vt:variant>
      <vt:variant>
        <vt:lpstr>Slide Titles</vt:lpstr>
      </vt:variant>
      <vt:variant>
        <vt:i4>53</vt:i4>
      </vt:variant>
    </vt:vector>
  </HeadingPairs>
  <TitlesOfParts>
    <vt:vector size="54" baseType="lpstr">
      <vt:lpstr>Office Theme</vt:lpstr>
      <vt:lpstr>Assessment of Cognitive Domain</vt:lpstr>
      <vt:lpstr>PowerPoint Presentation</vt:lpstr>
      <vt:lpstr>Sample Questions:</vt:lpstr>
      <vt:lpstr>Level 2: Comprehension: </vt:lpstr>
      <vt:lpstr>Sample questions:</vt:lpstr>
      <vt:lpstr>Level 3: Application: </vt:lpstr>
      <vt:lpstr>Sample phrases for questions:</vt:lpstr>
      <vt:lpstr>Sample questions:</vt:lpstr>
      <vt:lpstr>PowerPoint Presentation</vt:lpstr>
      <vt:lpstr>Higher Orders- Analysis, Synthesis and Evaluation</vt:lpstr>
      <vt:lpstr>Sample phrases for questions</vt:lpstr>
      <vt:lpstr>Sample questions:</vt:lpstr>
      <vt:lpstr>Level 5: Synthesis: </vt:lpstr>
      <vt:lpstr>Sample phrases for questions</vt:lpstr>
      <vt:lpstr>Sample questions:</vt:lpstr>
      <vt:lpstr>Level 6: Evaluation: </vt:lpstr>
      <vt:lpstr>Sample phrases for questions</vt:lpstr>
      <vt:lpstr>Sample phrases for questions</vt:lpstr>
      <vt:lpstr>Assessment of Affective Domain</vt:lpstr>
      <vt:lpstr>Assessment of Affective Domain</vt:lpstr>
      <vt:lpstr>PowerPoint Presentation</vt:lpstr>
      <vt:lpstr>Methods of Assessment in Affective Domain</vt:lpstr>
      <vt:lpstr>Assessment of Behaviour</vt:lpstr>
      <vt:lpstr>Assessment of Attitudes</vt:lpstr>
      <vt:lpstr>Assessment of Curiosity</vt:lpstr>
      <vt:lpstr>Assessment of Initiative</vt:lpstr>
      <vt:lpstr>Assessment of Open mindedness</vt:lpstr>
      <vt:lpstr>Assessment of Perseverance</vt:lpstr>
      <vt:lpstr>Assessment of students’ attitude towards Education</vt:lpstr>
      <vt:lpstr>PowerPoint Presentation</vt:lpstr>
      <vt:lpstr>Assessment of Interest</vt:lpstr>
      <vt:lpstr>Assessment of Interest towards Science</vt:lpstr>
      <vt:lpstr>PowerPoint Presentation</vt:lpstr>
      <vt:lpstr>Interest of students towards class room learning</vt:lpstr>
      <vt:lpstr>PowerPoint Presentation</vt:lpstr>
      <vt:lpstr>Assessment of Values</vt:lpstr>
      <vt:lpstr>Assessment of scientific values</vt:lpstr>
      <vt:lpstr>PowerPoint Presentation</vt:lpstr>
      <vt:lpstr>Assessment of Appreciation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CtrlSoft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Assessment of Cognitive Domain</dc:title>
  <dc:creator>Dr MAMALIK</dc:creator>
  <cp:lastModifiedBy>DrMushtaq</cp:lastModifiedBy>
  <cp:revision>4</cp:revision>
  <dcterms:created xsi:type="dcterms:W3CDTF">2020-04-02T19:18:06Z</dcterms:created>
  <dcterms:modified xsi:type="dcterms:W3CDTF">2020-04-20T19:27:36Z</dcterms:modified>
</cp:coreProperties>
</file>